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5"/>
  </p:notesMasterIdLst>
  <p:sldIdLst>
    <p:sldId id="256" r:id="rId2"/>
    <p:sldId id="258" r:id="rId3"/>
    <p:sldId id="276" r:id="rId4"/>
    <p:sldId id="259" r:id="rId5"/>
    <p:sldId id="267" r:id="rId6"/>
    <p:sldId id="269" r:id="rId7"/>
    <p:sldId id="270" r:id="rId8"/>
    <p:sldId id="271" r:id="rId9"/>
    <p:sldId id="262" r:id="rId10"/>
    <p:sldId id="263" r:id="rId11"/>
    <p:sldId id="264" r:id="rId12"/>
    <p:sldId id="275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10.12.2024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10.12.2024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10.12.2024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10.12.2024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10.12.2024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10.12.2024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10.12.2024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B57165-32AB-E3FE-C2A1-6E2FA99F8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Letzter Sprint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2E187A0-0F93-A563-C734-CFFF806B42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08126"/>
              </p:ext>
            </p:extLst>
          </p:nvPr>
        </p:nvGraphicFramePr>
        <p:xfrm>
          <a:off x="762000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685995969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837836575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170142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690324702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2880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3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271"/>
                  </a:ext>
                </a:extLst>
              </a:tr>
            </a:tbl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E8F7E53-20DC-8167-4A23-4E66D65E0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Nächster Sprint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BF6877E-F7D1-51D7-E23D-BC55C496A75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39774105"/>
              </p:ext>
            </p:extLst>
          </p:nvPr>
        </p:nvGraphicFramePr>
        <p:xfrm>
          <a:off x="6278563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183037008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81762267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5810791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959120596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399572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85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53A1D-72CF-5467-B5BB-A94671A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2. Tätigkeiten des vergangenen Zeitraums</a:t>
            </a:r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F1E16AA-50DA-9796-67C2-21B9486D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136" y="1938338"/>
            <a:ext cx="8231728" cy="415766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702723"/>
              </p:ext>
            </p:extLst>
          </p:nvPr>
        </p:nvGraphicFramePr>
        <p:xfrm>
          <a:off x="762000" y="1860487"/>
          <a:ext cx="8961423" cy="4590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chemeClr val="bg1"/>
                </a:solidFill>
              </a:rPr>
              <a:t>48,5</a:t>
            </a: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chemeClr val="bg1"/>
                </a:solidFill>
              </a:rPr>
              <a:t>46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8</a:t>
            </a:fld>
            <a:endParaRPr lang="de-DE" noProof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Risiken und Abhängigkeiten: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3479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Risiko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Auswirkung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Unerfahrenheit mit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Erhöhter Schulungsaufwand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Schulung frühzeitig ansetzen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Verbindung der DB zu Frontend komplexer als erwartet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Backend kann erst später angebunden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noProof="0" dirty="0"/>
                        <a:t>Prototypen notwendig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noProof="0" dirty="0"/>
                        <a:t>Mit Demo-Daten (</a:t>
                      </a:r>
                      <a:r>
                        <a:rPr lang="de-DE" noProof="0" dirty="0" err="1"/>
                        <a:t>xml</a:t>
                      </a:r>
                      <a:r>
                        <a:rPr lang="de-DE" noProof="0" dirty="0"/>
                        <a:t>) arbeiten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Fehlendes Nutzerfeedback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Scheuklappen-Effekt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Externes Feedback holen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Änderungen an Anforderungen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Anpassung des Projektablaufs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Regelmäßige Absprache mit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  <p:sp>
        <p:nvSpPr>
          <p:cNvPr id="3" name="Gewitterblitz 2">
            <a:extLst>
              <a:ext uri="{FF2B5EF4-FFF2-40B4-BE49-F238E27FC236}">
                <a16:creationId xmlns:a16="http://schemas.microsoft.com/office/drawing/2014/main" id="{7C02CA7B-6441-3EED-23C9-16C3E26D9C3D}"/>
              </a:ext>
            </a:extLst>
          </p:cNvPr>
          <p:cNvSpPr/>
          <p:nvPr/>
        </p:nvSpPr>
        <p:spPr>
          <a:xfrm rot="3267422">
            <a:off x="9647582" y="3597330"/>
            <a:ext cx="1524000" cy="293624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Breitbild</PresentationFormat>
  <Paragraphs>167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22</cp:revision>
  <dcterms:created xsi:type="dcterms:W3CDTF">2024-11-23T13:24:36Z</dcterms:created>
  <dcterms:modified xsi:type="dcterms:W3CDTF">2024-12-10T16:35:01Z</dcterms:modified>
</cp:coreProperties>
</file>