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3" r:id="rId5"/>
    <p:sldId id="257" r:id="rId6"/>
    <p:sldId id="274" r:id="rId7"/>
    <p:sldId id="279" r:id="rId8"/>
    <p:sldId id="270" r:id="rId9"/>
    <p:sldId id="275" r:id="rId10"/>
    <p:sldId id="280" r:id="rId11"/>
    <p:sldId id="281" r:id="rId12"/>
    <p:sldId id="284" r:id="rId13"/>
    <p:sldId id="282" r:id="rId14"/>
    <p:sldId id="285" r:id="rId15"/>
    <p:sldId id="287" r:id="rId16"/>
    <p:sldId id="288" r:id="rId17"/>
    <p:sldId id="286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5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4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2E8-6D59-400A-8C7C-88BED86D2D5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BD83-A194-4719-A1D8-F0E95EED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6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1782" y="2563585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분석참조모델로 배우는 텍스트 </a:t>
            </a:r>
            <a:r>
              <a:rPr lang="ko-KR" altLang="en-US" sz="2400" b="1" dirty="0" err="1" smtClean="0"/>
              <a:t>마이닝</a:t>
            </a:r>
            <a:r>
              <a:rPr lang="ko-KR" altLang="en-US" sz="2400" b="1" dirty="0" smtClean="0"/>
              <a:t> 맛보기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93963" y="33147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민원분석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8686" y="6090557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광주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Y220150 </a:t>
            </a:r>
            <a:r>
              <a:rPr lang="ko-KR" altLang="en-US" dirty="0" err="1" smtClean="0"/>
              <a:t>지수영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2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6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– </a:t>
            </a:r>
            <a:r>
              <a:rPr lang="ko-KR" altLang="en-US" dirty="0" err="1" smtClean="0"/>
              <a:t>지역분석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동별</a:t>
            </a:r>
            <a:r>
              <a:rPr lang="ko-KR" altLang="en-US" dirty="0" smtClean="0"/>
              <a:t> 민원 건수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지역 월 </a:t>
            </a:r>
            <a:r>
              <a:rPr lang="ko-KR" altLang="en-US" dirty="0" err="1" smtClean="0"/>
              <a:t>민원건수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95" y="1653168"/>
            <a:ext cx="1657581" cy="1428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17" y="1653168"/>
            <a:ext cx="1667108" cy="13527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866" y="1653168"/>
            <a:ext cx="181000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– </a:t>
            </a:r>
            <a:r>
              <a:rPr lang="ko-KR" altLang="en-US" dirty="0" smtClean="0"/>
              <a:t>민원 처리기간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민원 처리시간 통계 구하기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0" y="1086606"/>
            <a:ext cx="2172003" cy="5382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34" y="1580892"/>
            <a:ext cx="3086531" cy="3696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64" y="1086606"/>
            <a:ext cx="3334215" cy="676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464" y="2496502"/>
            <a:ext cx="333421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– </a:t>
            </a:r>
            <a:r>
              <a:rPr lang="ko-KR" altLang="en-US" dirty="0" smtClean="0"/>
              <a:t>민원 처리기간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민원 처리시간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" y="1959430"/>
            <a:ext cx="3477632" cy="28712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90" y="1959429"/>
            <a:ext cx="3608820" cy="2939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829" y="1958477"/>
            <a:ext cx="3548742" cy="28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42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빈도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9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등장 빈도가 잦은 </a:t>
            </a:r>
            <a:r>
              <a:rPr lang="en-US" altLang="ko-KR" dirty="0" smtClean="0"/>
              <a:t>Top20</a:t>
            </a:r>
            <a:r>
              <a:rPr lang="ko-KR" altLang="en-US" dirty="0" smtClean="0"/>
              <a:t>개 단어 분석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28" y="1282549"/>
            <a:ext cx="472505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빈도분석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004549"/>
            <a:ext cx="486795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빈도분석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시각화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014075"/>
            <a:ext cx="482984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6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46" y="1649600"/>
            <a:ext cx="1581371" cy="3820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78" y="1533260"/>
            <a:ext cx="139084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민원에 포함된 명사 및 </a:t>
            </a:r>
            <a:r>
              <a:rPr lang="ko-KR" altLang="en-US" dirty="0" err="1" smtClean="0"/>
              <a:t>리스트형</a:t>
            </a:r>
            <a:r>
              <a:rPr lang="ko-KR" altLang="en-US" dirty="0" smtClean="0"/>
              <a:t> 자료로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52" y="901940"/>
            <a:ext cx="1394094" cy="5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Matrix </a:t>
            </a:r>
            <a:r>
              <a:rPr lang="ko-KR" altLang="en-US" dirty="0" smtClean="0"/>
              <a:t>전환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604708"/>
            <a:ext cx="673511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단어간</a:t>
            </a:r>
            <a:r>
              <a:rPr lang="ko-KR" altLang="en-US" dirty="0" smtClean="0"/>
              <a:t> 인접도</a:t>
            </a:r>
            <a:r>
              <a:rPr lang="en-US" altLang="ko-KR" dirty="0" smtClean="0"/>
              <a:t>(Adjacency)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3" y="1547550"/>
            <a:ext cx="227679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2" y="1266221"/>
            <a:ext cx="6987658" cy="49485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err="1" smtClean="0"/>
              <a:t>파일준비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43" y="2393889"/>
            <a:ext cx="4984000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단어 네트워크 </a:t>
            </a:r>
            <a:r>
              <a:rPr lang="ko-KR" altLang="en-US" dirty="0" err="1" smtClean="0"/>
              <a:t>연결망</a:t>
            </a:r>
            <a:r>
              <a:rPr lang="ko-KR" altLang="en-US" dirty="0" smtClean="0"/>
              <a:t> 도식화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47" y="1600200"/>
            <a:ext cx="4475076" cy="44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6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Wordcloud_SNA</a:t>
            </a:r>
            <a:r>
              <a:rPr lang="en-US" altLang="ko-KR" dirty="0" smtClean="0"/>
              <a:t> – SNA(Social Network Analysis)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SNA </a:t>
            </a:r>
            <a:r>
              <a:rPr lang="ko-KR" altLang="en-US" dirty="0" smtClean="0"/>
              <a:t>레이아웃 적용한 시각화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76" y="1263832"/>
            <a:ext cx="4920342" cy="4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432" y="71727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기간별 데이터 분류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6117"/>
          <a:stretch/>
        </p:blipFill>
        <p:spPr>
          <a:xfrm>
            <a:off x="781790" y="1207279"/>
            <a:ext cx="3904510" cy="5096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77" y="1086606"/>
            <a:ext cx="3696216" cy="2924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157" y="1755043"/>
            <a:ext cx="322942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0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432" y="71727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기간별 데이터 분류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50" y="901940"/>
            <a:ext cx="6422570" cy="56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월별 김해시 민원 수 구하기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733313"/>
            <a:ext cx="571579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월별 김해시 민원 수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71" y="1755778"/>
            <a:ext cx="5769430" cy="39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기간분석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김해시 민원 수 구하기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2" y="1455938"/>
            <a:ext cx="7849695" cy="2467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43" y="2689597"/>
            <a:ext cx="442974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지역분석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56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민원 건수 </a:t>
            </a:r>
            <a:r>
              <a:rPr lang="en-US" altLang="ko-KR" dirty="0" smtClean="0"/>
              <a:t>top3 </a:t>
            </a:r>
            <a:r>
              <a:rPr lang="ko-KR" altLang="en-US" dirty="0" smtClean="0"/>
              <a:t>지역 추출하기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72" y="1633939"/>
            <a:ext cx="1657581" cy="4077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54" y="1633939"/>
            <a:ext cx="2200582" cy="40296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37" y="2641722"/>
            <a:ext cx="160042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4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02" y="347942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새올민원통계</a:t>
            </a:r>
            <a:r>
              <a:rPr lang="en-US" altLang="ko-KR" dirty="0" smtClean="0"/>
              <a:t>_EDA - </a:t>
            </a:r>
            <a:r>
              <a:rPr lang="ko-KR" altLang="en-US" dirty="0" err="1" smtClean="0"/>
              <a:t>지역분석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2" y="717274"/>
            <a:ext cx="387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동별</a:t>
            </a:r>
            <a:r>
              <a:rPr lang="ko-KR" altLang="en-US" dirty="0" smtClean="0"/>
              <a:t> 민원 건수 </a:t>
            </a:r>
            <a:r>
              <a:rPr lang="en-US" altLang="ko-KR" dirty="0" smtClean="0"/>
              <a:t>top5 </a:t>
            </a:r>
            <a:r>
              <a:rPr lang="ko-KR" altLang="en-US" dirty="0" smtClean="0"/>
              <a:t>지역 시각화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40" y="1455938"/>
            <a:ext cx="6833434" cy="48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280</Words>
  <Application>Microsoft Office PowerPoint</Application>
  <PresentationFormat>와이드스크린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2022-07-26T00:48:35Z</dcterms:created>
  <dcterms:modified xsi:type="dcterms:W3CDTF">2022-07-26T06:24:29Z</dcterms:modified>
</cp:coreProperties>
</file>