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2" r:id="rId9"/>
    <p:sldId id="265" r:id="rId10"/>
    <p:sldId id="26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F24F4-B245-4157-B63F-556F68386500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D4F13-86C2-40CD-B8C9-40A08C52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73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F24F4-B245-4157-B63F-556F68386500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D4F13-86C2-40CD-B8C9-40A08C52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15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F24F4-B245-4157-B63F-556F68386500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D4F13-86C2-40CD-B8C9-40A08C52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9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F24F4-B245-4157-B63F-556F68386500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D4F13-86C2-40CD-B8C9-40A08C52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7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F24F4-B245-4157-B63F-556F68386500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D4F13-86C2-40CD-B8C9-40A08C52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8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F24F4-B245-4157-B63F-556F68386500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D4F13-86C2-40CD-B8C9-40A08C52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8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F24F4-B245-4157-B63F-556F68386500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D4F13-86C2-40CD-B8C9-40A08C52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F24F4-B245-4157-B63F-556F68386500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D4F13-86C2-40CD-B8C9-40A08C52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8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F24F4-B245-4157-B63F-556F68386500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D4F13-86C2-40CD-B8C9-40A08C52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6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F24F4-B245-4157-B63F-556F68386500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D4F13-86C2-40CD-B8C9-40A08C52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32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F24F4-B245-4157-B63F-556F68386500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D4F13-86C2-40CD-B8C9-40A08C52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73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F24F4-B245-4157-B63F-556F68386500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D4F13-86C2-40CD-B8C9-40A08C52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02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HUGO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Team "</a:t>
            </a:r>
            <a:r>
              <a:rPr lang="en-US" dirty="0" err="1"/>
              <a:t>Canctra</a:t>
            </a:r>
            <a:r>
              <a:rPr lang="en-US" dirty="0"/>
              <a:t>"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5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</a:t>
            </a:r>
            <a:r>
              <a:rPr lang="en-US" b="1" dirty="0" smtClean="0"/>
              <a:t>Exceptions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030" y="3213266"/>
            <a:ext cx="49815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9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600501"/>
            <a:ext cx="10515600" cy="55764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       </a:t>
            </a:r>
            <a:r>
              <a:rPr lang="en-US" sz="6000" dirty="0" smtClean="0"/>
              <a:t>DEMO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76536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53" y="1774208"/>
            <a:ext cx="10058400" cy="476306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7764"/>
          </a:xfrm>
        </p:spPr>
        <p:txBody>
          <a:bodyPr>
            <a:normAutofit/>
          </a:bodyPr>
          <a:lstStyle/>
          <a:p>
            <a:r>
              <a:rPr lang="en-US" dirty="0" smtClean="0"/>
              <a:t>                             Get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5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15" y="1483204"/>
            <a:ext cx="11177516" cy="493124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594"/>
          </a:xfrm>
        </p:spPr>
        <p:txBody>
          <a:bodyPr/>
          <a:lstStyle/>
          <a:p>
            <a:r>
              <a:rPr lang="en-US" dirty="0" smtClean="0"/>
              <a:t>                         Create Players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84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143" y="1978925"/>
            <a:ext cx="9285714" cy="408068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6947"/>
          </a:xfrm>
        </p:spPr>
        <p:txBody>
          <a:bodyPr/>
          <a:lstStyle/>
          <a:p>
            <a:r>
              <a:rPr lang="en-US" dirty="0" smtClean="0"/>
              <a:t>                           Lets 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47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78424"/>
            <a:ext cx="10515600" cy="53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8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Interfaces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67730"/>
            <a:ext cx="10639567" cy="436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98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Abstract Classes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7667" y="2635664"/>
            <a:ext cx="7042244" cy="328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1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Concrete Classes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2196" y="1825625"/>
            <a:ext cx="910305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80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</a:t>
            </a:r>
            <a:r>
              <a:rPr lang="en-US" b="1" dirty="0" smtClean="0"/>
              <a:t>Structures    and   Enumerations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70825" y="2555904"/>
            <a:ext cx="2151300" cy="3181350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962" y="2613350"/>
            <a:ext cx="2742062" cy="153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6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34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HUGO</vt:lpstr>
      <vt:lpstr>                             Get Started</vt:lpstr>
      <vt:lpstr>                         Create Players</vt:lpstr>
      <vt:lpstr>                           Lets Play</vt:lpstr>
      <vt:lpstr>                                  Structure</vt:lpstr>
      <vt:lpstr>                                Interfaces</vt:lpstr>
      <vt:lpstr>                       Abstract Classes</vt:lpstr>
      <vt:lpstr>                        Concrete Classes</vt:lpstr>
      <vt:lpstr>           Structures    and   Enumerations </vt:lpstr>
      <vt:lpstr>                             Exceptions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HUGO</dc:title>
  <dc:creator>zh k</dc:creator>
  <cp:lastModifiedBy>zh k</cp:lastModifiedBy>
  <cp:revision>13</cp:revision>
  <dcterms:created xsi:type="dcterms:W3CDTF">2014-10-21T18:00:48Z</dcterms:created>
  <dcterms:modified xsi:type="dcterms:W3CDTF">2014-10-22T07:40:22Z</dcterms:modified>
</cp:coreProperties>
</file>