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3"/>
    <p:sldId id="299" r:id="rId4"/>
    <p:sldId id="301" r:id="rId5"/>
    <p:sldId id="308" r:id="rId6"/>
  </p:sldIdLst>
  <p:sldSz cx="12192000" cy="6858000"/>
  <p:notesSz cx="6858000" cy="9144000"/>
  <p:embeddedFontLst>
    <p:embeddedFont>
      <p:font typeface="Poppins" panose="00000500000000000000" charset="0"/>
      <p:regular r:id="rId13"/>
      <p:bold r:id="rId14"/>
      <p:italic r:id="rId15"/>
      <p:boldItalic r:id="rId16"/>
    </p:embeddedFont>
    <p:embeddedFont>
      <p:font typeface="Poppins SemiBold" panose="00000700000000000000" charset="0"/>
      <p:bold r:id="rId17"/>
    </p:embeddedFont>
    <p:embeddedFont>
      <p:font typeface="Calibri Light" panose="020F0302020204030204" charset="0"/>
      <p:regular r:id="rId18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F3"/>
    <a:srgbClr val="B10BC5"/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>
                <a:sym typeface="Poppins" panose="00000500000000000000" charset="0"/>
              </a:defRPr>
            </a:lvl1pPr>
          </a:lstStyle>
          <a:p>
            <a:r>
              <a:rPr lang="en-US">
                <a:latin typeface="Poppins SemiBold" panose="00000700000000000000" charset="0"/>
                <a:cs typeface="Poppins SemiBold" panose="00000700000000000000" charset="0"/>
                <a:sym typeface="+mn-ea"/>
              </a:rPr>
              <a:t>Create new slides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ym typeface="Poppins" panose="0000050000000000000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Start working immediately with【blank slide】 or save time by selecting a template that fits your needs.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Click【New】&gt;【slides】, and select or search for the desired template.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Become a WPS Pro with a huge library of templates and unlimited downloads.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Poppins" panose="00000500000000000000" charset="0"/>
          <a:cs typeface="Poppi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zMatheus222/AZRepor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248920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Ferramenta: AZReports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3595" y="3474085"/>
            <a:ext cx="10544175" cy="180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AZReports tem como objetivo a economia de tempo, e automatização de tarefas relacionadas ao checklist diario e os reports necessários para o MatterMost e outras plataformas no futuro. Está sendo desenvolvida com a linguagem de programação C++ no Visual Studio Code.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 descr="az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1374775"/>
            <a:ext cx="1272540" cy="1395095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650875"/>
            <a:ext cx="10543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Objetivo final : Checklist Automático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698625"/>
            <a:ext cx="10544175" cy="1278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os exporters, prometheus, elastic e os alertas) coletar suas informações, passar para um codigo e dali criar notificações com sons e outros tipos, e além disso também seria possível gerar os textos e postar os mesmos automaticamente em cada plataforma desejada. Algo como “Foi detectado ordem de serviço que passou dos 40min”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24230" y="5635625"/>
            <a:ext cx="10544175" cy="96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Fique a vontade para testar e dar ideias!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é muito importante para evolução da ferramenta, qualquer tipo de feedback é valido e será muito bem recebido. Algo a ser corrigido, alterado, tem uma ideia (pequena ou ambiciosa)? não deixe de enviar!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739775" y="3658870"/>
            <a:ext cx="1054417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Quais recursos temos atualmente?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Analise ou Consulta de item, seja Servidor, VMWare, Unidade, Container_Name ou o IP do item, após inserir um ou mais, será exibida a informação de cada um deles com base nas informações contidas na wiki da AZCorp.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105410"/>
            <a:ext cx="1054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Arquivos utilizados + Download + Abertura inicial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706755" y="701040"/>
            <a:ext cx="10972165" cy="1183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programa possúi um arquivo .exe (executavel) e vários arquivos .txt (de texto) onde ficam armazenadas as informações do programa (futuramente será utilziado um banco de dados para isso).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Basta executar o arquivo AZtests.exe para inicializar a ferramenta.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Link para download &amp; Source (código do programa): clique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hlinkClick r:id="rId1" tooltip="" action="ppaction://hlinkfile"/>
              </a:rPr>
              <a:t>aqui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4093210" y="2599055"/>
            <a:ext cx="7585710" cy="2491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Esta é a aparência atual do programa, temos uma interface gráfica com alguns campos e botões, o campo superior é onde você irá digitar os itens, o maior é onde será exibida as informações.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Campo superior: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Digite um ou mais itens a serem consultado e analisado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Exemplos de utilização: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1- SRVABC001LOC -&gt; "Analisar" irá exibir a informação de um único item.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2- SRVABC001LOC,SRVABC002LOC,SRVABC003LOC -&gt; "Analisar" irá exibir a informação do primeiro item, utilize "Item Anterior" e "Próximo Item" para navegar entre todos eles.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3- vmware_exporter_loc02,100.250.20.1,SRVABC001LOC -&gt; "Analisar" também é possível utilizar vários tipos de itens diferentes, como o ip ou container_name: irá funcionar como o exemplo acima. basta separar um a um com virgulas.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395855"/>
            <a:ext cx="3528060" cy="3303270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86360"/>
            <a:ext cx="4827905" cy="4319905"/>
          </a:xfrm>
          <a:prstGeom prst="rect">
            <a:avLst/>
          </a:prstGeom>
        </p:spPr>
      </p:pic>
      <p:sp>
        <p:nvSpPr>
          <p:cNvPr id="7" name="Text Box 2"/>
          <p:cNvSpPr txBox="1"/>
          <p:nvPr/>
        </p:nvSpPr>
        <p:spPr>
          <a:xfrm>
            <a:off x="5758815" y="252095"/>
            <a:ext cx="6282055" cy="289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Neste exemplo estamos analisando uma unidade “SRVPTH001JAG”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Informações da Unidade: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Neste campo teremos todos os detalhes coletados da wiki sobre esta unidade em si, Nome, ip, e Localização completa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VMWares associadas: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 Já aqui temos todas as VMWares que fazem parte da região desta unidade, ou seja unidade “JTI” trará todas as VMWares “JTI”, também trazendo a máquina onde essas vmwares estão localizadas além do container_name, e ip.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Observação: temos cores pré-definidas para cada tipo de item (baseado na wiki)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Verde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unidades, </a:t>
            </a:r>
            <a:r>
              <a:rPr lang="en-US" sz="1200" b="1">
                <a:solidFill>
                  <a:srgbClr val="00B0F0"/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Azul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VMWares e </a:t>
            </a:r>
            <a:r>
              <a:rPr lang="en-US" sz="1200" b="1">
                <a:solidFill>
                  <a:srgbClr val="D927F3"/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Roza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servidores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4655185"/>
            <a:ext cx="4072890" cy="1939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Presentation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Poppins</vt:lpstr>
      <vt:lpstr>Poppins SemiBold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mathe</cp:lastModifiedBy>
  <cp:revision>52</cp:revision>
  <dcterms:created xsi:type="dcterms:W3CDTF">2023-06-02T10:01:00Z</dcterms:created>
  <dcterms:modified xsi:type="dcterms:W3CDTF">2023-09-30T15:09:04Z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F29F1722E9E74BF782891891B57711B9_13</vt:lpwstr>
  </property>
  <property fmtid="{D5CDD505-2E9C-101B-9397-08002B2CF9AE}" pid="3" name="KSOProductBuildVer">
    <vt:lpwstr>1046-12.2.0.13215</vt:lpwstr>
  </property>
</Properties>
</file>