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3"/>
    <p:sldId id="299" r:id="rId4"/>
    <p:sldId id="301" r:id="rId5"/>
    <p:sldId id="308" r:id="rId6"/>
  </p:sldIdLst>
  <p:sldSz cx="12192000" cy="6858000"/>
  <p:notesSz cx="6858000" cy="9144000"/>
  <p:embeddedFontLst>
    <p:embeddedFont>
      <p:font typeface="Poppins" panose="00000500000000000000" charset="0"/>
      <p:regular r:id="rId13"/>
      <p:bold r:id="rId14"/>
      <p:italic r:id="rId15"/>
      <p:boldItalic r:id="rId16"/>
    </p:embeddedFont>
    <p:embeddedFont>
      <p:font typeface="Poppins SemiBold" panose="00000700000000000000" charset="0"/>
      <p:bold r:id="rId17"/>
    </p:embeddedFont>
    <p:embeddedFont>
      <p:font typeface="Calibri Light" panose="020F0302020204030204" charset="0"/>
      <p:regular r:id="rId18"/>
      <p:italic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</p:embeddedFontLst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159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27F3"/>
    <a:srgbClr val="B10BC5"/>
    <a:srgbClr val="FF8A5F"/>
    <a:srgbClr val="E96539"/>
    <a:srgbClr val="FCE5DB"/>
    <a:srgbClr val="FBDDC8"/>
    <a:srgbClr val="FEF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font" Target="fonts/font11.fntdata"/><Relationship Id="rId22" Type="http://schemas.openxmlformats.org/officeDocument/2006/relationships/font" Target="fonts/font10.fntdata"/><Relationship Id="rId21" Type="http://schemas.openxmlformats.org/officeDocument/2006/relationships/font" Target="fonts/font9.fntdata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ea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ea typeface="Poppins" panose="00000500000000000000" charset="0"/>
                <a:cs typeface="Poppins" panose="00000500000000000000" charset="0"/>
              </a:rPr>
            </a:fld>
            <a:endParaRPr lang="en-US">
              <a:ea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ea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ea typeface="Poppins" panose="00000500000000000000" charset="0"/>
                <a:cs typeface="Poppins" panose="00000500000000000000" charset="0"/>
              </a:rPr>
            </a:fld>
            <a:endParaRPr lang="en-US">
              <a:ea typeface="Poppins" panose="00000500000000000000" charset="0"/>
              <a:cs typeface="Poppins" panose="0000050000000000000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Poppins" panose="00000500000000000000" charset="0"/>
                <a:cs typeface="Poppins" panose="00000500000000000000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Poppins" panose="00000500000000000000" charset="0"/>
                <a:cs typeface="Poppins" panose="00000500000000000000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Poppins" panose="00000500000000000000" charset="0"/>
                <a:cs typeface="Poppins" panose="00000500000000000000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Poppins" panose="00000500000000000000" charset="0"/>
                <a:cs typeface="Poppins" panose="00000500000000000000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Poppins" panose="00000500000000000000" charset="0"/>
        <a:cs typeface="Poppins" panose="00000500000000000000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Poppins" panose="00000500000000000000" charset="0"/>
        <a:cs typeface="Poppins" panose="00000500000000000000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Poppins" panose="00000500000000000000" charset="0"/>
        <a:cs typeface="Poppins" panose="00000500000000000000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Poppins" panose="00000500000000000000" charset="0"/>
        <a:cs typeface="Poppins" panose="00000500000000000000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Poppins" panose="00000500000000000000" charset="0"/>
        <a:cs typeface="Poppins" panose="0000050000000000000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000">
                <a:sym typeface="Poppins" panose="00000500000000000000" charset="0"/>
              </a:defRPr>
            </a:lvl1pPr>
          </a:lstStyle>
          <a:p>
            <a:r>
              <a:rPr lang="en-US">
                <a:latin typeface="Poppins SemiBold" panose="00000700000000000000" charset="0"/>
                <a:cs typeface="Poppins SemiBold" panose="00000700000000000000" charset="0"/>
                <a:sym typeface="+mn-ea"/>
              </a:rPr>
              <a:t>Create new slides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ym typeface="Poppins" panose="0000050000000000000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cs typeface="Poppins" panose="00000500000000000000" charset="0"/>
                <a:sym typeface="+mn-ea"/>
              </a:rPr>
              <a:t>Start working immediately with【blank slide】 or save time by selecting a template that fits your needs.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cs typeface="Poppins" panose="00000500000000000000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cs typeface="Poppins" panose="00000500000000000000" charset="0"/>
                <a:sym typeface="+mn-ea"/>
              </a:rPr>
              <a:t>Click【New】&gt;【slides】, and select or search for the desired template.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cs typeface="Poppins" panose="00000500000000000000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cs typeface="Poppins" panose="00000500000000000000" charset="0"/>
                <a:sym typeface="+mn-ea"/>
              </a:rPr>
              <a:t>Become a WPS Pro with a huge library of templates and unlimited downloads.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Poppins" panose="00000500000000000000" charset="0"/>
                <a:cs typeface="Poppins" panose="00000500000000000000" charset="0"/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Poppins" panose="00000500000000000000" charset="0"/>
                <a:cs typeface="Poppins" panose="0000050000000000000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Poppins" panose="00000500000000000000" charset="0"/>
                <a:cs typeface="Poppins" panose="00000500000000000000" charset="0"/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Poppins" panose="00000500000000000000" charset="0"/>
          <a:cs typeface="Poppins" panose="000005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Poppins" panose="00000500000000000000" charset="0"/>
          <a:cs typeface="Poppins" panose="0000050000000000000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Poppins" panose="00000500000000000000" charset="0"/>
          <a:cs typeface="Poppins" panose="0000050000000000000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Poppins" panose="00000500000000000000" charset="0"/>
          <a:cs typeface="Poppins" panose="0000050000000000000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Poppins" panose="00000500000000000000" charset="0"/>
          <a:cs typeface="Poppins" panose="0000050000000000000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Poppins" panose="00000500000000000000" charset="0"/>
          <a:cs typeface="Poppins" panose="000005000000000000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s://github.com/zMatheus222/AZReport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24230" y="248920"/>
            <a:ext cx="105435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 panose="00000700000000000000" charset="0"/>
                <a:ea typeface="Poppins" panose="00000500000000000000" charset="0"/>
                <a:cs typeface="Poppins SemiBold" panose="00000700000000000000" charset="0"/>
              </a:rPr>
              <a:t>Ferramenta: AZReports</a:t>
            </a:r>
            <a:endParaRPr lang="en-US" sz="4000">
              <a:solidFill>
                <a:schemeClr val="tx1">
                  <a:lumMod val="85000"/>
                  <a:lumOff val="15000"/>
                </a:schemeClr>
              </a:solidFill>
              <a:latin typeface="Poppins SemiBold" panose="00000700000000000000" charset="0"/>
              <a:ea typeface="Poppins" panose="00000500000000000000" charset="0"/>
              <a:cs typeface="Poppins SemiBold" panose="000007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23595" y="3474085"/>
            <a:ext cx="10544175" cy="1281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O AZReports tem como objetivo a economia de tempo, e automatização de tarefas relacionadas ao checklist diario e os reports necessários para o MatterMost e outras plataformas no futuro. Está sendo desenvolvida com a linguagem de programação C++ no programa QT Creator.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</p:txBody>
      </p:sp>
      <p:pic>
        <p:nvPicPr>
          <p:cNvPr id="4" name="Imagem 3" descr="az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9730" y="1374775"/>
            <a:ext cx="1272540" cy="1395095"/>
          </a:xfrm>
          <a:prstGeom prst="rect">
            <a:avLst/>
          </a:prstGeom>
        </p:spPr>
      </p:pic>
    </p:spTree>
  </p:cSld>
  <p:clrMapOvr>
    <a:masterClrMapping/>
  </p:clrMapOvr>
  <p:transition advTm="112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24230" y="650875"/>
            <a:ext cx="10543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 panose="00000700000000000000" charset="0"/>
                <a:ea typeface="Poppins" panose="00000500000000000000" charset="0"/>
                <a:cs typeface="Poppins SemiBold" panose="00000700000000000000" charset="0"/>
              </a:rPr>
              <a:t>Objetivo final : Checklist Automático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Poppins SemiBold" panose="00000700000000000000" charset="0"/>
              <a:ea typeface="Poppins" panose="00000500000000000000" charset="0"/>
              <a:cs typeface="Poppins SemiBold" panose="000007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39775" y="1698625"/>
            <a:ext cx="10544175" cy="1278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A ideia é bem ambiciosa, mas é possível de se tornar realidade, um checklist totalmente automatico.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Utilizando as ferramentas de monitoramento (como os exporters, prometheus, elastic e os alertas) coletar suas informações, passar para um codigo e dali criar notificações com sons e outros tipos, e além disso também seria possível gerar os textos e postar os mesmos automaticamente em cada plataforma desejada. Algo como “Foi detectado ordem de serviço que passou dos 40min” O report seria gerado automaticamente na plataforma de comunicação necessária.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</p:txBody>
      </p:sp>
      <p:sp>
        <p:nvSpPr>
          <p:cNvPr id="6" name="Text Box 2"/>
          <p:cNvSpPr txBox="1"/>
          <p:nvPr/>
        </p:nvSpPr>
        <p:spPr>
          <a:xfrm>
            <a:off x="824230" y="5635625"/>
            <a:ext cx="10544175" cy="963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Fique a vontade para testar e dar ideias!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Isso é muito importante para evolução da ferramenta, qualquer tipo de feedback é valido e será muito bem recebido. Algo a ser corrigido, alterado, tem uma ideia (pequena ou ambiciosa)? não deixe de enviar!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</p:txBody>
      </p:sp>
      <p:sp>
        <p:nvSpPr>
          <p:cNvPr id="4" name="Text Box 2"/>
          <p:cNvSpPr txBox="1"/>
          <p:nvPr/>
        </p:nvSpPr>
        <p:spPr>
          <a:xfrm>
            <a:off x="739775" y="3658870"/>
            <a:ext cx="10544175" cy="984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Quais recursos temos atualmente?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- Analise ou Consulta de item, seja Servidor, VMWare, Unidade, Container_Name ou o IP do item, após inserir um ou mais, será exibida a informação de cada um deles com base nas informações contidas na wiki da AZCorp.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112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24230" y="105410"/>
            <a:ext cx="10543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 panose="00000700000000000000" charset="0"/>
                <a:ea typeface="Poppins" panose="00000500000000000000" charset="0"/>
                <a:cs typeface="Poppins SemiBold" panose="00000700000000000000" charset="0"/>
              </a:rPr>
              <a:t>Arquivos utilizados + Download + Abertura inicial</a:t>
            </a: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Poppins SemiBold" panose="00000700000000000000" charset="0"/>
              <a:ea typeface="Poppins" panose="00000500000000000000" charset="0"/>
              <a:cs typeface="Poppins SemiBold" panose="00000700000000000000" charset="0"/>
            </a:endParaRPr>
          </a:p>
        </p:txBody>
      </p:sp>
      <p:sp>
        <p:nvSpPr>
          <p:cNvPr id="6" name="Text Box 2"/>
          <p:cNvSpPr txBox="1"/>
          <p:nvPr/>
        </p:nvSpPr>
        <p:spPr>
          <a:xfrm>
            <a:off x="706755" y="701040"/>
            <a:ext cx="10972165" cy="1183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90000"/>
              </a:lnSpc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O programa possúi um arquivo .exe (executavel) e vários arquivos .txt (de texto) onde ficam armazenadas as informações do programa (futuramente será utilziado um banco de dados para isso).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Basta executar o arquivo AZtests.exe para inicializar a ferramenta.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Link para download &amp; Source (código do programa): clique 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  <a:hlinkClick r:id="rId1" action="ppaction://hlinkfile"/>
              </a:rPr>
              <a:t>aqui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.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</p:txBody>
      </p:sp>
      <p:sp>
        <p:nvSpPr>
          <p:cNvPr id="7" name="Text Box 2"/>
          <p:cNvSpPr txBox="1"/>
          <p:nvPr/>
        </p:nvSpPr>
        <p:spPr>
          <a:xfrm>
            <a:off x="4093210" y="2599055"/>
            <a:ext cx="7585710" cy="2491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1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Esta é a aparência atual do programa, temos uma interface gráfica com alguns campos e botões, o campo superior é onde você irá digitar os itens, o maior é onde será exibida as informações.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Campo superior: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 Digite um ou mais itens a serem consultado e analisado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Exemplos de utilização: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1- SRVABC001LOC -&gt; "Analisar" irá exibir a informação de um único item.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2- SRVABC001LOC,SRVABC002LOC,SRVABC003LOC -&gt; "Analisar" irá exibir a informação do primeiro item, utilize "Item Anterior" e "Próximo Item" para navegar entre todos eles.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3- vmware_exporter_loc02,100.250.20.1,SRVABC001LOC -&gt; "Analisar" também é possível utilizar vários tipos de itens diferentes, como o ip ou container_name: irá funcionar como o exemplo acima. basta separar um a um com virgulas.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" y="2395855"/>
            <a:ext cx="3528060" cy="3303270"/>
          </a:xfrm>
          <a:prstGeom prst="rect">
            <a:avLst/>
          </a:prstGeom>
        </p:spPr>
      </p:pic>
    </p:spTree>
  </p:cSld>
  <p:clrMapOvr>
    <a:masterClrMapping/>
  </p:clrMapOvr>
  <p:transition advTm="112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05" y="86360"/>
            <a:ext cx="4827905" cy="4319905"/>
          </a:xfrm>
          <a:prstGeom prst="rect">
            <a:avLst/>
          </a:prstGeom>
        </p:spPr>
      </p:pic>
      <p:sp>
        <p:nvSpPr>
          <p:cNvPr id="7" name="Text Box 2"/>
          <p:cNvSpPr txBox="1"/>
          <p:nvPr/>
        </p:nvSpPr>
        <p:spPr>
          <a:xfrm>
            <a:off x="5758815" y="252095"/>
            <a:ext cx="6282055" cy="2897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1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Neste exemplo estamos analisando uma unidade “SRVPTH001JAG”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Informações da Unidade: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 Neste campo teremos todos os detalhes coletados da wiki sobre esta unidade em si, Nome, ip, e Localização completa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  <a:sym typeface="+mn-ea"/>
              </a:rPr>
              <a:t>VMWares associadas: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  <a:sym typeface="+mn-ea"/>
              </a:rPr>
              <a:t> Já aqui temos todas as VMWares que fazem parte da região desta unidade, ou seja unidade “JTI” trará todas as VMWares “JTI”, também trazendo a máquina onde essas vmwares estão localizadas além do container_name, e ip.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  <a:sym typeface="+mn-ea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Observação: temos cores pré-definidas para cada tipo de item (baseado na wiki)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accent6">
                    <a:lumMod val="60000"/>
                    <a:lumOff val="40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Verde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 para unidades, </a:t>
            </a:r>
            <a:r>
              <a:rPr lang="en-US" sz="1200" b="1">
                <a:solidFill>
                  <a:srgbClr val="00B0F0"/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Azul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 para VMWares e </a:t>
            </a:r>
            <a:r>
              <a:rPr lang="en-US" sz="1200" b="1">
                <a:solidFill>
                  <a:srgbClr val="D927F3"/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Roza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 para servidores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" y="4655185"/>
            <a:ext cx="4072890" cy="19399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58b49e5-c38c-44d6-b277-dea011701d7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Poppins"/>
        <a:font script="Hebr" typeface="Poppi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Poppi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Poppins"/>
        <a:font script="Hebr" typeface="Poppi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Poppi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Poppins"/>
        <a:font script="Hebr" typeface="Poppi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Poppi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3056</Words>
  <Application>WPS Presentation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Poppins</vt:lpstr>
      <vt:lpstr>Poppins SemiBold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kingsoft</dc:creator>
  <cp:lastModifiedBy>mathe</cp:lastModifiedBy>
  <cp:revision>54</cp:revision>
  <dcterms:created xsi:type="dcterms:W3CDTF">2023-06-02T10:01:00Z</dcterms:created>
  <dcterms:modified xsi:type="dcterms:W3CDTF">2023-09-30T15:15:38Z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F29F1722E9E74BF782891891B57711B9_13</vt:lpwstr>
  </property>
  <property fmtid="{D5CDD505-2E9C-101B-9397-08002B2CF9AE}" pid="3" name="KSOProductBuildVer">
    <vt:lpwstr>1046-12.2.0.13215</vt:lpwstr>
  </property>
</Properties>
</file>