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3"/>
  </p:handoutMasterIdLst>
  <p:sldIdLst>
    <p:sldId id="258" r:id="rId3"/>
    <p:sldId id="299" r:id="rId4"/>
    <p:sldId id="301" r:id="rId5"/>
    <p:sldId id="302" r:id="rId6"/>
    <p:sldId id="303" r:id="rId7"/>
    <p:sldId id="304" r:id="rId8"/>
    <p:sldId id="305" r:id="rId10"/>
    <p:sldId id="306" r:id="rId11"/>
    <p:sldId id="307" r:id="rId12"/>
  </p:sldIdLst>
  <p:sldSz cx="12192000" cy="6858000"/>
  <p:notesSz cx="6858000" cy="9144000"/>
  <p:embeddedFontLst>
    <p:embeddedFont>
      <p:font typeface="Poppins" panose="00000500000000000000" charset="0"/>
      <p:regular r:id="rId18"/>
      <p:bold r:id="rId19"/>
      <p:italic r:id="rId20"/>
      <p:boldItalic r:id="rId21"/>
    </p:embeddedFont>
    <p:embeddedFont>
      <p:font typeface="Poppins SemiBold" panose="00000700000000000000" charset="0"/>
      <p:bold r:id="rId22"/>
    </p:embeddedFont>
    <p:embeddedFont>
      <p:font typeface="Calibri Light" panose="020F0302020204030204" charset="0"/>
      <p:regular r:id="rId23"/>
      <p:italic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5F"/>
    <a:srgbClr val="E96539"/>
    <a:srgbClr val="FCE5DB"/>
    <a:srgbClr val="FBDDC8"/>
    <a:srgbClr val="FE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>
                <a:sym typeface="Poppins" panose="00000500000000000000" charset="0"/>
              </a:defRPr>
            </a:lvl1pPr>
          </a:lstStyle>
          <a:p>
            <a:r>
              <a:rPr lang="en-US">
                <a:latin typeface="Poppins SemiBold" panose="00000700000000000000" charset="0"/>
                <a:cs typeface="Poppins SemiBold" panose="00000700000000000000" charset="0"/>
                <a:sym typeface="+mn-ea"/>
              </a:rPr>
              <a:t>Create new slides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ym typeface="Poppins" panose="0000050000000000000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Start working immediately with【blank slide】 or save time by selecting a template that fits your needs.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Click【New】&gt;【slides】, and select or search for the desired template.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Become a WPS Pro with a huge library of templates and unlimited downloads.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Poppins" panose="00000500000000000000" charset="0"/>
          <a:cs typeface="Poppins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github.com/zMatheus222/AZRepor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218440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Ferramenta: AZReports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3595" y="2966085"/>
            <a:ext cx="10544175" cy="748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AZReports tem como objetivo a economia de tempo, e automatização de tarefas relacionadas ao checklist diario e os reports necessários para o MatterMost e outras plataformas no futuro. Está sendo desenvolvida com a linguagem de programação C++ no Visual Studio Code.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24230" y="3945255"/>
            <a:ext cx="10544175" cy="2617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Quais recursos temos atualmente?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Analise ou Consulta de item, seja Servidor, VMWare, Unidade, Container_Name ou o IP do item, após inserir um ou mais, será exibida a informação de cada um deles com base nas informações contidas na wiki da AZCorp.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Gerador de Report normalizado ou não: Inserir um ou mais itens conforme descrito acima, e para cada qual passar as informações do problema que ocorreu (ou não), após isso será gerado o texto do report na sua clipboard (Ctrl + C) para o uso desejado.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sym typeface="+mn-ea"/>
              </a:rPr>
              <a:t>- Saber a solução de cada problema, outra vantagem do uso desta ferramenta, é que a solução já está contida no programa, ou seja economizando tempo e evitando perguntas desnecessárias. As soluções que não estiverem disponíveis poderão ser adicionadas ao programa e uma atualização será lançada. futuramente tenho a intenção de que o próprio usuario poderá adicionar soluções sem necessidade de atualização.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 descr="az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730" y="1222375"/>
            <a:ext cx="1272540" cy="1395095"/>
          </a:xfrm>
          <a:prstGeom prst="rect">
            <a:avLst/>
          </a:prstGeom>
        </p:spPr>
      </p:pic>
    </p:spTree>
  </p:cSld>
  <p:clrMapOvr>
    <a:masterClrMapping/>
  </p:clrMapOvr>
  <p:transition advTm="112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874395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Pensando alto : Checklist Automático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775" y="1881505"/>
            <a:ext cx="10544175" cy="1475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 ideia é bem ambiciosa, mas é possível de se tornar realidade, um checklist totalmente automatico.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Utilizando as ferramentas de monitoramento (como prometheus e elastic e os alertas) coletar suas informações, passar para um codigo e dali criar notificações com sons e outros tipos de notificações, e além disso também seria possível gerar os textos automaticamente e postar os mesmos automaticamente em cada plataforma desejada. Algo como “Foi detectado ordem de serviço que passou dos 40min deseja reportar?” O report seria gerado automaticamente na plataforma de comunicação necessária.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66775" y="3736340"/>
            <a:ext cx="10544175" cy="1015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Fique a vontade para testar e dar ideias!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Isso é muito importante para evolução da ferramenta, qualquer tipo de feedback é valido e será muito bem recebido. Algo a ser corrigido, alterado, tem uma ideia (pequena ou ambiciosa)? manda pra gente.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1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105410"/>
            <a:ext cx="1054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Arquivos utilizados + Download + Abertura inicial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775" y="697230"/>
            <a:ext cx="10544175" cy="1475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 ideia é bem ambiciosa, mas é possível de se tornar realidade, um checklist totalmente automatico.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Utilizando as ferramentas de monitoramento (como prometheus e elastic e os alertas) coletar suas informações, passar para um codigo e dali criar notificações com sons e outros tipos de notificações, e além disso também seria possível gerar os textos automaticamente e postar os mesmos automaticamente em cada plataforma desejada. Algo como “Foi detectado ordem de serviço que passou dos 40min deseja reportar?” O report seria gerado automaticamente na plataforma de comunicação necessária.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739775" y="2108835"/>
            <a:ext cx="10972165" cy="1990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programa possúi um arquivo .exe (executavel) e vários arquivos .txt (de texto) onde ficam armazenadas as informações do programa (futuramente será utilziado um banco de dados para isso).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Basta executar o arquivo AZReports.exe para inicializar a ferramenta.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Link para download &amp; Source (código do programa): clique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hlinkClick r:id="rId1" action="ppaction://hlinkfile"/>
              </a:rPr>
              <a:t>aqui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3429000"/>
            <a:ext cx="3514090" cy="2320925"/>
          </a:xfrm>
          <a:prstGeom prst="rect">
            <a:avLst/>
          </a:prstGeom>
        </p:spPr>
      </p:pic>
      <p:sp>
        <p:nvSpPr>
          <p:cNvPr id="7" name="Text Box 2"/>
          <p:cNvSpPr txBox="1"/>
          <p:nvPr/>
        </p:nvSpPr>
        <p:spPr>
          <a:xfrm>
            <a:off x="4093210" y="3371215"/>
            <a:ext cx="7585710" cy="2491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Esta é a aparência atual do programa no terminal, com 5 opções de uso, podendo ser de multipla escolha, ou seja basta colocar todos os numeros desejados por exemplo (“134”)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isso fará com que as opções 1 3 e 4 sejam ativadas após pressionar o Enter.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Gerar report normalizado: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criar um report comum, com nenhum problema inserindo a empresa desejada.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Analisar um ou mais itens: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Apenas para consulta, você pode inserir qualquer coisa referente a algo, como um Hostname, ip, container_name e etc.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Analisar e Reportar um ou mais itens: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com isso você pode gerar o texto de report referente a algum acontecimento em um ou mais itens a sua escolha.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Outros Reports: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 aqui você encontrará outras abas para report, como Cartões, Ordens de serviço e outras.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12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3157855" y="278130"/>
            <a:ext cx="5875655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2400">
                <a:latin typeface="Poppins SemiBold" panose="00000700000000000000" charset="0"/>
                <a:cs typeface="Poppins SemiBold" panose="00000700000000000000" charset="0"/>
              </a:rPr>
              <a:t>GERAR REPORT NORMALIZADO</a:t>
            </a:r>
            <a:endParaRPr lang="en-US" altLang="pt-BR" sz="2400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384175" y="859155"/>
            <a:ext cx="11424285" cy="74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A 1º e mais simples opção do programa, serve para gerar reports normalizados, ou seja que não envolvem nenhum tipo de incidente ou problema, basta selecionar o checklist desejado e o texto será copiado automaticamente para sua clipboard.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932940"/>
            <a:ext cx="972502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3157855" y="278130"/>
            <a:ext cx="5875655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2400">
                <a:latin typeface="Poppins SemiBold" panose="00000700000000000000" charset="0"/>
                <a:cs typeface="Poppins SemiBold" panose="00000700000000000000" charset="0"/>
              </a:rPr>
              <a:t>Analisar um ou mais itens</a:t>
            </a:r>
            <a:endParaRPr lang="en-US" altLang="pt-BR" sz="2400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384175" y="859155"/>
            <a:ext cx="11424285" cy="74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Esta opção traz a possibilidade de se extrair todas as informações sobre um ou mais itens presentes na wiki da AZCorp,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  <a:p>
            <a:pPr algn="ctr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basta adicionalos ao terminal separados por “,” (virgula) e pressionar enter.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rcRect r="26324"/>
          <a:stretch>
            <a:fillRect/>
          </a:stretch>
        </p:blipFill>
        <p:spPr>
          <a:xfrm>
            <a:off x="297815" y="2281555"/>
            <a:ext cx="3506470" cy="10553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90" y="2281555"/>
            <a:ext cx="3757295" cy="105537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221615" y="1638300"/>
            <a:ext cx="1178877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Neste exemplo iremos analisar três unidades, e duas VMWares, passando ao programa tanto o “Name”, “Container Name” e também o “IP” em ambos os casos tudo irá funcionar como o desejado.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8" name="Imagem 7" descr="Untitled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5" y="4174490"/>
            <a:ext cx="5810885" cy="2602230"/>
          </a:xfrm>
          <a:prstGeom prst="rect">
            <a:avLst/>
          </a:prstGeom>
        </p:spPr>
      </p:pic>
      <p:sp>
        <p:nvSpPr>
          <p:cNvPr id="9" name="Caixa de Texto 8"/>
          <p:cNvSpPr txBox="1"/>
          <p:nvPr/>
        </p:nvSpPr>
        <p:spPr>
          <a:xfrm>
            <a:off x="222250" y="3552825"/>
            <a:ext cx="11515725" cy="51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Veja nos exemplos abaixo como você pode inserir todos os itens de uma vez independente da ordem ou tipo, cada item separado por virgula, após isso o programa começara a identificar e exibir todas as informações sobre cada item na sua tela.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1" name="Imagem 10" descr="untitled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60" y="4174490"/>
            <a:ext cx="5166995" cy="2604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3157855" y="278130"/>
            <a:ext cx="5875655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2400">
                <a:latin typeface="Poppins SemiBold" panose="00000700000000000000" charset="0"/>
                <a:cs typeface="Poppins SemiBold" panose="00000700000000000000" charset="0"/>
              </a:rPr>
              <a:t>Após pressionar enter</a:t>
            </a:r>
            <a:endParaRPr lang="en-US" altLang="pt-BR" sz="2400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384175" y="859155"/>
            <a:ext cx="11424285" cy="34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Agora temos a tela de consulta, onde os itens desejados terão suas informações exibidas na tela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4" name="Imagem 3" descr="Untitled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1378585"/>
            <a:ext cx="10528300" cy="39243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832485" y="5522595"/>
            <a:ext cx="10528300" cy="1022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latin typeface="Poppins" panose="00000500000000000000" charset="0"/>
                <a:cs typeface="Poppins" panose="00000500000000000000" charset="0"/>
              </a:rPr>
              <a:t>informações do item:</a:t>
            </a:r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 nesta parte temos descrito o resumo do item com seus detalhes coletados na Wiki da AZCorp.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pt-BR" sz="1400" b="1">
              <a:latin typeface="Poppins" panose="00000500000000000000" charset="0"/>
              <a:cs typeface="Poppins" panose="00000500000000000000" charset="0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pt-BR" sz="1400" b="1">
                <a:latin typeface="Poppins" panose="00000500000000000000" charset="0"/>
                <a:cs typeface="Poppins" panose="00000500000000000000" charset="0"/>
              </a:rPr>
              <a:t>Lista com todos os itens:</a:t>
            </a:r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 já aqui temos os itens que o usuario adicionou ao terminal e pressionou o enter. com coloração indicativa do que está sendo analisado e exibido (veja na legenda de cores no canto superior direito.)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2751455" y="87630"/>
            <a:ext cx="6689090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2400">
                <a:latin typeface="Poppins SemiBold" panose="00000700000000000000" charset="0"/>
                <a:cs typeface="Poppins SemiBold" panose="00000700000000000000" charset="0"/>
              </a:rPr>
              <a:t>Analisar e Reportar um ou mais itens</a:t>
            </a:r>
            <a:endParaRPr lang="en-US" altLang="pt-BR" sz="2400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383540" y="551180"/>
            <a:ext cx="11424285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A função principal do programa, que tem como objetivo economia de tempo e facilidade na hora de resolver os problemas relacionados ao checklist e reports.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223645"/>
            <a:ext cx="3579495" cy="1706880"/>
          </a:xfrm>
          <a:prstGeom prst="rect">
            <a:avLst/>
          </a:prstGeom>
        </p:spPr>
      </p:pic>
      <p:sp>
        <p:nvSpPr>
          <p:cNvPr id="7" name="Caixa de Texto 6"/>
          <p:cNvSpPr txBox="1"/>
          <p:nvPr/>
        </p:nvSpPr>
        <p:spPr>
          <a:xfrm>
            <a:off x="4057650" y="1223645"/>
            <a:ext cx="7112000" cy="979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Veja como a tela é exatamente a mesma da opção 2 (de Analisar um ou mais itens)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Neste exemplo iremos consultar e reportar uma </a:t>
            </a:r>
            <a:r>
              <a:rPr lang="en-US" altLang="pt-BR" sz="1200">
                <a:solidFill>
                  <a:srgbClr val="00B050"/>
                </a:solidFill>
                <a:latin typeface="Poppins" panose="00000500000000000000" charset="0"/>
                <a:cs typeface="Poppins" panose="00000500000000000000" charset="0"/>
              </a:rPr>
              <a:t>Unidade</a:t>
            </a:r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 (SRVPTH001APG) e uma </a:t>
            </a:r>
            <a:r>
              <a:rPr lang="en-US" altLang="pt-BR" sz="1200">
                <a:solidFill>
                  <a:srgbClr val="00B0F0"/>
                </a:solidFill>
                <a:latin typeface="Poppins" panose="00000500000000000000" charset="0"/>
                <a:cs typeface="Poppins" panose="00000500000000000000" charset="0"/>
              </a:rPr>
              <a:t>VMWare</a:t>
            </a:r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 (srvhvm04apg)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4057650" y="2969260"/>
            <a:ext cx="7112000" cy="133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100">
                <a:latin typeface="Poppins" panose="00000500000000000000" charset="0"/>
                <a:cs typeface="Poppins" panose="00000500000000000000" charset="0"/>
              </a:rPr>
              <a:t>Após pressionar Enter, você terá esta tela, pedindo o que você deseja fazer em relação ao item atual (amarelo), Mas como fica a </a:t>
            </a:r>
            <a:r>
              <a:rPr lang="en-US" altLang="pt-BR" sz="1100">
                <a:solidFill>
                  <a:srgbClr val="00B0F0"/>
                </a:solidFill>
                <a:latin typeface="Poppins" panose="00000500000000000000" charset="0"/>
                <a:cs typeface="Poppins" panose="00000500000000000000" charset="0"/>
              </a:rPr>
              <a:t>VMWare</a:t>
            </a:r>
            <a:r>
              <a:rPr lang="en-US" altLang="pt-BR" sz="1100">
                <a:latin typeface="Poppins" panose="00000500000000000000" charset="0"/>
                <a:cs typeface="Poppins" panose="00000500000000000000" charset="0"/>
              </a:rPr>
              <a:t> (srvhvm04apg) que colocamos após a virgula? Simples, após realizar os procedimentos referente ao item atual, iremos para o próximo item, a VMWare. Selecione a opção “Criar novo report” para iniciarmos os procedimentos relacionados ao primeiro item (A unidade).</a:t>
            </a:r>
            <a:endParaRPr lang="en-US" altLang="pt-BR" sz="11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1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r>
              <a:rPr lang="en-US" altLang="pt-BR" sz="1100">
                <a:latin typeface="Poppins" panose="00000500000000000000" charset="0"/>
                <a:cs typeface="Poppins" panose="00000500000000000000" charset="0"/>
              </a:rPr>
              <a:t>Também é possível copiar dados simples do item atual, como Hostname, ip e localização.</a:t>
            </a:r>
            <a:endParaRPr lang="en-US" altLang="pt-BR" sz="11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2969260"/>
            <a:ext cx="3580130" cy="189992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4907915"/>
            <a:ext cx="3580130" cy="1742440"/>
          </a:xfrm>
          <a:prstGeom prst="rect">
            <a:avLst/>
          </a:prstGeom>
        </p:spPr>
      </p:pic>
      <p:sp>
        <p:nvSpPr>
          <p:cNvPr id="17" name="Caixa de Texto 16"/>
          <p:cNvSpPr txBox="1"/>
          <p:nvPr/>
        </p:nvSpPr>
        <p:spPr>
          <a:xfrm>
            <a:off x="4057650" y="4907915"/>
            <a:ext cx="7112000" cy="133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100">
                <a:latin typeface="Poppins" panose="00000500000000000000" charset="0"/>
                <a:cs typeface="Poppins" panose="00000500000000000000" charset="0"/>
              </a:rPr>
              <a:t>Aqui temos vários tipos de incidentes e problemas que podem acontecer em relação ao item, selecione o que mais se encaixa na sua situação, neste caso iremos utilziar o numero [1] Queda.</a:t>
            </a:r>
            <a:endParaRPr lang="en-US" altLang="pt-BR" sz="11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1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100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2751455" y="87630"/>
            <a:ext cx="6689090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2400">
                <a:latin typeface="Poppins SemiBold" panose="00000700000000000000" charset="0"/>
                <a:cs typeface="Poppins SemiBold" panose="00000700000000000000" charset="0"/>
              </a:rPr>
              <a:t>Opção [1] Queda</a:t>
            </a:r>
            <a:endParaRPr lang="en-US" altLang="pt-BR" sz="2400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383540" y="630555"/>
            <a:ext cx="11424285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Aqui teremos tudo que é necessário em relação ao item que está sendo reportado no momento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311910"/>
            <a:ext cx="4095750" cy="168592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4406265" y="1245235"/>
            <a:ext cx="7112000" cy="1685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Aqui temos 4 opções disponíveis, sendo as [1] e [2] de conclusão, e as [3] e [4] de ferramentas.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No caso das </a:t>
            </a:r>
            <a:r>
              <a:rPr lang="en-US" altLang="pt-BR" sz="1200">
                <a:solidFill>
                  <a:srgbClr val="00B050"/>
                </a:solidFill>
                <a:latin typeface="Poppins" panose="00000500000000000000" charset="0"/>
                <a:cs typeface="Poppins" panose="00000500000000000000" charset="0"/>
              </a:rPr>
              <a:t>Unidades</a:t>
            </a:r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, precisamos verificar se o acesso SHH (PuTTY) é possível, então podemos copiar o IP da mesma e abrir manualmente o PuTTY (opção [3])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ou Copiar o IP e abrir o PuTTY automaticamente, bastando colar o IP no mesmo.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Após isso o programa continuará na mesma tela, e você poderá selecionar as opções [1] ou [2].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136900"/>
            <a:ext cx="4109085" cy="1417320"/>
          </a:xfrm>
          <a:prstGeom prst="rect">
            <a:avLst/>
          </a:prstGeom>
        </p:spPr>
      </p:pic>
      <p:sp>
        <p:nvSpPr>
          <p:cNvPr id="10" name="Caixa de Texto 9"/>
          <p:cNvSpPr txBox="1"/>
          <p:nvPr/>
        </p:nvSpPr>
        <p:spPr>
          <a:xfrm>
            <a:off x="4406265" y="3155950"/>
            <a:ext cx="7112000" cy="1398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No caso das </a:t>
            </a:r>
            <a:r>
              <a:rPr lang="en-US" altLang="pt-BR" sz="1200">
                <a:solidFill>
                  <a:srgbClr val="00B0F0"/>
                </a:solidFill>
                <a:latin typeface="Poppins" panose="00000500000000000000" charset="0"/>
                <a:cs typeface="Poppins" panose="00000500000000000000" charset="0"/>
              </a:rPr>
              <a:t>VMWares</a:t>
            </a:r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, precisamos verificar o acesso no navegador &lt;ip&gt;/ui para descobrir possíveis problemas relacionados a mesma, então podemos gerar uma url com o &lt;ip&gt;/ui selecionando a opção [3], ou até mesmo abrir a url diretamente no seu navegador padrão com a opção [4].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Após isso o programa continuará na mesma tela, e você poderá selecionar as opções [1] ou [2].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2328545" y="5337810"/>
            <a:ext cx="7112000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1400" b="1">
                <a:latin typeface="Poppins" panose="00000500000000000000" charset="0"/>
                <a:cs typeface="Poppins" panose="00000500000000000000" charset="0"/>
              </a:rPr>
              <a:t>Em desenvolvimeto:</a:t>
            </a:r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 parte que envolve docker restart &lt;container_name&gt; no caso de a </a:t>
            </a:r>
            <a:r>
              <a:rPr lang="en-US" altLang="pt-BR" sz="1400">
                <a:solidFill>
                  <a:srgbClr val="00B050"/>
                </a:solidFill>
                <a:latin typeface="Poppins" panose="00000500000000000000" charset="0"/>
                <a:cs typeface="Poppins" panose="00000500000000000000" charset="0"/>
              </a:rPr>
              <a:t>unidade</a:t>
            </a:r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 ficar em pé, e sua </a:t>
            </a:r>
            <a:r>
              <a:rPr lang="en-US" altLang="pt-BR" sz="1400">
                <a:solidFill>
                  <a:srgbClr val="00B0F0"/>
                </a:solidFill>
                <a:latin typeface="Poppins" panose="00000500000000000000" charset="0"/>
                <a:cs typeface="Poppins" panose="00000500000000000000" charset="0"/>
              </a:rPr>
              <a:t>VMWare</a:t>
            </a:r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 cair.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2514600" y="87630"/>
            <a:ext cx="7163435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2400">
                <a:latin typeface="Poppins SemiBold" panose="00000700000000000000" charset="0"/>
                <a:cs typeface="Poppins SemiBold" panose="00000700000000000000" charset="0"/>
              </a:rPr>
              <a:t>Opções de performance [2,3,4,5,6,7]</a:t>
            </a:r>
            <a:endParaRPr lang="en-US" altLang="pt-BR" sz="2400">
              <a:latin typeface="Poppins SemiBold" panose="00000700000000000000" charset="0"/>
              <a:cs typeface="Poppins SemiBold" panose="00000700000000000000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383540" y="630555"/>
            <a:ext cx="11424285" cy="311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pt-BR" sz="1400">
                <a:latin typeface="Poppins" panose="00000500000000000000" charset="0"/>
                <a:cs typeface="Poppins" panose="00000500000000000000" charset="0"/>
              </a:rPr>
              <a:t>Aqui teremos tudo que é necessário em relação ao item que está sendo reportado no momento</a:t>
            </a:r>
            <a:endParaRPr lang="en-US" altLang="pt-BR" sz="1400">
              <a:latin typeface="Poppins" panose="00000500000000000000" charset="0"/>
              <a:cs typeface="Poppins" panose="00000500000000000000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011555"/>
            <a:ext cx="3589020" cy="15386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2667635"/>
            <a:ext cx="8949690" cy="721995"/>
          </a:xfrm>
          <a:prstGeom prst="rect">
            <a:avLst/>
          </a:prstGeom>
        </p:spPr>
      </p:pic>
      <p:sp>
        <p:nvSpPr>
          <p:cNvPr id="8" name="Caixa de Texto 7"/>
          <p:cNvSpPr txBox="1"/>
          <p:nvPr/>
        </p:nvSpPr>
        <p:spPr>
          <a:xfrm>
            <a:off x="4039870" y="1078230"/>
            <a:ext cx="7687310" cy="1487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Neste exemplo, estamos criando um report de performance para uma </a:t>
            </a:r>
            <a:r>
              <a:rPr lang="en-US" altLang="pt-BR" sz="1200">
                <a:solidFill>
                  <a:srgbClr val="00B0F0"/>
                </a:solidFill>
                <a:latin typeface="Poppins" panose="00000500000000000000" charset="0"/>
                <a:cs typeface="Poppins" panose="00000500000000000000" charset="0"/>
              </a:rPr>
              <a:t>VMWare</a:t>
            </a:r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 (SRVHVM002PDL) selecionamos todos os itens de 2 a 7, simultaneamente, e teremos no texto de report o resultado final como na imagem abaixo, pronto para ser postado no Mattermost. Claro que raramente teremos casos como este, mas a ideia é mostrar que é possivel juntar varios problemas em um unico item, sem ter que especificar 1 por 1.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</p:txBody>
      </p:sp>
      <p:graphicFrame>
        <p:nvGraphicFramePr>
          <p:cNvPr id="9" name="Objeto 8"/>
          <p:cNvGraphicFramePr/>
          <p:nvPr/>
        </p:nvGraphicFramePr>
        <p:xfrm>
          <a:off x="383540" y="3481705"/>
          <a:ext cx="3588385" cy="227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972050" imgH="3533775" progId="Paint.Picture">
                  <p:embed/>
                </p:oleObj>
              </mc:Choice>
              <mc:Fallback>
                <p:oleObj name="" r:id="rId3" imgW="4972050" imgH="3533775" progId="Paint.Picture">
                  <p:embed/>
                  <p:pic>
                    <p:nvPicPr>
                      <p:cNvPr id="0" name="Imagem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40" y="3481705"/>
                        <a:ext cx="3588385" cy="227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" y="5884545"/>
            <a:ext cx="4478655" cy="722630"/>
          </a:xfrm>
          <a:prstGeom prst="rect">
            <a:avLst/>
          </a:prstGeom>
        </p:spPr>
      </p:pic>
      <p:sp>
        <p:nvSpPr>
          <p:cNvPr id="14" name="Caixa de Texto 13"/>
          <p:cNvSpPr txBox="1"/>
          <p:nvPr/>
        </p:nvSpPr>
        <p:spPr>
          <a:xfrm>
            <a:off x="4039870" y="3481070"/>
            <a:ext cx="7687310" cy="1487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Já neste exemplo, estamos criando um report de queda para a mesma </a:t>
            </a:r>
            <a:r>
              <a:rPr lang="en-US" altLang="pt-BR" sz="1200">
                <a:solidFill>
                  <a:srgbClr val="00B0F0"/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VMWare</a:t>
            </a:r>
            <a:r>
              <a:rPr lang="en-US" altLang="pt-BR" sz="1200">
                <a:latin typeface="Poppins" panose="00000500000000000000" charset="0"/>
                <a:cs typeface="Poppins" panose="00000500000000000000" charset="0"/>
                <a:sym typeface="+mn-ea"/>
              </a:rPr>
              <a:t> (SRVHVM002PDL) </a:t>
            </a:r>
            <a:r>
              <a:rPr lang="en-US" altLang="pt-BR" sz="1200">
                <a:latin typeface="Poppins" panose="00000500000000000000" charset="0"/>
                <a:cs typeface="Poppins" panose="00000500000000000000" charset="0"/>
              </a:rPr>
              <a:t>selecionamos o item [1] Queda, pressionamos Enter, aparecerão 4 opções disponíveis sendo as duas primeiras as escolhas que vão gerar o report, e as duas ultimas ferramentas de uso, não intervem no texto de report, selecionamos então o item [2] “Tentei fazer mas não consegui acesso” com isso geraremos o texto abaixo:</a:t>
            </a:r>
            <a:endParaRPr lang="en-US" altLang="pt-BR" sz="1200"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58b49e5-c38c-44d6-b277-dea011701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8083</Words>
  <Application>WPS Presentation</Application>
  <PresentationFormat>Widescreen</PresentationFormat>
  <Paragraphs>101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Poppins</vt:lpstr>
      <vt:lpstr>Poppins SemiBold</vt:lpstr>
      <vt:lpstr>Microsoft YaHei</vt:lpstr>
      <vt:lpstr>Arial Unicode MS</vt:lpstr>
      <vt:lpstr>Calibri Light</vt:lpstr>
      <vt:lpstr>Calibri</vt:lpstr>
      <vt:lpstr>Aero</vt:lpstr>
      <vt:lpstr>Avenir LT Std 55 Roman</vt:lpstr>
      <vt:lpstr>Avenir LT Std 65 Medium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kingsoft</dc:creator>
  <cp:lastModifiedBy>mathe</cp:lastModifiedBy>
  <cp:revision>51</cp:revision>
  <dcterms:created xsi:type="dcterms:W3CDTF">2023-06-02T10:01:00Z</dcterms:created>
  <dcterms:modified xsi:type="dcterms:W3CDTF">2023-09-19T03:40:09Z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F29F1722E9E74BF782891891B57711B9_13</vt:lpwstr>
  </property>
  <property fmtid="{D5CDD505-2E9C-101B-9397-08002B2CF9AE}" pid="3" name="KSOProductBuildVer">
    <vt:lpwstr>1046-12.2.0.13215</vt:lpwstr>
  </property>
</Properties>
</file>