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3"/>
    <p:sldId id="299" r:id="rId4"/>
  </p:sldIdLst>
  <p:sldSz cx="12192000" cy="6858000"/>
  <p:notesSz cx="6858000" cy="9144000"/>
  <p:embeddedFontLst>
    <p:embeddedFont>
      <p:font typeface="Poppins" panose="00000500000000000000" charset="0"/>
      <p:regular r:id="rId11"/>
      <p:bold r:id="rId12"/>
      <p:italic r:id="rId13"/>
      <p:boldItalic r:id="rId14"/>
    </p:embeddedFont>
    <p:embeddedFont>
      <p:font typeface="Poppins SemiBold" panose="00000700000000000000" charset="0"/>
      <p:bold r:id="rId15"/>
    </p:embeddedFont>
    <p:embeddedFont>
      <p:font typeface="Calibri" panose="020F0502020204030204" charset="0"/>
      <p:regular r:id="rId16"/>
      <p:bold r:id="rId17"/>
      <p:italic r:id="rId18"/>
      <p:boldItalic r:id="rId19"/>
    </p:embeddedFont>
    <p:embeddedFont>
      <p:font typeface="Calibri Light" panose="020F0302020204030204" charset="0"/>
      <p:regular r:id="rId20"/>
      <p: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5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5F"/>
    <a:srgbClr val="E96539"/>
    <a:srgbClr val="FCE5DB"/>
    <a:srgbClr val="FBDDC8"/>
    <a:srgbClr val="FE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font" Target="fonts/font11.fntdata"/><Relationship Id="rId20" Type="http://schemas.openxmlformats.org/officeDocument/2006/relationships/font" Target="fonts/font10.fntdata"/><Relationship Id="rId2" Type="http://schemas.openxmlformats.org/officeDocument/2006/relationships/theme" Target="theme/theme1.xml"/><Relationship Id="rId19" Type="http://schemas.openxmlformats.org/officeDocument/2006/relationships/font" Target="fonts/font9.fntdata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ea typeface="Poppins" panose="00000500000000000000" charset="0"/>
                <a:cs typeface="Poppins" panose="00000500000000000000" charset="0"/>
              </a:rPr>
            </a:fld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ea typeface="Poppins" panose="00000500000000000000" charset="0"/>
                <a:cs typeface="Poppins" panose="00000500000000000000" charset="0"/>
              </a:rPr>
            </a:fld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000">
                <a:sym typeface="Poppins" panose="00000500000000000000" charset="0"/>
              </a:defRPr>
            </a:lvl1pPr>
          </a:lstStyle>
          <a:p>
            <a:r>
              <a:rPr lang="en-US">
                <a:latin typeface="Poppins SemiBold" panose="00000700000000000000" charset="0"/>
                <a:cs typeface="Poppins SemiBold" panose="00000700000000000000" charset="0"/>
                <a:sym typeface="+mn-ea"/>
              </a:rPr>
              <a:t>Create new slides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ym typeface="Poppins" panose="0000050000000000000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cs typeface="Poppins" panose="00000500000000000000" charset="0"/>
                <a:sym typeface="+mn-ea"/>
              </a:rPr>
              <a:t>Start working immediately with【blank slide】 or save time by selecting a template that fits your needs.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cs typeface="Poppins" panose="00000500000000000000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cs typeface="Poppins" panose="00000500000000000000" charset="0"/>
                <a:sym typeface="+mn-ea"/>
              </a:rPr>
              <a:t>Click【New】&gt;【slides】, and select or search for the desired template.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cs typeface="Poppins" panose="00000500000000000000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cs typeface="Poppins" panose="00000500000000000000" charset="0"/>
                <a:sym typeface="+mn-ea"/>
              </a:rPr>
              <a:t>Become a WPS Pro with a huge library of templates and unlimited downloads.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Poppins" panose="00000500000000000000" charset="0"/>
                <a:cs typeface="Poppins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Poppins" panose="00000500000000000000" charset="0"/>
          <a:cs typeface="Poppins" panose="000005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4230" y="475615"/>
            <a:ext cx="10543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charset="0"/>
                <a:ea typeface="Poppins" panose="00000500000000000000" charset="0"/>
                <a:cs typeface="Poppins SemiBold" panose="00000700000000000000" charset="0"/>
              </a:rPr>
              <a:t>Ferramenta: AZReports</a:t>
            </a:r>
            <a:endParaRPr lang="en-US" sz="4000">
              <a:solidFill>
                <a:schemeClr val="tx1">
                  <a:lumMod val="85000"/>
                  <a:lumOff val="15000"/>
                </a:schemeClr>
              </a:solidFill>
              <a:latin typeface="Poppins SemiBold" panose="00000700000000000000" charset="0"/>
              <a:ea typeface="Poppins" panose="00000500000000000000" charset="0"/>
              <a:cs typeface="Poppins SemiBold" panose="000007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66775" y="3338830"/>
            <a:ext cx="10544175" cy="748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A AZReports tem como objetivo a economia de tempo, e automatização de tarefas relacionadas ao checklist diario e os reports necessários para o MatterMost &amp; Teams ou qualquer outra plataforma no futuro. Está sendo desenvolvida com a linguagem de programação C++ no visual studio code.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866775" y="4356735"/>
            <a:ext cx="10544175" cy="2343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Quais recursos temos atualmente?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- Analise ou Consulta de item, seja VMWare, Unidade, Container_Name ou o IP do item, após inserir um ou mais, será exibida a informação de cada um deles. 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- Gerador de Report, inserir um ou mais itens conforme descrito acima, e para cada qual passar as informações do problema que ocorreu (ou não), após isso será gerado o texto do report na sua clipboard (Ctrl + C) para o uso desejado.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  <a:sym typeface="+mn-ea"/>
              </a:rPr>
              <a:t>- Futuramente será adicionada uma função para além do texto do report no Mattermost, ser gerado textos para o Teams, ou seja avisar tanto o cliente quanto o nosso sistema de comunicação Mattermost do problema.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12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4230" y="874395"/>
            <a:ext cx="10543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charset="0"/>
                <a:ea typeface="Poppins" panose="00000500000000000000" charset="0"/>
                <a:cs typeface="Poppins SemiBold" panose="00000700000000000000" charset="0"/>
              </a:rPr>
              <a:t>Pensando alto : Checklist Automático</a:t>
            </a:r>
            <a:endParaRPr lang="en-US" sz="4000">
              <a:solidFill>
                <a:schemeClr val="tx1">
                  <a:lumMod val="85000"/>
                  <a:lumOff val="15000"/>
                </a:schemeClr>
              </a:solidFill>
              <a:latin typeface="Poppins SemiBold" panose="00000700000000000000" charset="0"/>
              <a:ea typeface="Poppins" panose="00000500000000000000" charset="0"/>
              <a:cs typeface="Poppins SemiBold" panose="000007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39775" y="1881505"/>
            <a:ext cx="10544175" cy="1226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Uma das ideias bem ambiciosas que tive, e sei que é possível de se tornar realidade, é um checklist totalmente automatico.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Utilizando as ferramentas de monitoramento (como prometheus e elastic) coletar suas informações, passar para um codigo em C++ e dali criar notificações com sons, e além disso também seria possível gerar os textos automaticamente e postalos automaticamente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no Mattermost com base nessas notificações, algo como “Foi detectado ordem de serviço que passou dos 40min deseja reportar?”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ai basta você clicar em um botão e o report é gerado automaticamente na plataforma de comunicação.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866775" y="3736340"/>
            <a:ext cx="10544175" cy="3016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Fique a vontade para testar e dar ideias!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Isso é muito importante para evolução da ferramenta, qualquer tipo de feedback é valido e será muito bem recebido. Algo a ser corrigido, alterado, tem uma ideia (pequena ou ambiciosa)? manda pra nois!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124"/>
</p:sld>
</file>

<file path=ppt/tags/tag1.xml><?xml version="1.0" encoding="utf-8"?>
<p:tagLst xmlns:p="http://schemas.openxmlformats.org/presentationml/2006/main">
  <p:tag name="KSO_WPP_MARK_KEY" val="b58b49e5-c38c-44d6-b277-dea011701d7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WPS Presentation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Poppins</vt:lpstr>
      <vt:lpstr>Poppins SemiBold</vt:lpstr>
      <vt:lpstr>Poppins Medium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kingsoft</dc:creator>
  <cp:lastModifiedBy>mathe</cp:lastModifiedBy>
  <cp:revision>39</cp:revision>
  <dcterms:created xsi:type="dcterms:W3CDTF">2023-06-02T10:01:00Z</dcterms:created>
  <dcterms:modified xsi:type="dcterms:W3CDTF">2023-09-16T22:37:13Z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F29F1722E9E74BF782891891B57711B9_13</vt:lpwstr>
  </property>
  <property fmtid="{D5CDD505-2E9C-101B-9397-08002B2CF9AE}" pid="3" name="KSOProductBuildVer">
    <vt:lpwstr>1046-12.2.0.13215</vt:lpwstr>
  </property>
</Properties>
</file>