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3"/>
    <p:sldId id="299" r:id="rId4"/>
    <p:sldId id="301" r:id="rId5"/>
  </p:sldIdLst>
  <p:sldSz cx="12192000" cy="6858000"/>
  <p:notesSz cx="6858000" cy="9144000"/>
  <p:embeddedFontLst>
    <p:embeddedFont>
      <p:font typeface="Poppins" panose="00000500000000000000" charset="0"/>
      <p:regular r:id="rId12"/>
      <p:bold r:id="rId13"/>
      <p:italic r:id="rId14"/>
      <p:boldItalic r:id="rId15"/>
    </p:embeddedFont>
    <p:embeddedFont>
      <p:font typeface="Poppins SemiBold" panose="00000700000000000000" charset="0"/>
      <p:bold r:id="rId16"/>
    </p:embeddedFont>
    <p:embeddedFont>
      <p:font typeface="Calibri Light" panose="020F0302020204030204" charset="0"/>
      <p:regular r:id="rId17"/>
      <p:italic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59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5F"/>
    <a:srgbClr val="E96539"/>
    <a:srgbClr val="FCE5DB"/>
    <a:srgbClr val="FBDDC8"/>
    <a:srgbClr val="FE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font" Target="fonts/font11.fntdata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ea typeface="Poppins" panose="00000500000000000000" charset="0"/>
                <a:cs typeface="Poppins" panose="00000500000000000000" charset="0"/>
              </a:rPr>
            </a:fld>
            <a:endParaRPr lang="en-US">
              <a:ea typeface="Poppins" panose="00000500000000000000" charset="0"/>
              <a:cs typeface="Poppins" panose="00000500000000000000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Poppins" panose="00000500000000000000" charset="0"/>
        <a:cs typeface="Poppins" panose="000005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000">
                <a:sym typeface="Poppins" panose="00000500000000000000" charset="0"/>
              </a:defRPr>
            </a:lvl1pPr>
          </a:lstStyle>
          <a:p>
            <a:r>
              <a:rPr lang="en-US">
                <a:latin typeface="Poppins SemiBold" panose="00000700000000000000" charset="0"/>
                <a:cs typeface="Poppins SemiBold" panose="00000700000000000000" charset="0"/>
                <a:sym typeface="+mn-ea"/>
              </a:rPr>
              <a:t>Create new slides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ym typeface="Poppins" panose="0000050000000000000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Start working immediately with【blank slide】 or save time by selecting a template that fits your needs.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Click【New】&gt;【slides】, and select or search for the desired template.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cs typeface="Poppins" panose="00000500000000000000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cs typeface="Poppins" panose="00000500000000000000" charset="0"/>
                <a:sym typeface="+mn-ea"/>
              </a:rPr>
              <a:t>Become a WPS Pro with a huge library of templates and unlimited downloads.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Poppins" panose="00000500000000000000" charset="0"/>
                <a:cs typeface="Poppins" panose="00000500000000000000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Poppins" panose="00000500000000000000" charset="0"/>
          <a:cs typeface="Poppins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Poppins" panose="00000500000000000000" charset="0"/>
          <a:cs typeface="Poppins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218440"/>
            <a:ext cx="10543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Ferramenta: AZReports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3595" y="2966085"/>
            <a:ext cx="10544175" cy="748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 AZReports tem como objetivo a economia de tempo, e automatização de tarefas relacionadas ao checklist diario e os reports necessários para o MatterMost e outras plataformas no futuro. Está sendo desenvolvida com a linguagem de programação C++ no visual studio code.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24230" y="3945255"/>
            <a:ext cx="10544175" cy="2617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Quais recursos temos atualmente?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- Analise ou Consulta de item, seja Servidor, VMWare, Unidade, Container_Name ou o IP do item, após inserir um ou mais, será exibida a informação de cada um deles com base nas informações contidas na wiki da AZCorp.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- Gerador de Report normalizado ou não: Inserir um ou mais itens conforme descrito acima, e para cada qual passar as informações do problema que ocorreu (ou não), após isso será gerado o texto do report na sua clipboard (Ctrl + C) para o uso desejado.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  <a:sym typeface="+mn-ea"/>
              </a:rPr>
              <a:t>- Saber a solução de cada problema, outra vantagem do uso desta ferramenta, é que a solução já está contida no programa, ou seja economizando tempo e evitando perguntas desnecessárias. As soluções que não estiverem disponíveis poderão ser adicionadas ao programa e uma atualização será lançada. futuramente tenho a intenção de que o próprio usuario poderá adicionar soluções sem necessidade de atualização.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 descr="az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9730" y="1222375"/>
            <a:ext cx="1272540" cy="1395095"/>
          </a:xfrm>
          <a:prstGeom prst="rect">
            <a:avLst/>
          </a:prstGeom>
        </p:spPr>
      </p:pic>
    </p:spTree>
  </p:cSld>
  <p:clrMapOvr>
    <a:masterClrMapping/>
  </p:clrMapOvr>
  <p:transition advTm="112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874395"/>
            <a:ext cx="105435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Pensando alto : Checklist Automático</a:t>
            </a:r>
            <a:endParaRPr lang="en-US" sz="40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9775" y="1881505"/>
            <a:ext cx="10544175" cy="1475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 ideia é bem ambiciosa, mas é possível de se tornar realidade, um checklist totalmente automatico.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Utilizando as ferramentas de monitoramento (como prometheus e elastic e os alertas) coletar suas informações, passar para um codigo e dali criar notificações com sons e outros tipos de notificações, e além disso também seria possível gerar os textos automaticamente e postar os mesmos automaticamente em cada plataforma desejada. Algo como “Foi detectado ordem de serviço que passou dos 40min deseja reportar?” O report seria gerado automaticamente na plataforma de comunicação necessária.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866775" y="3736340"/>
            <a:ext cx="10544175" cy="175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Fique a vontade para testar e dar ideias!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Isso é muito importante para evolução da ferramenta, qualquer tipo de feedback é valido e será muito bem recebido. Algo a ser corrigido, alterado, tem uma ideia (pequena ou ambiciosa)? manda pra gente.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12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4230" y="262890"/>
            <a:ext cx="1054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0000700000000000000" charset="0"/>
                <a:ea typeface="Poppins" panose="00000500000000000000" charset="0"/>
                <a:cs typeface="Poppins SemiBold" panose="00000700000000000000" charset="0"/>
              </a:rPr>
              <a:t>Arquivos utilizados + Download no GitHub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  <a:latin typeface="Poppins SemiBold" panose="00000700000000000000" charset="0"/>
              <a:ea typeface="Poppins" panose="00000500000000000000" charset="0"/>
              <a:cs typeface="Poppins SemiBold" panose="00000700000000000000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9775" y="1004570"/>
            <a:ext cx="10544175" cy="1475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A ideia é bem ambiciosa, mas é possível de se tornar realidade, um checklist totalmente automatico.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Utilizando as ferramentas de monitoramento (como prometheus e elastic e os alertas) coletar suas informações, passar para um codigo e dali criar notificações com sons e outros tipos de notificações, e além disso também seria possível gerar os textos automaticamente e postar os mesmos automaticamente em cada plataforma desejada. Algo como “Foi detectado ordem de serviço que passou dos 40min deseja reportar?” O report seria gerado automaticamente na plataforma de comunicação necessária.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sp>
        <p:nvSpPr>
          <p:cNvPr id="6" name="Text Box 2"/>
          <p:cNvSpPr txBox="1"/>
          <p:nvPr/>
        </p:nvSpPr>
        <p:spPr>
          <a:xfrm>
            <a:off x="4436110" y="2479675"/>
            <a:ext cx="7080885" cy="2078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Os itens marcados com vermelho, serão os utilizados pelo programa, os demais fazem parte do desenvolvimento / compilação e outros.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O programa possúi um arquivo .exe (executavel) e vários arquivos .txt (de texto) onde ficam armazenadas as informações do programa (futuramente será utilziado um banco de dados para isso).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charset="0"/>
                <a:ea typeface="Poppins" panose="00000500000000000000" charset="0"/>
                <a:cs typeface="Arial" panose="020B0604020202020204" pitchFamily="34" charset="0"/>
              </a:rPr>
              <a:t>Basta executar o arquivo AZReports.exe para inicializar a ferramenta.</a:t>
            </a:r>
            <a:endParaRPr lang="en-US" sz="120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charset="0"/>
              <a:ea typeface="Poppins" panose="00000500000000000000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775" y="2479675"/>
            <a:ext cx="3387725" cy="2078990"/>
          </a:xfrm>
          <a:prstGeom prst="rect">
            <a:avLst/>
          </a:prstGeom>
        </p:spPr>
      </p:pic>
    </p:spTree>
  </p:cSld>
  <p:clrMapOvr>
    <a:masterClrMapping/>
  </p:clrMapOvr>
  <p:transition advTm="1124"/>
</p:sld>
</file>

<file path=ppt/tags/tag1.xml><?xml version="1.0" encoding="utf-8"?>
<p:tagLst xmlns:p="http://schemas.openxmlformats.org/presentationml/2006/main">
  <p:tag name="KSO_WPP_MARK_KEY" val="b58b49e5-c38c-44d6-b277-dea011701d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Poppins"/>
        <a:font script="Hebr" typeface="Poppi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Poppi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3073</Words>
  <Application>WPS Presentation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Poppins</vt:lpstr>
      <vt:lpstr>Poppins SemiBold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kingsoft</dc:creator>
  <cp:lastModifiedBy>mathe</cp:lastModifiedBy>
  <cp:revision>44</cp:revision>
  <dcterms:created xsi:type="dcterms:W3CDTF">2023-06-02T10:01:00Z</dcterms:created>
  <dcterms:modified xsi:type="dcterms:W3CDTF">2023-09-18T03:22:39Z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F29F1722E9E74BF782891891B57711B9_13</vt:lpwstr>
  </property>
  <property fmtid="{D5CDD505-2E9C-101B-9397-08002B2CF9AE}" pid="3" name="KSOProductBuildVer">
    <vt:lpwstr>1046-12.2.0.13215</vt:lpwstr>
  </property>
</Properties>
</file>