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4" r:id="rId11"/>
    <p:sldId id="293" r:id="rId12"/>
    <p:sldId id="261" r:id="rId13"/>
    <p:sldId id="262" r:id="rId14"/>
    <p:sldId id="263"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276" r:id="rId29"/>
    <p:sldId id="308" r:id="rId30"/>
    <p:sldId id="309" r:id="rId31"/>
    <p:sldId id="310" r:id="rId32"/>
    <p:sldId id="311" r:id="rId33"/>
    <p:sldId id="312" r:id="rId34"/>
    <p:sldId id="277" r:id="rId35"/>
    <p:sldId id="281" r:id="rId36"/>
    <p:sldId id="282" r:id="rId37"/>
    <p:sldId id="287" r:id="rId38"/>
    <p:sldId id="288" r:id="rId39"/>
    <p:sldId id="313" r:id="rId40"/>
    <p:sldId id="31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9/11/2018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Dynamic CSS</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#11</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Well, of course, we can.</a:t>
            </a:r>
          </a:p>
        </p:txBody>
      </p:sp>
    </p:spTree>
    <p:extLst>
      <p:ext uri="{BB962C8B-B14F-4D97-AF65-F5344CB8AC3E}">
        <p14:creationId xmlns:p14="http://schemas.microsoft.com/office/powerpoint/2010/main" val="96236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400" dirty="0"/>
              <a:t>Each HTML object has a property called </a:t>
            </a:r>
            <a:r>
              <a:rPr lang="en-US" sz="2400" i="1" dirty="0"/>
              <a:t>style</a:t>
            </a:r>
            <a:r>
              <a:rPr lang="en-US" sz="2400" dirty="0"/>
              <a:t>.  It, itself, is an object and it has hundreds of properties of its own.  Each of </a:t>
            </a:r>
            <a:r>
              <a:rPr lang="en-US" sz="2400" i="1" dirty="0"/>
              <a:t>those</a:t>
            </a:r>
            <a:r>
              <a:rPr lang="en-US" sz="2400" dirty="0"/>
              <a:t> properties corresponds to a CSS property.  Once you learn how to mess with their values, you have dynamic CSS.</a:t>
            </a:r>
          </a:p>
        </p:txBody>
      </p:sp>
    </p:spTree>
    <p:extLst>
      <p:ext uri="{BB962C8B-B14F-4D97-AF65-F5344CB8AC3E}">
        <p14:creationId xmlns:p14="http://schemas.microsoft.com/office/powerpoint/2010/main" val="1076058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it Dynamic CSS.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FB18C9AC-D503-4448-91AB-079C89D53E26}"/>
              </a:ext>
            </a:extLst>
          </p:cNvPr>
          <p:cNvPicPr>
            <a:picLocks noChangeAspect="1"/>
          </p:cNvPicPr>
          <p:nvPr/>
        </p:nvPicPr>
        <p:blipFill>
          <a:blip r:embed="rId2"/>
          <a:stretch>
            <a:fillRect/>
          </a:stretch>
        </p:blipFill>
        <p:spPr>
          <a:xfrm>
            <a:off x="1436222" y="2523221"/>
            <a:ext cx="9319556" cy="2552700"/>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18E793E-68B2-4AB2-AC7A-79408763D87B}"/>
              </a:ext>
            </a:extLst>
          </p:cNvPr>
          <p:cNvPicPr>
            <a:picLocks noChangeAspect="1"/>
          </p:cNvPicPr>
          <p:nvPr/>
        </p:nvPicPr>
        <p:blipFill>
          <a:blip r:embed="rId2"/>
          <a:stretch>
            <a:fillRect/>
          </a:stretch>
        </p:blipFill>
        <p:spPr>
          <a:xfrm>
            <a:off x="1496173" y="2479445"/>
            <a:ext cx="9199654" cy="2243818"/>
          </a:xfrm>
          <a:prstGeom prst="rect">
            <a:avLst/>
          </a:prstGeom>
        </p:spPr>
      </p:pic>
    </p:spTree>
    <p:extLst>
      <p:ext uri="{BB962C8B-B14F-4D97-AF65-F5344CB8AC3E}">
        <p14:creationId xmlns:p14="http://schemas.microsoft.com/office/powerpoint/2010/main" val="406806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7BC852C-1573-4DF7-A2BC-415C282BCEE2}"/>
              </a:ext>
            </a:extLst>
          </p:cNvPr>
          <p:cNvPicPr>
            <a:picLocks noChangeAspect="1"/>
          </p:cNvPicPr>
          <p:nvPr/>
        </p:nvPicPr>
        <p:blipFill>
          <a:blip r:embed="rId2"/>
          <a:stretch>
            <a:fillRect/>
          </a:stretch>
        </p:blipFill>
        <p:spPr>
          <a:xfrm>
            <a:off x="1180109" y="2517721"/>
            <a:ext cx="9831781" cy="2454995"/>
          </a:xfrm>
          <a:prstGeom prst="rect">
            <a:avLst/>
          </a:prstGeom>
        </p:spPr>
      </p:pic>
    </p:spTree>
    <p:extLst>
      <p:ext uri="{BB962C8B-B14F-4D97-AF65-F5344CB8AC3E}">
        <p14:creationId xmlns:p14="http://schemas.microsoft.com/office/powerpoint/2010/main" val="670167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DADF0F2-8364-414B-AB70-D68DD37FECAD}"/>
              </a:ext>
            </a:extLst>
          </p:cNvPr>
          <p:cNvPicPr>
            <a:picLocks noChangeAspect="1"/>
          </p:cNvPicPr>
          <p:nvPr/>
        </p:nvPicPr>
        <p:blipFill>
          <a:blip r:embed="rId2"/>
          <a:stretch>
            <a:fillRect/>
          </a:stretch>
        </p:blipFill>
        <p:spPr>
          <a:xfrm>
            <a:off x="1710922" y="2196873"/>
            <a:ext cx="8770156" cy="2908527"/>
          </a:xfrm>
          <a:prstGeom prst="rect">
            <a:avLst/>
          </a:prstGeom>
        </p:spPr>
      </p:pic>
    </p:spTree>
    <p:extLst>
      <p:ext uri="{BB962C8B-B14F-4D97-AF65-F5344CB8AC3E}">
        <p14:creationId xmlns:p14="http://schemas.microsoft.com/office/powerpoint/2010/main" val="436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F3A76F4-8124-49A2-B65C-ABF0760057E6}"/>
              </a:ext>
            </a:extLst>
          </p:cNvPr>
          <p:cNvPicPr>
            <a:picLocks noChangeAspect="1"/>
          </p:cNvPicPr>
          <p:nvPr/>
        </p:nvPicPr>
        <p:blipFill>
          <a:blip r:embed="rId2"/>
          <a:stretch>
            <a:fillRect/>
          </a:stretch>
        </p:blipFill>
        <p:spPr>
          <a:xfrm>
            <a:off x="1657953" y="2043792"/>
            <a:ext cx="8876093" cy="3366407"/>
          </a:xfrm>
          <a:prstGeom prst="rect">
            <a:avLst/>
          </a:prstGeom>
        </p:spPr>
      </p:pic>
    </p:spTree>
    <p:extLst>
      <p:ext uri="{BB962C8B-B14F-4D97-AF65-F5344CB8AC3E}">
        <p14:creationId xmlns:p14="http://schemas.microsoft.com/office/powerpoint/2010/main" val="1424087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AD9CA24-B515-416E-93C4-9D8A0F74F94B}"/>
              </a:ext>
            </a:extLst>
          </p:cNvPr>
          <p:cNvPicPr>
            <a:picLocks noChangeAspect="1"/>
          </p:cNvPicPr>
          <p:nvPr/>
        </p:nvPicPr>
        <p:blipFill>
          <a:blip r:embed="rId2"/>
          <a:stretch>
            <a:fillRect/>
          </a:stretch>
        </p:blipFill>
        <p:spPr>
          <a:xfrm>
            <a:off x="1591742" y="2069645"/>
            <a:ext cx="9008515" cy="3286125"/>
          </a:xfrm>
          <a:prstGeom prst="rect">
            <a:avLst/>
          </a:prstGeom>
        </p:spPr>
      </p:pic>
    </p:spTree>
    <p:extLst>
      <p:ext uri="{BB962C8B-B14F-4D97-AF65-F5344CB8AC3E}">
        <p14:creationId xmlns:p14="http://schemas.microsoft.com/office/powerpoint/2010/main" val="177424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28B89FA-C506-4E14-A7B2-5427110616C7}"/>
              </a:ext>
            </a:extLst>
          </p:cNvPr>
          <p:cNvPicPr>
            <a:picLocks noChangeAspect="1"/>
          </p:cNvPicPr>
          <p:nvPr/>
        </p:nvPicPr>
        <p:blipFill>
          <a:blip r:embed="rId2"/>
          <a:stretch>
            <a:fillRect/>
          </a:stretch>
        </p:blipFill>
        <p:spPr>
          <a:xfrm>
            <a:off x="2063189" y="2281237"/>
            <a:ext cx="8065621" cy="3085420"/>
          </a:xfrm>
          <a:prstGeom prst="rect">
            <a:avLst/>
          </a:prstGeom>
        </p:spPr>
      </p:pic>
    </p:spTree>
    <p:extLst>
      <p:ext uri="{BB962C8B-B14F-4D97-AF65-F5344CB8AC3E}">
        <p14:creationId xmlns:p14="http://schemas.microsoft.com/office/powerpoint/2010/main" val="67946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04A4E4A-A575-44C7-96AE-82745D821F70}"/>
              </a:ext>
            </a:extLst>
          </p:cNvPr>
          <p:cNvPicPr>
            <a:picLocks noChangeAspect="1"/>
          </p:cNvPicPr>
          <p:nvPr/>
        </p:nvPicPr>
        <p:blipFill>
          <a:blip r:embed="rId2"/>
          <a:stretch>
            <a:fillRect/>
          </a:stretch>
        </p:blipFill>
        <p:spPr>
          <a:xfrm>
            <a:off x="1370012" y="2556557"/>
            <a:ext cx="9451975" cy="2181225"/>
          </a:xfrm>
          <a:prstGeom prst="rect">
            <a:avLst/>
          </a:prstGeom>
        </p:spPr>
      </p:pic>
    </p:spTree>
    <p:extLst>
      <p:ext uri="{BB962C8B-B14F-4D97-AF65-F5344CB8AC3E}">
        <p14:creationId xmlns:p14="http://schemas.microsoft.com/office/powerpoint/2010/main" val="2387038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8BB7D8C-0E28-4177-94D8-E0F39952459E}"/>
              </a:ext>
            </a:extLst>
          </p:cNvPr>
          <p:cNvPicPr>
            <a:picLocks noChangeAspect="1"/>
          </p:cNvPicPr>
          <p:nvPr/>
        </p:nvPicPr>
        <p:blipFill>
          <a:blip r:embed="rId2"/>
          <a:stretch>
            <a:fillRect/>
          </a:stretch>
        </p:blipFill>
        <p:spPr>
          <a:xfrm>
            <a:off x="1717681" y="1885285"/>
            <a:ext cx="8756637" cy="3778704"/>
          </a:xfrm>
          <a:prstGeom prst="rect">
            <a:avLst/>
          </a:prstGeom>
        </p:spPr>
      </p:pic>
    </p:spTree>
    <p:extLst>
      <p:ext uri="{BB962C8B-B14F-4D97-AF65-F5344CB8AC3E}">
        <p14:creationId xmlns:p14="http://schemas.microsoft.com/office/powerpoint/2010/main" val="1095869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C2589D4-7C26-4C3E-8427-E2EB9B6B184E}"/>
              </a:ext>
            </a:extLst>
          </p:cNvPr>
          <p:cNvPicPr>
            <a:picLocks noChangeAspect="1"/>
          </p:cNvPicPr>
          <p:nvPr/>
        </p:nvPicPr>
        <p:blipFill>
          <a:blip r:embed="rId2"/>
          <a:stretch>
            <a:fillRect/>
          </a:stretch>
        </p:blipFill>
        <p:spPr>
          <a:xfrm>
            <a:off x="1399791" y="2379889"/>
            <a:ext cx="9392417" cy="2747282"/>
          </a:xfrm>
          <a:prstGeom prst="rect">
            <a:avLst/>
          </a:prstGeom>
        </p:spPr>
      </p:pic>
    </p:spTree>
    <p:extLst>
      <p:ext uri="{BB962C8B-B14F-4D97-AF65-F5344CB8AC3E}">
        <p14:creationId xmlns:p14="http://schemas.microsoft.com/office/powerpoint/2010/main" val="2918009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0DBFDB9-64C4-4122-A101-45416BF88073}"/>
              </a:ext>
            </a:extLst>
          </p:cNvPr>
          <p:cNvPicPr>
            <a:picLocks noChangeAspect="1"/>
          </p:cNvPicPr>
          <p:nvPr/>
        </p:nvPicPr>
        <p:blipFill>
          <a:blip r:embed="rId2"/>
          <a:stretch>
            <a:fillRect/>
          </a:stretch>
        </p:blipFill>
        <p:spPr>
          <a:xfrm>
            <a:off x="1157450" y="2326821"/>
            <a:ext cx="9877100" cy="3126921"/>
          </a:xfrm>
          <a:prstGeom prst="rect">
            <a:avLst/>
          </a:prstGeom>
        </p:spPr>
      </p:pic>
    </p:spTree>
    <p:extLst>
      <p:ext uri="{BB962C8B-B14F-4D97-AF65-F5344CB8AC3E}">
        <p14:creationId xmlns:p14="http://schemas.microsoft.com/office/powerpoint/2010/main" val="2933451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EF15857-764E-4462-B96D-EF53F5E26246}"/>
              </a:ext>
            </a:extLst>
          </p:cNvPr>
          <p:cNvPicPr>
            <a:picLocks noChangeAspect="1"/>
          </p:cNvPicPr>
          <p:nvPr/>
        </p:nvPicPr>
        <p:blipFill>
          <a:blip r:embed="rId2"/>
          <a:stretch>
            <a:fillRect/>
          </a:stretch>
        </p:blipFill>
        <p:spPr>
          <a:xfrm>
            <a:off x="1406751" y="2030186"/>
            <a:ext cx="9378497" cy="3630386"/>
          </a:xfrm>
          <a:prstGeom prst="rect">
            <a:avLst/>
          </a:prstGeom>
        </p:spPr>
      </p:pic>
    </p:spTree>
    <p:extLst>
      <p:ext uri="{BB962C8B-B14F-4D97-AF65-F5344CB8AC3E}">
        <p14:creationId xmlns:p14="http://schemas.microsoft.com/office/powerpoint/2010/main" val="1097251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FCCD5B0-4666-402D-A0FC-FE1E75746D40}"/>
              </a:ext>
            </a:extLst>
          </p:cNvPr>
          <p:cNvPicPr>
            <a:picLocks noChangeAspect="1"/>
          </p:cNvPicPr>
          <p:nvPr/>
        </p:nvPicPr>
        <p:blipFill>
          <a:blip r:embed="rId2"/>
          <a:stretch>
            <a:fillRect/>
          </a:stretch>
        </p:blipFill>
        <p:spPr>
          <a:xfrm>
            <a:off x="1245778" y="2466975"/>
            <a:ext cx="9700443" cy="2505741"/>
          </a:xfrm>
          <a:prstGeom prst="rect">
            <a:avLst/>
          </a:prstGeom>
        </p:spPr>
      </p:pic>
    </p:spTree>
    <p:extLst>
      <p:ext uri="{BB962C8B-B14F-4D97-AF65-F5344CB8AC3E}">
        <p14:creationId xmlns:p14="http://schemas.microsoft.com/office/powerpoint/2010/main" val="1179071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51097F2-27C8-4618-B2BA-7E9CACECB2DC}"/>
              </a:ext>
            </a:extLst>
          </p:cNvPr>
          <p:cNvPicPr>
            <a:picLocks noChangeAspect="1"/>
          </p:cNvPicPr>
          <p:nvPr/>
        </p:nvPicPr>
        <p:blipFill>
          <a:blip r:embed="rId2"/>
          <a:stretch>
            <a:fillRect/>
          </a:stretch>
        </p:blipFill>
        <p:spPr>
          <a:xfrm>
            <a:off x="1462252" y="2402782"/>
            <a:ext cx="9267495" cy="2600991"/>
          </a:xfrm>
          <a:prstGeom prst="rect">
            <a:avLst/>
          </a:prstGeom>
        </p:spPr>
      </p:pic>
    </p:spTree>
    <p:extLst>
      <p:ext uri="{BB962C8B-B14F-4D97-AF65-F5344CB8AC3E}">
        <p14:creationId xmlns:p14="http://schemas.microsoft.com/office/powerpoint/2010/main" val="1778871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Strings are everything in web programming.  Absolutely every CSS property value comes in the form of a string.  Even the numbers. When you manipulate them in </a:t>
            </a:r>
            <a:r>
              <a:rPr lang="en-US" dirty="0" err="1"/>
              <a:t>Javascript</a:t>
            </a:r>
            <a:r>
              <a:rPr lang="en-US" dirty="0"/>
              <a:t>, you must record them as strings, either with variables or by using quotes.</a:t>
            </a:r>
          </a:p>
        </p:txBody>
      </p:sp>
    </p:spTree>
    <p:extLst>
      <p:ext uri="{BB962C8B-B14F-4D97-AF65-F5344CB8AC3E}">
        <p14:creationId xmlns:p14="http://schemas.microsoft.com/office/powerpoint/2010/main" val="195017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sz="3200" dirty="0"/>
              <a:t>This tutorial explains how to manipulate CSS properties using </a:t>
            </a:r>
            <a:r>
              <a:rPr lang="en-US" sz="3200" dirty="0" err="1"/>
              <a:t>Javascript</a:t>
            </a:r>
            <a:r>
              <a:rPr lang="en-US" sz="3200" dirty="0"/>
              <a:t>.</a:t>
            </a:r>
            <a:endParaRPr lang="en-US" sz="54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Because of this, having back end variables is extremely important.  Let’s say you want to manipulate the color of something and you’re working with RGB values.  Those are decimal numbers (0 to 255), but the property value looks like, “</a:t>
            </a:r>
            <a:r>
              <a:rPr lang="en-US" dirty="0" err="1"/>
              <a:t>rgb</a:t>
            </a:r>
            <a:r>
              <a:rPr lang="en-US" dirty="0"/>
              <a:t>(123, 123, 123)”.  If I want to add, subtract, or perform some other arithmetic operation on the amount of red in the color, I can’t do that with the string.  I’d need to extract the red value from the string, convert it to a number, perform my operation, and then put it back into the string.</a:t>
            </a:r>
          </a:p>
        </p:txBody>
      </p:sp>
    </p:spTree>
    <p:extLst>
      <p:ext uri="{BB962C8B-B14F-4D97-AF65-F5344CB8AC3E}">
        <p14:creationId xmlns:p14="http://schemas.microsoft.com/office/powerpoint/2010/main" val="643542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That’s a lot of unnecessary work.</a:t>
            </a:r>
          </a:p>
        </p:txBody>
      </p:sp>
    </p:spTree>
    <p:extLst>
      <p:ext uri="{BB962C8B-B14F-4D97-AF65-F5344CB8AC3E}">
        <p14:creationId xmlns:p14="http://schemas.microsoft.com/office/powerpoint/2010/main" val="734052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If I have 3 variables, one for red, one for blue, and one for green, I can update those values on the fly and then use concatenation to build an </a:t>
            </a:r>
            <a:r>
              <a:rPr lang="en-US" dirty="0" err="1"/>
              <a:t>rgb</a:t>
            </a:r>
            <a:r>
              <a:rPr lang="en-US" dirty="0"/>
              <a:t> string.</a:t>
            </a:r>
          </a:p>
        </p:txBody>
      </p:sp>
    </p:spTree>
    <p:extLst>
      <p:ext uri="{BB962C8B-B14F-4D97-AF65-F5344CB8AC3E}">
        <p14:creationId xmlns:p14="http://schemas.microsoft.com/office/powerpoint/2010/main" val="4224659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Whenever you manipulate CSS through </a:t>
            </a:r>
            <a:r>
              <a:rPr lang="en-US" dirty="0" err="1"/>
              <a:t>Javascript</a:t>
            </a:r>
            <a:r>
              <a:rPr lang="en-US" dirty="0"/>
              <a:t>, you will encounter this issue.  Some values automatically convert to strings on the fly. Others need some nudging.</a:t>
            </a:r>
          </a:p>
        </p:txBody>
      </p:sp>
    </p:spTree>
    <p:extLst>
      <p:ext uri="{BB962C8B-B14F-4D97-AF65-F5344CB8AC3E}">
        <p14:creationId xmlns:p14="http://schemas.microsoft.com/office/powerpoint/2010/main" val="527842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Practice makes perfect.</a:t>
            </a:r>
          </a:p>
        </p:txBody>
      </p:sp>
    </p:spTree>
    <p:extLst>
      <p:ext uri="{BB962C8B-B14F-4D97-AF65-F5344CB8AC3E}">
        <p14:creationId xmlns:p14="http://schemas.microsoft.com/office/powerpoint/2010/main" val="643301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What do I do if I have a string value and I want to convert it to a number?</a:t>
            </a:r>
          </a:p>
          <a:p>
            <a:pPr lvl="1" fontAlgn="base">
              <a:buFont typeface="Wingdings" panose="05000000000000000000" pitchFamily="2" charset="2"/>
              <a:buChar char="v"/>
            </a:pPr>
            <a:r>
              <a:rPr lang="en-US" dirty="0" err="1"/>
              <a:t>Javascript</a:t>
            </a:r>
            <a:r>
              <a:rPr lang="en-US" dirty="0"/>
              <a:t> has a built in function called </a:t>
            </a:r>
            <a:r>
              <a:rPr lang="en-US" dirty="0" err="1"/>
              <a:t>parseInt</a:t>
            </a:r>
            <a:r>
              <a:rPr lang="en-US" dirty="0"/>
              <a:t>.  That function takes in a string, and returns the leading digits as numbers.  For example, if you call </a:t>
            </a:r>
            <a:r>
              <a:rPr lang="en-US" b="1" i="1" dirty="0" err="1"/>
              <a:t>parseInt</a:t>
            </a:r>
            <a:r>
              <a:rPr lang="en-US" b="1" i="1" dirty="0"/>
              <a:t>(“123”)</a:t>
            </a:r>
            <a:r>
              <a:rPr lang="en-US" dirty="0"/>
              <a:t>, you’ll get back the number </a:t>
            </a:r>
            <a:r>
              <a:rPr lang="en-US" b="1" i="1" dirty="0"/>
              <a:t>123</a:t>
            </a:r>
            <a:r>
              <a:rPr lang="en-US" dirty="0"/>
              <a:t>.  If you call </a:t>
            </a:r>
            <a:r>
              <a:rPr lang="en-US" b="1" i="1" dirty="0" err="1"/>
              <a:t>parseInt</a:t>
            </a:r>
            <a:r>
              <a:rPr lang="en-US" b="1" i="1" dirty="0"/>
              <a:t>(“123contact”)</a:t>
            </a:r>
            <a:r>
              <a:rPr lang="en-US" dirty="0"/>
              <a:t>, you’ll still get back the number </a:t>
            </a:r>
            <a:r>
              <a:rPr lang="en-US" b="1" i="1" dirty="0"/>
              <a:t>123</a:t>
            </a:r>
            <a:r>
              <a:rPr lang="en-US" dirty="0"/>
              <a:t>.  If you try to use </a:t>
            </a:r>
            <a:r>
              <a:rPr lang="en-US" dirty="0" err="1"/>
              <a:t>parseInt</a:t>
            </a:r>
            <a:r>
              <a:rPr lang="en-US" dirty="0"/>
              <a:t> without a leading number, you’ll get back </a:t>
            </a:r>
            <a:r>
              <a:rPr lang="en-US" b="1" i="1" dirty="0" err="1"/>
              <a:t>NaN</a:t>
            </a:r>
            <a:r>
              <a:rPr lang="en-US" dirty="0"/>
              <a:t>, which means, </a:t>
            </a:r>
            <a:r>
              <a:rPr lang="en-US" b="1" i="1" dirty="0"/>
              <a:t>Not a Number</a:t>
            </a:r>
            <a:r>
              <a:rPr lang="en-US" dirty="0"/>
              <a:t>.</a:t>
            </a:r>
          </a:p>
        </p:txBody>
      </p:sp>
    </p:spTree>
    <p:extLst>
      <p:ext uri="{BB962C8B-B14F-4D97-AF65-F5344CB8AC3E}">
        <p14:creationId xmlns:p14="http://schemas.microsoft.com/office/powerpoint/2010/main" val="2556095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Dynamic Color Change</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Create a page that allows the user to change the background color by adjusting the values of </a:t>
            </a:r>
            <a:r>
              <a:rPr lang="en-US" i="1" dirty="0"/>
              <a:t>red, green, </a:t>
            </a:r>
            <a:r>
              <a:rPr lang="en-US" dirty="0"/>
              <a:t>and </a:t>
            </a:r>
            <a:r>
              <a:rPr lang="en-US" i="1" dirty="0"/>
              <a:t>blue</a:t>
            </a:r>
            <a:r>
              <a:rPr lang="en-US" dirty="0"/>
              <a:t>.</a:t>
            </a:r>
          </a:p>
          <a:p>
            <a:r>
              <a:rPr lang="en-US" dirty="0"/>
              <a:t>Create +1. -1. +5, -5, +10, and – 10 buttons for each of the three colors.</a:t>
            </a:r>
          </a:p>
          <a:p>
            <a:r>
              <a:rPr lang="en-US" dirty="0"/>
              <a:t>Keep track of the values of red, green, and blue, limiting them to numbers between 0 and 255.</a:t>
            </a:r>
          </a:p>
        </p:txBody>
      </p:sp>
    </p:spTree>
    <p:extLst>
      <p:ext uri="{BB962C8B-B14F-4D97-AF65-F5344CB8AC3E}">
        <p14:creationId xmlns:p14="http://schemas.microsoft.com/office/powerpoint/2010/main" val="790816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Dynamic Color Change</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Each time the user clicks on one of the buttons, one of the values will change.</a:t>
            </a:r>
          </a:p>
          <a:p>
            <a:r>
              <a:rPr lang="en-US" dirty="0"/>
              <a:t>Display the proper background color by setting the property to the proper value </a:t>
            </a:r>
            <a:r>
              <a:rPr lang="en-US" i="1" dirty="0" err="1"/>
              <a:t>rgb</a:t>
            </a:r>
            <a:r>
              <a:rPr lang="en-US" i="1" dirty="0"/>
              <a:t>(r, g, b).</a:t>
            </a:r>
            <a:endParaRPr lang="en-US" dirty="0"/>
          </a:p>
        </p:txBody>
      </p:sp>
    </p:spTree>
    <p:extLst>
      <p:ext uri="{BB962C8B-B14F-4D97-AF65-F5344CB8AC3E}">
        <p14:creationId xmlns:p14="http://schemas.microsoft.com/office/powerpoint/2010/main" val="1248625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Dynamic Color Change</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This activity requires string building.</a:t>
            </a:r>
          </a:p>
          <a:p>
            <a:r>
              <a:rPr lang="en-US" dirty="0"/>
              <a:t>You will be keeping track of your values individually and you will need to put them all together in a string that looks like:</a:t>
            </a:r>
          </a:p>
          <a:p>
            <a:pPr lvl="1"/>
            <a:r>
              <a:rPr lang="en-US" dirty="0" err="1"/>
              <a:t>rgb</a:t>
            </a:r>
            <a:r>
              <a:rPr lang="en-US" dirty="0"/>
              <a:t>(r, g, b)</a:t>
            </a:r>
          </a:p>
          <a:p>
            <a:pPr lvl="1"/>
            <a:r>
              <a:rPr lang="en-US" dirty="0"/>
              <a:t>Where r, g, and b are the decimal values of each color red, green, </a:t>
            </a:r>
            <a:r>
              <a:rPr lang="en-US"/>
              <a:t>and blue.</a:t>
            </a:r>
            <a:endParaRPr lang="en-US" dirty="0"/>
          </a:p>
        </p:txBody>
      </p:sp>
    </p:spTree>
    <p:extLst>
      <p:ext uri="{BB962C8B-B14F-4D97-AF65-F5344CB8AC3E}">
        <p14:creationId xmlns:p14="http://schemas.microsoft.com/office/powerpoint/2010/main" val="448791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Blather.</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Static and dynamic are two terms that computer programmers like to throw around a lot.</a:t>
            </a:r>
          </a:p>
        </p:txBody>
      </p:sp>
    </p:spTree>
    <p:extLst>
      <p:ext uri="{BB962C8B-B14F-4D97-AF65-F5344CB8AC3E}">
        <p14:creationId xmlns:p14="http://schemas.microsoft.com/office/powerpoint/2010/main" val="253993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When something is static, it never changes.  You can forever depend on it to be exactly the same every time you run your page.  It’s boring.</a:t>
            </a:r>
          </a:p>
        </p:txBody>
      </p:sp>
    </p:spTree>
    <p:extLst>
      <p:ext uri="{BB962C8B-B14F-4D97-AF65-F5344CB8AC3E}">
        <p14:creationId xmlns:p14="http://schemas.microsoft.com/office/powerpoint/2010/main" val="101611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When something is dynamic, it is adjustable on the fly.  That means that your end user can make meaningful decisions and your code can react to those decisions.  It’s exhilarating.</a:t>
            </a:r>
          </a:p>
        </p:txBody>
      </p:sp>
    </p:spTree>
    <p:extLst>
      <p:ext uri="{BB962C8B-B14F-4D97-AF65-F5344CB8AC3E}">
        <p14:creationId xmlns:p14="http://schemas.microsoft.com/office/powerpoint/2010/main" val="289555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400" dirty="0"/>
              <a:t>If we can make variables dynamic in that their values change at the click of a button or as a function of some other part of your program, why can't we do the same with CSS?</a:t>
            </a:r>
          </a:p>
        </p:txBody>
      </p:sp>
    </p:spTree>
    <p:extLst>
      <p:ext uri="{BB962C8B-B14F-4D97-AF65-F5344CB8AC3E}">
        <p14:creationId xmlns:p14="http://schemas.microsoft.com/office/powerpoint/2010/main" val="855475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64</TotalTime>
  <Words>508</Words>
  <Application>Microsoft Office PowerPoint</Application>
  <PresentationFormat>Widescreen</PresentationFormat>
  <Paragraphs>71</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MS Shell Dlg 2</vt:lpstr>
      <vt:lpstr>Wingdings</vt:lpstr>
      <vt:lpstr>Wingdings 3</vt:lpstr>
      <vt:lpstr>Madison</vt:lpstr>
      <vt:lpstr>Dynamic CSS</vt:lpstr>
      <vt:lpstr>OBJECTIVE</vt:lpstr>
      <vt:lpstr>Objective</vt:lpstr>
      <vt:lpstr>TEXTPLANATION</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FAQ</vt:lpstr>
      <vt:lpstr>FAQ</vt:lpstr>
      <vt:lpstr>ACTIVITY</vt:lpstr>
      <vt:lpstr>Dynamic Color Change</vt:lpstr>
      <vt:lpstr>Dynamic Color Change</vt:lpstr>
      <vt:lpstr>Dynamic Color Change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14</cp:revision>
  <dcterms:created xsi:type="dcterms:W3CDTF">2018-06-30T13:23:20Z</dcterms:created>
  <dcterms:modified xsi:type="dcterms:W3CDTF">2018-09-11T12:51:29Z</dcterms:modified>
</cp:coreProperties>
</file>