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61" r:id="rId12"/>
    <p:sldId id="262" r:id="rId13"/>
    <p:sldId id="263" r:id="rId14"/>
    <p:sldId id="294" r:id="rId15"/>
    <p:sldId id="295" r:id="rId16"/>
    <p:sldId id="296" r:id="rId17"/>
    <p:sldId id="297" r:id="rId18"/>
    <p:sldId id="298" r:id="rId19"/>
    <p:sldId id="299" r:id="rId20"/>
    <p:sldId id="300" r:id="rId21"/>
    <p:sldId id="301" r:id="rId22"/>
    <p:sldId id="276" r:id="rId23"/>
    <p:sldId id="277" r:id="rId24"/>
    <p:sldId id="302" r:id="rId25"/>
    <p:sldId id="281" r:id="rId26"/>
    <p:sldId id="282"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Lists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#18</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That makes them the same.</a:t>
            </a:r>
          </a:p>
        </p:txBody>
      </p:sp>
    </p:spTree>
    <p:extLst>
      <p:ext uri="{BB962C8B-B14F-4D97-AF65-F5344CB8AC3E}">
        <p14:creationId xmlns:p14="http://schemas.microsoft.com/office/powerpoint/2010/main" val="199861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Lists.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01C51A7E-D6BB-429A-A2AB-B2DB001C9276}"/>
              </a:ext>
            </a:extLst>
          </p:cNvPr>
          <p:cNvPicPr>
            <a:picLocks noChangeAspect="1"/>
          </p:cNvPicPr>
          <p:nvPr/>
        </p:nvPicPr>
        <p:blipFill>
          <a:blip r:embed="rId2"/>
          <a:stretch>
            <a:fillRect/>
          </a:stretch>
        </p:blipFill>
        <p:spPr>
          <a:xfrm>
            <a:off x="1266804" y="2140403"/>
            <a:ext cx="9658392" cy="333511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1492F45-027A-4255-A65E-413A217663D4}"/>
              </a:ext>
            </a:extLst>
          </p:cNvPr>
          <p:cNvPicPr>
            <a:picLocks noChangeAspect="1"/>
          </p:cNvPicPr>
          <p:nvPr/>
        </p:nvPicPr>
        <p:blipFill>
          <a:blip r:embed="rId2"/>
          <a:stretch>
            <a:fillRect/>
          </a:stretch>
        </p:blipFill>
        <p:spPr>
          <a:xfrm>
            <a:off x="1184642" y="2006373"/>
            <a:ext cx="9822716" cy="3599770"/>
          </a:xfrm>
          <a:prstGeom prst="rect">
            <a:avLst/>
          </a:prstGeom>
        </p:spPr>
      </p:pic>
    </p:spTree>
    <p:extLst>
      <p:ext uri="{BB962C8B-B14F-4D97-AF65-F5344CB8AC3E}">
        <p14:creationId xmlns:p14="http://schemas.microsoft.com/office/powerpoint/2010/main" val="390586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23BDB50D-489F-454B-81F1-58A4ACBFB455}"/>
              </a:ext>
            </a:extLst>
          </p:cNvPr>
          <p:cNvPicPr>
            <a:picLocks noChangeAspect="1"/>
          </p:cNvPicPr>
          <p:nvPr/>
        </p:nvPicPr>
        <p:blipFill>
          <a:blip r:embed="rId2"/>
          <a:stretch>
            <a:fillRect/>
          </a:stretch>
        </p:blipFill>
        <p:spPr>
          <a:xfrm>
            <a:off x="1643242" y="1694089"/>
            <a:ext cx="8926897" cy="3879396"/>
          </a:xfrm>
          <a:prstGeom prst="rect">
            <a:avLst/>
          </a:prstGeom>
        </p:spPr>
      </p:pic>
    </p:spTree>
    <p:extLst>
      <p:ext uri="{BB962C8B-B14F-4D97-AF65-F5344CB8AC3E}">
        <p14:creationId xmlns:p14="http://schemas.microsoft.com/office/powerpoint/2010/main" val="39222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5AB86C6-6F9E-4B31-A99C-66B72F8FC642}"/>
              </a:ext>
            </a:extLst>
          </p:cNvPr>
          <p:cNvPicPr>
            <a:picLocks noChangeAspect="1"/>
          </p:cNvPicPr>
          <p:nvPr/>
        </p:nvPicPr>
        <p:blipFill>
          <a:blip r:embed="rId2"/>
          <a:stretch>
            <a:fillRect/>
          </a:stretch>
        </p:blipFill>
        <p:spPr>
          <a:xfrm>
            <a:off x="1566417" y="2682648"/>
            <a:ext cx="9327462" cy="2488067"/>
          </a:xfrm>
          <a:prstGeom prst="rect">
            <a:avLst/>
          </a:prstGeom>
        </p:spPr>
      </p:pic>
    </p:spTree>
    <p:extLst>
      <p:ext uri="{BB962C8B-B14F-4D97-AF65-F5344CB8AC3E}">
        <p14:creationId xmlns:p14="http://schemas.microsoft.com/office/powerpoint/2010/main" val="4127561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AF5646D-46A7-4CC9-90CD-7E984F26082F}"/>
              </a:ext>
            </a:extLst>
          </p:cNvPr>
          <p:cNvPicPr>
            <a:picLocks noChangeAspect="1"/>
          </p:cNvPicPr>
          <p:nvPr/>
        </p:nvPicPr>
        <p:blipFill>
          <a:blip r:embed="rId2"/>
          <a:stretch>
            <a:fillRect/>
          </a:stretch>
        </p:blipFill>
        <p:spPr>
          <a:xfrm>
            <a:off x="1154784" y="2056038"/>
            <a:ext cx="9882431" cy="3789589"/>
          </a:xfrm>
          <a:prstGeom prst="rect">
            <a:avLst/>
          </a:prstGeom>
        </p:spPr>
      </p:pic>
    </p:spTree>
    <p:extLst>
      <p:ext uri="{BB962C8B-B14F-4D97-AF65-F5344CB8AC3E}">
        <p14:creationId xmlns:p14="http://schemas.microsoft.com/office/powerpoint/2010/main" val="56893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ABC1FE12-CDF8-4BAA-B252-30BE3BA6C00D}"/>
              </a:ext>
            </a:extLst>
          </p:cNvPr>
          <p:cNvPicPr>
            <a:picLocks noChangeAspect="1"/>
          </p:cNvPicPr>
          <p:nvPr/>
        </p:nvPicPr>
        <p:blipFill>
          <a:blip r:embed="rId2"/>
          <a:stretch>
            <a:fillRect/>
          </a:stretch>
        </p:blipFill>
        <p:spPr>
          <a:xfrm>
            <a:off x="2033587" y="1346670"/>
            <a:ext cx="8124825" cy="5114925"/>
          </a:xfrm>
          <a:prstGeom prst="rect">
            <a:avLst/>
          </a:prstGeom>
        </p:spPr>
      </p:pic>
    </p:spTree>
    <p:extLst>
      <p:ext uri="{BB962C8B-B14F-4D97-AF65-F5344CB8AC3E}">
        <p14:creationId xmlns:p14="http://schemas.microsoft.com/office/powerpoint/2010/main" val="12884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E4EB75-DAE6-49C4-9933-7708BFC57392}"/>
              </a:ext>
            </a:extLst>
          </p:cNvPr>
          <p:cNvPicPr>
            <a:picLocks noChangeAspect="1"/>
          </p:cNvPicPr>
          <p:nvPr/>
        </p:nvPicPr>
        <p:blipFill>
          <a:blip r:embed="rId2"/>
          <a:stretch>
            <a:fillRect/>
          </a:stretch>
        </p:blipFill>
        <p:spPr>
          <a:xfrm>
            <a:off x="1373264" y="2022702"/>
            <a:ext cx="9445471" cy="3474584"/>
          </a:xfrm>
          <a:prstGeom prst="rect">
            <a:avLst/>
          </a:prstGeom>
        </p:spPr>
      </p:pic>
    </p:spTree>
    <p:extLst>
      <p:ext uri="{BB962C8B-B14F-4D97-AF65-F5344CB8AC3E}">
        <p14:creationId xmlns:p14="http://schemas.microsoft.com/office/powerpoint/2010/main" val="272306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7114A14-0389-431E-8A6E-D6AE85B5AF91}"/>
              </a:ext>
            </a:extLst>
          </p:cNvPr>
          <p:cNvPicPr>
            <a:picLocks noChangeAspect="1"/>
          </p:cNvPicPr>
          <p:nvPr/>
        </p:nvPicPr>
        <p:blipFill>
          <a:blip r:embed="rId2"/>
          <a:stretch>
            <a:fillRect/>
          </a:stretch>
        </p:blipFill>
        <p:spPr>
          <a:xfrm>
            <a:off x="1307524" y="2402341"/>
            <a:ext cx="9576951" cy="2855459"/>
          </a:xfrm>
          <a:prstGeom prst="rect">
            <a:avLst/>
          </a:prstGeom>
        </p:spPr>
      </p:pic>
    </p:spTree>
    <p:extLst>
      <p:ext uri="{BB962C8B-B14F-4D97-AF65-F5344CB8AC3E}">
        <p14:creationId xmlns:p14="http://schemas.microsoft.com/office/powerpoint/2010/main" val="132802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4636E43-5F50-4835-94DE-E9549D98D462}"/>
              </a:ext>
            </a:extLst>
          </p:cNvPr>
          <p:cNvPicPr>
            <a:picLocks noChangeAspect="1"/>
          </p:cNvPicPr>
          <p:nvPr/>
        </p:nvPicPr>
        <p:blipFill>
          <a:blip r:embed="rId2"/>
          <a:stretch>
            <a:fillRect/>
          </a:stretch>
        </p:blipFill>
        <p:spPr>
          <a:xfrm>
            <a:off x="2283279" y="1346670"/>
            <a:ext cx="7429500" cy="5419725"/>
          </a:xfrm>
          <a:prstGeom prst="rect">
            <a:avLst/>
          </a:prstGeom>
        </p:spPr>
      </p:pic>
    </p:spTree>
    <p:extLst>
      <p:ext uri="{BB962C8B-B14F-4D97-AF65-F5344CB8AC3E}">
        <p14:creationId xmlns:p14="http://schemas.microsoft.com/office/powerpoint/2010/main" val="316922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Lists probably seem pretty simple, and they are.  Like everything else, it’s not how </a:t>
            </a:r>
            <a:r>
              <a:rPr lang="en-US" b="1" i="1" dirty="0"/>
              <a:t>to</a:t>
            </a:r>
            <a:r>
              <a:rPr lang="en-US" dirty="0"/>
              <a:t> </a:t>
            </a:r>
            <a:r>
              <a:rPr lang="en-US" dirty="0" err="1"/>
              <a:t>to</a:t>
            </a:r>
            <a:r>
              <a:rPr lang="en-US" dirty="0"/>
              <a:t> use them, but how </a:t>
            </a:r>
            <a:r>
              <a:rPr lang="en-US" b="1" i="1" dirty="0"/>
              <a:t>you</a:t>
            </a:r>
            <a:r>
              <a:rPr lang="en-US" dirty="0"/>
              <a:t> use them.  It’s like a game.  There are numerous cards in your deck, but the strength of the player comes out as you combo them.  What happens when you put a list inside of a list? Can you style the different lists differently to give your user a more distinct experience?</a:t>
            </a:r>
          </a:p>
        </p:txBody>
      </p:sp>
    </p:spTree>
    <p:extLst>
      <p:ext uri="{BB962C8B-B14F-4D97-AF65-F5344CB8AC3E}">
        <p14:creationId xmlns:p14="http://schemas.microsoft.com/office/powerpoint/2010/main" val="643301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In addition to straight-up lists, web programmers use the list tags for a variety of things.  The most notable of all of them is dropdown menus. We’ll do those later when we have some more advanced CSS in our toolboxes, but the list itself works as a great base.  You don’t have to worry about defining &lt;div&gt;s and &lt;span&gt;s that you might be using elsewhere, and the container keeps all of your elements in one group. These really comes in handy later when you’re breaking down objects by who their parents are.</a:t>
            </a:r>
          </a:p>
        </p:txBody>
      </p:sp>
    </p:spTree>
    <p:extLst>
      <p:ext uri="{BB962C8B-B14F-4D97-AF65-F5344CB8AC3E}">
        <p14:creationId xmlns:p14="http://schemas.microsoft.com/office/powerpoint/2010/main" val="81178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Are there questions today?</a:t>
            </a:r>
          </a:p>
          <a:p>
            <a:pPr lvl="1" fontAlgn="base">
              <a:buFont typeface="Wingdings" panose="05000000000000000000" pitchFamily="2" charset="2"/>
              <a:buChar char="v"/>
            </a:pPr>
            <a:r>
              <a:rPr lang="en-US" dirty="0"/>
              <a:t>No.</a:t>
            </a:r>
          </a:p>
        </p:txBody>
      </p:sp>
    </p:spTree>
    <p:extLst>
      <p:ext uri="{BB962C8B-B14F-4D97-AF65-F5344CB8AC3E}">
        <p14:creationId xmlns:p14="http://schemas.microsoft.com/office/powerpoint/2010/main" val="255609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a:t>Dynamic List</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85000" lnSpcReduction="10000"/>
          </a:bodyPr>
          <a:lstStyle/>
          <a:p>
            <a:r>
              <a:rPr lang="en-US" dirty="0"/>
              <a:t>Let’s build a page where a user can create and update his or her own list.</a:t>
            </a:r>
          </a:p>
          <a:p>
            <a:r>
              <a:rPr lang="en-US" dirty="0"/>
              <a:t>Create a header with the word “untitled”.</a:t>
            </a:r>
          </a:p>
          <a:p>
            <a:r>
              <a:rPr lang="en-US" dirty="0"/>
              <a:t>Create a list with 5 items.  Each item should say “undefined”.</a:t>
            </a:r>
          </a:p>
          <a:p>
            <a:r>
              <a:rPr lang="en-US" dirty="0"/>
              <a:t>Add a textbox and 6 buttons.  The textbox should be empty, but the buttons should read Title, 1st item, 2nd item, 3rd item, 4th item, 5th item.</a:t>
            </a:r>
          </a:p>
          <a:p>
            <a:r>
              <a:rPr lang="en-US" dirty="0"/>
              <a:t>Each time the user clicks on one of the buttons, the page will update the list (or the title) with whatever is typed in the textbox.</a:t>
            </a:r>
          </a:p>
          <a:p>
            <a:r>
              <a:rPr lang="en-US" dirty="0"/>
              <a:t>Dress it up with a little CSS.</a:t>
            </a:r>
          </a:p>
        </p:txBody>
      </p:sp>
    </p:spTree>
    <p:extLst>
      <p:ext uri="{BB962C8B-B14F-4D97-AF65-F5344CB8AC3E}">
        <p14:creationId xmlns:p14="http://schemas.microsoft.com/office/powerpoint/2010/main" val="7908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At the end of this tutorial, you will know how to create lists using HTML.</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So many of the HTML tags still in use today were designed to format text into page design.  So much of that functionality has been replaced by CSS that it makes you wonder why you have to deal with any HTML beyond &lt;span&gt; and &lt;div&gt; at all.  HTML </a:t>
            </a:r>
            <a:r>
              <a:rPr lang="en-US" b="1" i="1" dirty="0"/>
              <a:t>does</a:t>
            </a:r>
            <a:r>
              <a:rPr lang="en-US" dirty="0"/>
              <a:t> have its design uses, though.  After all, why should I have to write a whole bunch of complicated CSS to do something that HTML is already programmed to do?</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Lists are a good example of this.  There are 3 types of lists. There’s the ordered list, which numbers things.  There’s the unordered list, which </a:t>
            </a:r>
            <a:r>
              <a:rPr lang="en-US" b="1" i="1" dirty="0"/>
              <a:t>doesn’t</a:t>
            </a:r>
            <a:r>
              <a:rPr lang="en-US" dirty="0"/>
              <a:t> number things.  It uses bullets instead.  Then there’s the definition list, which I stopped using a few years back so I’m not going to bother with it.</a:t>
            </a:r>
          </a:p>
        </p:txBody>
      </p:sp>
    </p:spTree>
    <p:extLst>
      <p:ext uri="{BB962C8B-B14F-4D97-AF65-F5344CB8AC3E}">
        <p14:creationId xmlns:p14="http://schemas.microsoft.com/office/powerpoint/2010/main" val="36609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That leaves us with ordered and unordered lists, which, because of CSS, are essentially the same thing.</a:t>
            </a:r>
          </a:p>
        </p:txBody>
      </p:sp>
    </p:spTree>
    <p:extLst>
      <p:ext uri="{BB962C8B-B14F-4D97-AF65-F5344CB8AC3E}">
        <p14:creationId xmlns:p14="http://schemas.microsoft.com/office/powerpoint/2010/main" val="148965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Lists themselves are container tags.  Remember that term. Container. I use it a lot.  I like containers. They’re objects that hold other objects inside of them.  So ordered lists use the tag &lt;</a:t>
            </a:r>
            <a:r>
              <a:rPr lang="en-US" dirty="0" err="1"/>
              <a:t>ol</a:t>
            </a:r>
            <a:r>
              <a:rPr lang="en-US" dirty="0"/>
              <a:t>&gt;&lt;/</a:t>
            </a:r>
            <a:r>
              <a:rPr lang="en-US" dirty="0" err="1"/>
              <a:t>ol</a:t>
            </a:r>
            <a:r>
              <a:rPr lang="en-US" dirty="0"/>
              <a:t>&gt; and unordered lists use the tag &lt;ul&gt;&lt;/ul&gt;.  Pretty simple, right? Except that these two tags don’t really do anything by themselves.  They’re containers.</a:t>
            </a:r>
          </a:p>
        </p:txBody>
      </p:sp>
    </p:spTree>
    <p:extLst>
      <p:ext uri="{BB962C8B-B14F-4D97-AF65-F5344CB8AC3E}">
        <p14:creationId xmlns:p14="http://schemas.microsoft.com/office/powerpoint/2010/main" val="331457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lnSpcReduction="10000"/>
          </a:bodyPr>
          <a:lstStyle/>
          <a:p>
            <a:pPr marL="0" indent="0" algn="just">
              <a:buNone/>
            </a:pPr>
            <a:r>
              <a:rPr lang="en-US" dirty="0"/>
              <a:t>Like all good containers, you’re supposed to put something into them.  In this case, you’re going to put list items &lt;li&gt;&lt;/li&gt; into them. You open up a list, put in a bunch of list items, and then close the list.  If you have an ordered list, your list items will be numbered, starting at 1. If you have an unordered list, your items will be bulleted with solid dots (called discs).  That may make them seem different to you, but, on a functional level, they’re really not. Using CSS, you can change the bullets to letters or roman numerals or open circles or some custom created bullet.  Since the CSS properties for ordered and unordered lists are exactly the same, you can give an unordered list numbers and an ordered list dots.</a:t>
            </a:r>
          </a:p>
        </p:txBody>
      </p:sp>
    </p:spTree>
    <p:extLst>
      <p:ext uri="{BB962C8B-B14F-4D97-AF65-F5344CB8AC3E}">
        <p14:creationId xmlns:p14="http://schemas.microsoft.com/office/powerpoint/2010/main" val="1930026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57</TotalTime>
  <Words>252</Words>
  <Application>Microsoft Office PowerPoint</Application>
  <PresentationFormat>Widescreen</PresentationFormat>
  <Paragraphs>50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MS Shell Dlg 2</vt:lpstr>
      <vt:lpstr>Wingdings</vt:lpstr>
      <vt:lpstr>Wingdings 3</vt:lpstr>
      <vt:lpstr>Madison</vt:lpstr>
      <vt:lpstr>Lists</vt:lpstr>
      <vt:lpstr>OBJECTIVE</vt:lpstr>
      <vt:lpstr>Objective</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PowerPoint Presentation</vt:lpstr>
      <vt:lpstr>Construction</vt:lpstr>
      <vt:lpstr>Construction</vt:lpstr>
      <vt:lpstr>A DEEPER MEANING</vt:lpstr>
      <vt:lpstr>A Deeper Meaning</vt:lpstr>
      <vt:lpstr>A Deeper Meaning</vt:lpstr>
      <vt:lpstr>FAQ</vt:lpstr>
      <vt:lpstr>FAQ</vt:lpstr>
      <vt:lpstr>ACTIVITY</vt:lpstr>
      <vt:lpstr>Dynamic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13</cp:revision>
  <dcterms:created xsi:type="dcterms:W3CDTF">2018-06-30T13:23:20Z</dcterms:created>
  <dcterms:modified xsi:type="dcterms:W3CDTF">2018-09-19T14:45:03Z</dcterms:modified>
</cp:coreProperties>
</file>