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作业一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企业发放的奖金根据利润提出。当利润低于或等于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万元时，奖金可提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；利润高于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万元，低于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万元时，低于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万元的部分按</a:t>
            </a:r>
            <a:r>
              <a:rPr lang="en-US" altLang="zh-CN" dirty="0" smtClean="0"/>
              <a:t>10%</a:t>
            </a:r>
            <a:r>
              <a:rPr lang="zh-CN" altLang="en-US" dirty="0" smtClean="0"/>
              <a:t>提成，高于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万元的部分，可提成</a:t>
            </a:r>
            <a:r>
              <a:rPr lang="en-US" altLang="zh-CN" dirty="0" smtClean="0"/>
              <a:t>7.5%</a:t>
            </a:r>
            <a:r>
              <a:rPr lang="zh-CN" altLang="en-US" dirty="0" smtClean="0"/>
              <a:t>；利润在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万元到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万元之间时，高于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万元的部分，可提成</a:t>
            </a:r>
            <a:r>
              <a:rPr lang="en-US" altLang="zh-CN" dirty="0" smtClean="0"/>
              <a:t>5%</a:t>
            </a:r>
            <a:r>
              <a:rPr lang="zh-CN" altLang="en-US" dirty="0" smtClean="0"/>
              <a:t>；利润在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万元到</a:t>
            </a:r>
            <a:r>
              <a:rPr lang="en-US" altLang="zh-CN" dirty="0" smtClean="0"/>
              <a:t>60</a:t>
            </a:r>
            <a:r>
              <a:rPr lang="zh-CN" altLang="en-US" dirty="0" smtClean="0"/>
              <a:t>万元之间时，高于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万元的部分，可提成</a:t>
            </a:r>
            <a:r>
              <a:rPr lang="en-US" altLang="zh-CN" dirty="0" smtClean="0"/>
              <a:t>3%</a:t>
            </a:r>
            <a:r>
              <a:rPr lang="zh-CN" altLang="en-US" dirty="0" smtClean="0"/>
              <a:t>；利润在</a:t>
            </a:r>
            <a:r>
              <a:rPr lang="en-US" altLang="zh-CN" dirty="0" smtClean="0"/>
              <a:t>60</a:t>
            </a:r>
            <a:r>
              <a:rPr lang="zh-CN" altLang="en-US" dirty="0" smtClean="0"/>
              <a:t>万元到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万元之间时，高于</a:t>
            </a:r>
            <a:r>
              <a:rPr lang="en-US" altLang="zh-CN" dirty="0" smtClean="0"/>
              <a:t>60</a:t>
            </a:r>
            <a:r>
              <a:rPr lang="zh-CN" altLang="en-US" dirty="0" smtClean="0"/>
              <a:t>万元的部分，可提成</a:t>
            </a:r>
            <a:r>
              <a:rPr lang="en-US" altLang="zh-CN" dirty="0" smtClean="0"/>
              <a:t>1.5%</a:t>
            </a:r>
            <a:r>
              <a:rPr lang="zh-CN" altLang="en-US" dirty="0" smtClean="0"/>
              <a:t>；高于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万元时，超过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万元的按</a:t>
            </a:r>
            <a:r>
              <a:rPr lang="en-US" altLang="zh-CN" dirty="0" smtClean="0"/>
              <a:t>1%</a:t>
            </a:r>
            <a:r>
              <a:rPr lang="zh-CN" altLang="en-US" dirty="0" smtClean="0"/>
              <a:t>提成。编写一个程序，从键盘输入利润，求应发奖金数目。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166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Python作业一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Python作业一</dc:title>
  <dc:creator>Administrator</dc:creator>
  <cp:lastModifiedBy>ad</cp:lastModifiedBy>
  <cp:revision>2</cp:revision>
  <dcterms:created xsi:type="dcterms:W3CDTF">2021-03-21T13:10:13Z</dcterms:created>
  <dcterms:modified xsi:type="dcterms:W3CDTF">2021-03-21T13:21:47Z</dcterms:modified>
</cp:coreProperties>
</file>