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37"/>
  </p:notesMasterIdLst>
  <p:sldIdLst>
    <p:sldId id="263" r:id="rId3"/>
    <p:sldId id="265" r:id="rId4"/>
    <p:sldId id="281" r:id="rId5"/>
    <p:sldId id="282" r:id="rId6"/>
    <p:sldId id="283" r:id="rId7"/>
    <p:sldId id="284" r:id="rId8"/>
    <p:sldId id="285" r:id="rId9"/>
    <p:sldId id="286" r:id="rId10"/>
    <p:sldId id="287" r:id="rId11"/>
    <p:sldId id="280" r:id="rId12"/>
    <p:sldId id="289" r:id="rId13"/>
    <p:sldId id="288" r:id="rId14"/>
    <p:sldId id="290" r:id="rId15"/>
    <p:sldId id="267" r:id="rId16"/>
    <p:sldId id="268" r:id="rId17"/>
    <p:sldId id="269" r:id="rId18"/>
    <p:sldId id="272" r:id="rId19"/>
    <p:sldId id="273" r:id="rId20"/>
    <p:sldId id="275" r:id="rId21"/>
    <p:sldId id="276" r:id="rId22"/>
    <p:sldId id="277" r:id="rId23"/>
    <p:sldId id="278" r:id="rId24"/>
    <p:sldId id="270" r:id="rId25"/>
    <p:sldId id="271" r:id="rId26"/>
    <p:sldId id="279" r:id="rId27"/>
    <p:sldId id="291" r:id="rId28"/>
    <p:sldId id="293" r:id="rId29"/>
    <p:sldId id="294" r:id="rId30"/>
    <p:sldId id="295" r:id="rId31"/>
    <p:sldId id="296" r:id="rId32"/>
    <p:sldId id="298" r:id="rId33"/>
    <p:sldId id="299" r:id="rId34"/>
    <p:sldId id="300" r:id="rId35"/>
    <p:sldId id="301"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6C97D8-A5E6-4A04-B5BD-CDC57179F7E4}" type="datetimeFigureOut">
              <a:rPr lang="zh-CN" altLang="en-US" smtClean="0"/>
              <a:t>2021/3/15</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B7090F-C607-4F69-AC7A-3D71D8CAA12E}" type="slidenum">
              <a:rPr lang="zh-CN" altLang="en-US" smtClean="0"/>
              <a:t>‹#›</a:t>
            </a:fld>
            <a:endParaRPr lang="zh-CN" altLang="en-US"/>
          </a:p>
        </p:txBody>
      </p:sp>
    </p:spTree>
    <p:extLst>
      <p:ext uri="{BB962C8B-B14F-4D97-AF65-F5344CB8AC3E}">
        <p14:creationId xmlns:p14="http://schemas.microsoft.com/office/powerpoint/2010/main" val="1729452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B7090F-C607-4F69-AC7A-3D71D8CAA12E}" type="slidenum">
              <a:rPr lang="zh-CN" altLang="en-US" smtClean="0"/>
              <a:t>12</a:t>
            </a:fld>
            <a:endParaRPr lang="zh-CN" altLang="en-US"/>
          </a:p>
        </p:txBody>
      </p:sp>
    </p:spTree>
    <p:extLst>
      <p:ext uri="{BB962C8B-B14F-4D97-AF65-F5344CB8AC3E}">
        <p14:creationId xmlns:p14="http://schemas.microsoft.com/office/powerpoint/2010/main" val="2072068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B7090F-C607-4F69-AC7A-3D71D8CAA12E}" type="slidenum">
              <a:rPr lang="zh-CN" altLang="en-US" smtClean="0"/>
              <a:t>13</a:t>
            </a:fld>
            <a:endParaRPr lang="zh-CN" altLang="en-US"/>
          </a:p>
        </p:txBody>
      </p:sp>
    </p:spTree>
    <p:extLst>
      <p:ext uri="{BB962C8B-B14F-4D97-AF65-F5344CB8AC3E}">
        <p14:creationId xmlns:p14="http://schemas.microsoft.com/office/powerpoint/2010/main" val="2397467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一有风吹草动，皮球就会从山尖上滚落下来；即使有风吹动，最后皮球还是会滚回谷底。</a:t>
            </a:r>
            <a:endParaRPr lang="zh-CN" altLang="en-US" dirty="0"/>
          </a:p>
        </p:txBody>
      </p:sp>
      <p:sp>
        <p:nvSpPr>
          <p:cNvPr id="4" name="灯片编号占位符 3"/>
          <p:cNvSpPr>
            <a:spLocks noGrp="1"/>
          </p:cNvSpPr>
          <p:nvPr>
            <p:ph type="sldNum" sz="quarter" idx="10"/>
          </p:nvPr>
        </p:nvSpPr>
        <p:spPr/>
        <p:txBody>
          <a:bodyPr/>
          <a:lstStyle/>
          <a:p>
            <a:fld id="{A9B7090F-C607-4F69-AC7A-3D71D8CAA12E}" type="slidenum">
              <a:rPr lang="zh-CN" altLang="en-US" smtClean="0"/>
              <a:t>28</a:t>
            </a:fld>
            <a:endParaRPr lang="zh-CN" altLang="en-US"/>
          </a:p>
        </p:txBody>
      </p:sp>
    </p:spTree>
    <p:extLst>
      <p:ext uri="{BB962C8B-B14F-4D97-AF65-F5344CB8AC3E}">
        <p14:creationId xmlns:p14="http://schemas.microsoft.com/office/powerpoint/2010/main" val="4128601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the sense of</a:t>
            </a:r>
            <a:endParaRPr lang="zh-CN" altLang="en-US" dirty="0"/>
          </a:p>
        </p:txBody>
      </p:sp>
      <p:sp>
        <p:nvSpPr>
          <p:cNvPr id="4" name="灯片编号占位符 3"/>
          <p:cNvSpPr>
            <a:spLocks noGrp="1"/>
          </p:cNvSpPr>
          <p:nvPr>
            <p:ph type="sldNum" sz="quarter" idx="10"/>
          </p:nvPr>
        </p:nvSpPr>
        <p:spPr/>
        <p:txBody>
          <a:bodyPr/>
          <a:lstStyle/>
          <a:p>
            <a:fld id="{A9B7090F-C607-4F69-AC7A-3D71D8CAA12E}" type="slidenum">
              <a:rPr lang="zh-CN" altLang="en-US" smtClean="0"/>
              <a:t>29</a:t>
            </a:fld>
            <a:endParaRPr lang="zh-CN" altLang="en-US"/>
          </a:p>
        </p:txBody>
      </p:sp>
    </p:spTree>
    <p:extLst>
      <p:ext uri="{BB962C8B-B14F-4D97-AF65-F5344CB8AC3E}">
        <p14:creationId xmlns:p14="http://schemas.microsoft.com/office/powerpoint/2010/main" val="2419501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kumimoji="1" lang="zh-CN" altLang="zh-CN" sz="2400">
                <a:solidFill>
                  <a:srgbClr val="003366"/>
                </a:solidFill>
                <a:latin typeface="Times New Roman" pitchFamily="18" charset="0"/>
                <a:ea typeface="宋体" pitchFamily="2" charset="-122"/>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fontAlgn="base">
                <a:spcBef>
                  <a:spcPct val="0"/>
                </a:spcBef>
                <a:spcAft>
                  <a:spcPct val="0"/>
                </a:spcAft>
              </a:pPr>
              <a:endParaRPr kumimoji="1" lang="zh-CN" altLang="zh-CN" sz="2400">
                <a:solidFill>
                  <a:srgbClr val="003366"/>
                </a:solidFill>
                <a:latin typeface="Times New Roman" pitchFamily="18" charset="0"/>
                <a:ea typeface="宋体" pitchFamily="2" charset="-122"/>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zh-CN">
                <a:solidFill>
                  <a:srgbClr val="003366"/>
                </a:solidFill>
                <a:ea typeface="宋体" pitchFamily="2" charset="-122"/>
              </a:endParaRPr>
            </a:p>
          </p:txBody>
        </p:sp>
        <p:sp>
          <p:nvSpPr>
            <p:cNvPr id="9" name="AutoShape 7"/>
            <p:cNvSpPr>
              <a:spLocks noChangeArrowheads="1"/>
            </p:cNvSpPr>
            <p:nvPr/>
          </p:nvSpPr>
          <p:spPr bwMode="auto">
            <a:xfrm>
              <a:off x="5196" y="3080"/>
              <a:ext cx="164"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zh-CN">
                <a:solidFill>
                  <a:srgbClr val="003366"/>
                </a:solidFill>
                <a:ea typeface="宋体" pitchFamily="2" charset="-122"/>
              </a:endParaRPr>
            </a:p>
          </p:txBody>
        </p:sp>
      </p:grpSp>
      <p:sp>
        <p:nvSpPr>
          <p:cNvPr id="22536"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22540"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0" name="Rectangle 9"/>
          <p:cNvSpPr>
            <a:spLocks noGrp="1" noChangeArrowheads="1"/>
          </p:cNvSpPr>
          <p:nvPr>
            <p:ph type="dt" sz="quarter" idx="10"/>
          </p:nvPr>
        </p:nvSpPr>
        <p:spPr>
          <a:xfrm>
            <a:off x="2438400" y="6248400"/>
            <a:ext cx="2130425" cy="474663"/>
          </a:xfrm>
        </p:spPr>
        <p:txBody>
          <a:bodyPr/>
          <a:lstStyle>
            <a:lvl1pPr>
              <a:defRPr>
                <a:solidFill>
                  <a:schemeClr val="bg1"/>
                </a:solidFill>
              </a:defRPr>
            </a:lvl1pPr>
          </a:lstStyle>
          <a:p>
            <a:endParaRPr lang="en-US" altLang="zh-CN">
              <a:solidFill>
                <a:srgbClr val="FFFFFF"/>
              </a:solidFill>
            </a:endParaRPr>
          </a:p>
        </p:txBody>
      </p:sp>
      <p:sp>
        <p:nvSpPr>
          <p:cNvPr id="11" name="Rectangle 10"/>
          <p:cNvSpPr>
            <a:spLocks noGrp="1" noChangeArrowheads="1"/>
          </p:cNvSpPr>
          <p:nvPr>
            <p:ph type="ftr" sz="quarter" idx="11"/>
          </p:nvPr>
        </p:nvSpPr>
        <p:spPr>
          <a:xfrm>
            <a:off x="5791200" y="6248400"/>
            <a:ext cx="2897188" cy="474663"/>
          </a:xfrm>
        </p:spPr>
        <p:txBody>
          <a:bodyPr/>
          <a:lstStyle>
            <a:lvl1pPr algn="r">
              <a:defRPr/>
            </a:lvl1pPr>
          </a:lstStyle>
          <a:p>
            <a:endParaRPr lang="en-US" altLang="zh-CN">
              <a:solidFill>
                <a:srgbClr val="003366"/>
              </a:solidFill>
            </a:endParaRPr>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smtClean="0"/>
            </a:lvl1pPr>
          </a:lstStyle>
          <a:p>
            <a:pPr>
              <a:defRPr/>
            </a:pPr>
            <a:fld id="{5020F902-2DDD-470C-9B04-074B0F9D833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35582011"/>
      </p:ext>
    </p:extLst>
  </p:cSld>
  <p:clrMapOvr>
    <a:masterClrMapping/>
  </p:clrMapOvr>
  <p:transition spd="med">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endParaRPr lang="en-US" altLang="zh-CN">
              <a:solidFill>
                <a:srgbClr val="003366"/>
              </a:solidFill>
            </a:endParaRPr>
          </a:p>
        </p:txBody>
      </p:sp>
      <p:sp>
        <p:nvSpPr>
          <p:cNvPr id="5" name="Rectangle 10"/>
          <p:cNvSpPr>
            <a:spLocks noGrp="1" noChangeArrowheads="1"/>
          </p:cNvSpPr>
          <p:nvPr>
            <p:ph type="ftr" sz="quarter" idx="11"/>
          </p:nvPr>
        </p:nvSpPr>
        <p:spPr>
          <a:ln/>
        </p:spPr>
        <p:txBody>
          <a:bodyPr/>
          <a:lstStyle>
            <a:lvl1pPr>
              <a:defRPr/>
            </a:lvl1pPr>
          </a:lstStyle>
          <a:p>
            <a:endParaRPr lang="en-US" altLang="zh-CN">
              <a:solidFill>
                <a:srgbClr val="003366"/>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63651AB0-17A0-4EC2-8AB8-18E35655FC5E}"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598037217"/>
      </p:ext>
    </p:extLst>
  </p:cSld>
  <p:clrMapOvr>
    <a:masterClrMapping/>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endParaRPr lang="en-US" altLang="zh-CN">
              <a:solidFill>
                <a:srgbClr val="003366"/>
              </a:solidFill>
            </a:endParaRPr>
          </a:p>
        </p:txBody>
      </p:sp>
      <p:sp>
        <p:nvSpPr>
          <p:cNvPr id="5" name="Rectangle 10"/>
          <p:cNvSpPr>
            <a:spLocks noGrp="1" noChangeArrowheads="1"/>
          </p:cNvSpPr>
          <p:nvPr>
            <p:ph type="ftr" sz="quarter" idx="11"/>
          </p:nvPr>
        </p:nvSpPr>
        <p:spPr>
          <a:ln/>
        </p:spPr>
        <p:txBody>
          <a:bodyPr/>
          <a:lstStyle>
            <a:lvl1pPr>
              <a:defRPr/>
            </a:lvl1pPr>
          </a:lstStyle>
          <a:p>
            <a:endParaRPr lang="en-US" altLang="zh-CN">
              <a:solidFill>
                <a:srgbClr val="003366"/>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BB27B6C6-AC90-470A-9B3B-5D6AB3705C31}"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559187535"/>
      </p:ext>
    </p:extLst>
  </p:cSld>
  <p:clrMapOvr>
    <a:masterClrMapping/>
  </p:clrMapOvr>
  <p:transition spd="med">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762000" y="762000"/>
            <a:ext cx="79248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9"/>
          <p:cNvSpPr>
            <a:spLocks noGrp="1" noChangeArrowheads="1"/>
          </p:cNvSpPr>
          <p:nvPr>
            <p:ph type="dt" sz="half" idx="10"/>
          </p:nvPr>
        </p:nvSpPr>
        <p:spPr>
          <a:ln/>
        </p:spPr>
        <p:txBody>
          <a:bodyPr/>
          <a:lstStyle>
            <a:lvl1pPr>
              <a:defRPr/>
            </a:lvl1pPr>
          </a:lstStyle>
          <a:p>
            <a:endParaRPr lang="en-US" altLang="zh-CN">
              <a:solidFill>
                <a:srgbClr val="003366"/>
              </a:solidFill>
            </a:endParaRPr>
          </a:p>
        </p:txBody>
      </p:sp>
      <p:sp>
        <p:nvSpPr>
          <p:cNvPr id="4" name="Rectangle 10"/>
          <p:cNvSpPr>
            <a:spLocks noGrp="1" noChangeArrowheads="1"/>
          </p:cNvSpPr>
          <p:nvPr>
            <p:ph type="ftr" sz="quarter" idx="11"/>
          </p:nvPr>
        </p:nvSpPr>
        <p:spPr>
          <a:ln/>
        </p:spPr>
        <p:txBody>
          <a:bodyPr/>
          <a:lstStyle>
            <a:lvl1pPr>
              <a:defRPr/>
            </a:lvl1pPr>
          </a:lstStyle>
          <a:p>
            <a:endParaRPr lang="en-US" altLang="zh-CN">
              <a:solidFill>
                <a:srgbClr val="003366"/>
              </a:solidFill>
            </a:endParaRPr>
          </a:p>
        </p:txBody>
      </p:sp>
      <p:sp>
        <p:nvSpPr>
          <p:cNvPr id="5" name="Rectangle 11"/>
          <p:cNvSpPr>
            <a:spLocks noGrp="1" noChangeArrowheads="1"/>
          </p:cNvSpPr>
          <p:nvPr>
            <p:ph type="sldNum" sz="quarter" idx="12"/>
          </p:nvPr>
        </p:nvSpPr>
        <p:spPr>
          <a:ln/>
        </p:spPr>
        <p:txBody>
          <a:bodyPr/>
          <a:lstStyle>
            <a:lvl1pPr>
              <a:defRPr/>
            </a:lvl1pPr>
          </a:lstStyle>
          <a:p>
            <a:pPr>
              <a:defRPr/>
            </a:pPr>
            <a:fld id="{EC7B5052-68E9-4006-B719-8394B736C3D5}"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840475452"/>
      </p:ext>
    </p:extLst>
  </p:cSld>
  <p:clrMapOvr>
    <a:masterClrMapping/>
  </p:clrMapOvr>
  <p:transition spd="med">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90725"/>
            <a:ext cx="3770313" cy="4181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1990725"/>
            <a:ext cx="3770312" cy="4181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a:ln/>
        </p:spPr>
        <p:txBody>
          <a:bodyPr/>
          <a:lstStyle>
            <a:lvl1pPr>
              <a:defRPr/>
            </a:lvl1pPr>
          </a:lstStyle>
          <a:p>
            <a:endParaRPr lang="en-US" altLang="zh-CN">
              <a:solidFill>
                <a:srgbClr val="003366"/>
              </a:solidFill>
            </a:endParaRPr>
          </a:p>
        </p:txBody>
      </p:sp>
      <p:sp>
        <p:nvSpPr>
          <p:cNvPr id="6" name="Rectangle 10"/>
          <p:cNvSpPr>
            <a:spLocks noGrp="1" noChangeArrowheads="1"/>
          </p:cNvSpPr>
          <p:nvPr>
            <p:ph type="ftr" sz="quarter" idx="11"/>
          </p:nvPr>
        </p:nvSpPr>
        <p:spPr>
          <a:ln/>
        </p:spPr>
        <p:txBody>
          <a:bodyPr/>
          <a:lstStyle>
            <a:lvl1pPr>
              <a:defRPr/>
            </a:lvl1pPr>
          </a:lstStyle>
          <a:p>
            <a:endParaRPr lang="en-US" altLang="zh-CN">
              <a:solidFill>
                <a:srgbClr val="003366"/>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3AEE19AA-BCEC-450B-9C44-2E2660A74E91}"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579847419"/>
      </p:ext>
    </p:extLst>
  </p:cSld>
  <p:clrMapOvr>
    <a:masterClrMapping/>
  </p:clrMapOvr>
  <p:transition spd="med">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90725"/>
            <a:ext cx="3770313" cy="4181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60913" y="1990725"/>
            <a:ext cx="3770312" cy="2014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60913" y="4157663"/>
            <a:ext cx="3770312" cy="2014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9"/>
          <p:cNvSpPr>
            <a:spLocks noGrp="1" noChangeArrowheads="1"/>
          </p:cNvSpPr>
          <p:nvPr>
            <p:ph type="dt" sz="half" idx="10"/>
          </p:nvPr>
        </p:nvSpPr>
        <p:spPr>
          <a:ln/>
        </p:spPr>
        <p:txBody>
          <a:bodyPr/>
          <a:lstStyle>
            <a:lvl1pPr>
              <a:defRPr/>
            </a:lvl1pPr>
          </a:lstStyle>
          <a:p>
            <a:endParaRPr lang="en-US" altLang="zh-CN">
              <a:solidFill>
                <a:srgbClr val="003366"/>
              </a:solidFill>
            </a:endParaRPr>
          </a:p>
        </p:txBody>
      </p:sp>
      <p:sp>
        <p:nvSpPr>
          <p:cNvPr id="7" name="Rectangle 10"/>
          <p:cNvSpPr>
            <a:spLocks noGrp="1" noChangeArrowheads="1"/>
          </p:cNvSpPr>
          <p:nvPr>
            <p:ph type="ftr" sz="quarter" idx="11"/>
          </p:nvPr>
        </p:nvSpPr>
        <p:spPr>
          <a:ln/>
        </p:spPr>
        <p:txBody>
          <a:bodyPr/>
          <a:lstStyle>
            <a:lvl1pPr>
              <a:defRPr/>
            </a:lvl1pPr>
          </a:lstStyle>
          <a:p>
            <a:endParaRPr lang="en-US" altLang="zh-CN">
              <a:solidFill>
                <a:srgbClr val="003366"/>
              </a:solidFill>
            </a:endParaRPr>
          </a:p>
        </p:txBody>
      </p:sp>
      <p:sp>
        <p:nvSpPr>
          <p:cNvPr id="8" name="Rectangle 11"/>
          <p:cNvSpPr>
            <a:spLocks noGrp="1" noChangeArrowheads="1"/>
          </p:cNvSpPr>
          <p:nvPr>
            <p:ph type="sldNum" sz="quarter" idx="12"/>
          </p:nvPr>
        </p:nvSpPr>
        <p:spPr>
          <a:ln/>
        </p:spPr>
        <p:txBody>
          <a:bodyPr/>
          <a:lstStyle>
            <a:lvl1pPr>
              <a:defRPr/>
            </a:lvl1pPr>
          </a:lstStyle>
          <a:p>
            <a:pPr>
              <a:defRPr/>
            </a:pPr>
            <a:fld id="{B473D970-CFE8-4396-8D4F-70F11C4801C1}"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28741681"/>
      </p:ext>
    </p:extLst>
  </p:cSld>
  <p:clrMapOvr>
    <a:masterClrMapping/>
  </p:clrMapOvr>
  <p:transition spd="med">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8382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838200" y="1990725"/>
            <a:ext cx="3770313" cy="2014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838200" y="4157663"/>
            <a:ext cx="3770313" cy="2014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760913" y="1990725"/>
            <a:ext cx="3770312" cy="4181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9"/>
          <p:cNvSpPr>
            <a:spLocks noGrp="1" noChangeArrowheads="1"/>
          </p:cNvSpPr>
          <p:nvPr>
            <p:ph type="dt" sz="half" idx="10"/>
          </p:nvPr>
        </p:nvSpPr>
        <p:spPr>
          <a:ln/>
        </p:spPr>
        <p:txBody>
          <a:bodyPr/>
          <a:lstStyle>
            <a:lvl1pPr>
              <a:defRPr/>
            </a:lvl1pPr>
          </a:lstStyle>
          <a:p>
            <a:endParaRPr lang="en-US" altLang="zh-CN">
              <a:solidFill>
                <a:srgbClr val="003366"/>
              </a:solidFill>
            </a:endParaRPr>
          </a:p>
        </p:txBody>
      </p:sp>
      <p:sp>
        <p:nvSpPr>
          <p:cNvPr id="7" name="Rectangle 10"/>
          <p:cNvSpPr>
            <a:spLocks noGrp="1" noChangeArrowheads="1"/>
          </p:cNvSpPr>
          <p:nvPr>
            <p:ph type="ftr" sz="quarter" idx="11"/>
          </p:nvPr>
        </p:nvSpPr>
        <p:spPr>
          <a:ln/>
        </p:spPr>
        <p:txBody>
          <a:bodyPr/>
          <a:lstStyle>
            <a:lvl1pPr>
              <a:defRPr/>
            </a:lvl1pPr>
          </a:lstStyle>
          <a:p>
            <a:endParaRPr lang="en-US" altLang="zh-CN">
              <a:solidFill>
                <a:srgbClr val="003366"/>
              </a:solidFill>
            </a:endParaRPr>
          </a:p>
        </p:txBody>
      </p:sp>
      <p:sp>
        <p:nvSpPr>
          <p:cNvPr id="8" name="Rectangle 11"/>
          <p:cNvSpPr>
            <a:spLocks noGrp="1" noChangeArrowheads="1"/>
          </p:cNvSpPr>
          <p:nvPr>
            <p:ph type="sldNum" sz="quarter" idx="12"/>
          </p:nvPr>
        </p:nvSpPr>
        <p:spPr>
          <a:ln/>
        </p:spPr>
        <p:txBody>
          <a:bodyPr/>
          <a:lstStyle>
            <a:lvl1pPr>
              <a:defRPr/>
            </a:lvl1pPr>
          </a:lstStyle>
          <a:p>
            <a:pPr>
              <a:defRPr/>
            </a:pPr>
            <a:fld id="{2349BA84-7A6A-4B62-ACFF-C8249BE8247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53410534"/>
      </p:ext>
    </p:extLst>
  </p:cSld>
  <p:clrMapOvr>
    <a:masterClrMapping/>
  </p:clrMapOvr>
  <p:transition spd="med">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90725"/>
            <a:ext cx="3770313" cy="4181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760913" y="1990725"/>
            <a:ext cx="3770312" cy="4181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a:ln/>
        </p:spPr>
        <p:txBody>
          <a:bodyPr/>
          <a:lstStyle>
            <a:lvl1pPr>
              <a:defRPr/>
            </a:lvl1pPr>
          </a:lstStyle>
          <a:p>
            <a:endParaRPr lang="en-US" altLang="zh-CN">
              <a:solidFill>
                <a:srgbClr val="003366"/>
              </a:solidFill>
            </a:endParaRPr>
          </a:p>
        </p:txBody>
      </p:sp>
      <p:sp>
        <p:nvSpPr>
          <p:cNvPr id="6" name="Rectangle 10"/>
          <p:cNvSpPr>
            <a:spLocks noGrp="1" noChangeArrowheads="1"/>
          </p:cNvSpPr>
          <p:nvPr>
            <p:ph type="ftr" sz="quarter" idx="11"/>
          </p:nvPr>
        </p:nvSpPr>
        <p:spPr>
          <a:ln/>
        </p:spPr>
        <p:txBody>
          <a:bodyPr/>
          <a:lstStyle>
            <a:lvl1pPr>
              <a:defRPr/>
            </a:lvl1pPr>
          </a:lstStyle>
          <a:p>
            <a:endParaRPr lang="en-US" altLang="zh-CN">
              <a:solidFill>
                <a:srgbClr val="003366"/>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E023EB73-1837-4F31-A35C-8C9C5F43BF9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778564512"/>
      </p:ext>
    </p:extLst>
  </p:cSld>
  <p:clrMapOvr>
    <a:masterClrMapping/>
  </p:clrMapOvr>
  <p:transition spd="med">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kumimoji="1" lang="zh-CN" altLang="zh-CN" sz="2400">
                <a:solidFill>
                  <a:srgbClr val="003366"/>
                </a:solidFill>
                <a:latin typeface="Times New Roman" panose="02020603050405020304" pitchFamily="18" charset="0"/>
                <a:ea typeface="宋体" panose="02010600030101010101" pitchFamily="2" charset="-122"/>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fontAlgn="base">
                <a:spcBef>
                  <a:spcPct val="0"/>
                </a:spcBef>
                <a:spcAft>
                  <a:spcPct val="0"/>
                </a:spcAft>
              </a:pPr>
              <a:endParaRPr kumimoji="1" lang="zh-CN" altLang="zh-CN" sz="2400">
                <a:solidFill>
                  <a:srgbClr val="003366"/>
                </a:solidFill>
                <a:latin typeface="Times New Roman" panose="02020603050405020304" pitchFamily="18" charset="0"/>
                <a:ea typeface="宋体" panose="02010600030101010101" pitchFamily="2" charset="-122"/>
              </a:endParaRPr>
            </a:p>
          </p:txBody>
        </p:sp>
      </p:grpSp>
      <p:grpSp>
        <p:nvGrpSpPr>
          <p:cNvPr id="7" name="Group 5"/>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fontAlgn="base">
                <a:spcBef>
                  <a:spcPct val="0"/>
                </a:spcBef>
                <a:spcAft>
                  <a:spcPct val="0"/>
                </a:spcAft>
              </a:pPr>
              <a:endParaRPr lang="zh-CN" altLang="zh-CN">
                <a:solidFill>
                  <a:srgbClr val="003366"/>
                </a:solidFill>
                <a:ea typeface="宋体" panose="02010600030101010101" pitchFamily="2" charset="-122"/>
              </a:endParaRPr>
            </a:p>
          </p:txBody>
        </p:sp>
        <p:sp>
          <p:nvSpPr>
            <p:cNvPr id="9" name="AutoShape 7"/>
            <p:cNvSpPr>
              <a:spLocks noChangeArrowheads="1"/>
            </p:cNvSpPr>
            <p:nvPr/>
          </p:nvSpPr>
          <p:spPr bwMode="auto">
            <a:xfrm>
              <a:off x="5196" y="3080"/>
              <a:ext cx="164"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zh-CN">
                <a:solidFill>
                  <a:srgbClr val="003366"/>
                </a:solidFill>
                <a:ea typeface="宋体" panose="02010600030101010101" pitchFamily="2" charset="-122"/>
              </a:endParaRPr>
            </a:p>
          </p:txBody>
        </p:sp>
      </p:grpSp>
      <p:sp>
        <p:nvSpPr>
          <p:cNvPr id="22536" name="Rectangle 8"/>
          <p:cNvSpPr>
            <a:spLocks noGrp="1" noChangeArrowheads="1"/>
          </p:cNvSpPr>
          <p:nvPr>
            <p:ph type="subTitle" idx="1"/>
          </p:nvPr>
        </p:nvSpPr>
        <p:spPr>
          <a:xfrm>
            <a:off x="4673600" y="2927350"/>
            <a:ext cx="4013200" cy="1822450"/>
          </a:xfrm>
        </p:spPr>
        <p:txBody>
          <a:bodyPr anchor="b"/>
          <a:lstStyle>
            <a:lvl1pPr marL="0" indent="0">
              <a:buFont typeface="Wingdings" panose="05000000000000000000" pitchFamily="2" charset="2"/>
              <a:buNone/>
              <a:defRPr>
                <a:solidFill>
                  <a:schemeClr val="tx2"/>
                </a:solidFill>
              </a:defRPr>
            </a:lvl1pPr>
          </a:lstStyle>
          <a:p>
            <a:r>
              <a:rPr lang="en-US"/>
              <a:t>Click to edit Master subtitle style</a:t>
            </a:r>
          </a:p>
        </p:txBody>
      </p:sp>
      <p:sp>
        <p:nvSpPr>
          <p:cNvPr id="22540"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0" name="Rectangle 9"/>
          <p:cNvSpPr>
            <a:spLocks noGrp="1" noChangeArrowheads="1"/>
          </p:cNvSpPr>
          <p:nvPr>
            <p:ph type="dt" sz="quarter" idx="10"/>
          </p:nvPr>
        </p:nvSpPr>
        <p:spPr>
          <a:xfrm>
            <a:off x="2438400" y="6248400"/>
            <a:ext cx="2130425" cy="474663"/>
          </a:xfrm>
        </p:spPr>
        <p:txBody>
          <a:bodyPr/>
          <a:lstStyle>
            <a:lvl1pPr>
              <a:defRPr>
                <a:solidFill>
                  <a:schemeClr val="bg1"/>
                </a:solidFill>
              </a:defRPr>
            </a:lvl1pPr>
          </a:lstStyle>
          <a:p>
            <a:endParaRPr lang="en-US" altLang="zh-CN">
              <a:solidFill>
                <a:srgbClr val="FFFFFF"/>
              </a:solidFill>
            </a:endParaRPr>
          </a:p>
        </p:txBody>
      </p:sp>
      <p:sp>
        <p:nvSpPr>
          <p:cNvPr id="11" name="Rectangle 10"/>
          <p:cNvSpPr>
            <a:spLocks noGrp="1" noChangeArrowheads="1"/>
          </p:cNvSpPr>
          <p:nvPr>
            <p:ph type="ftr" sz="quarter" idx="11"/>
          </p:nvPr>
        </p:nvSpPr>
        <p:spPr>
          <a:xfrm>
            <a:off x="5791200" y="6248400"/>
            <a:ext cx="2897188" cy="474663"/>
          </a:xfrm>
        </p:spPr>
        <p:txBody>
          <a:bodyPr/>
          <a:lstStyle>
            <a:lvl1pPr algn="r">
              <a:defRPr/>
            </a:lvl1pPr>
          </a:lstStyle>
          <a:p>
            <a:endParaRPr lang="en-US" altLang="zh-CN">
              <a:solidFill>
                <a:srgbClr val="003366"/>
              </a:solidFill>
            </a:endParaRPr>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smtClean="0"/>
            </a:lvl1pPr>
          </a:lstStyle>
          <a:p>
            <a:pPr>
              <a:defRPr/>
            </a:pPr>
            <a:fld id="{5020F902-2DDD-470C-9B04-074B0F9D833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216188741"/>
      </p:ext>
    </p:extLst>
  </p:cSld>
  <p:clrMapOvr>
    <a:masterClrMapping/>
  </p:clrMapOvr>
  <p:transition spd="med">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p:txBody>
          <a:bodyPr/>
          <a:lstStyle>
            <a:lvl1pPr>
              <a:defRPr/>
            </a:lvl1pPr>
          </a:lstStyle>
          <a:p>
            <a:endParaRPr lang="en-US" altLang="zh-CN">
              <a:solidFill>
                <a:srgbClr val="003366"/>
              </a:solidFill>
            </a:endParaRPr>
          </a:p>
        </p:txBody>
      </p:sp>
      <p:sp>
        <p:nvSpPr>
          <p:cNvPr id="5" name="Rectangle 10"/>
          <p:cNvSpPr>
            <a:spLocks noGrp="1" noChangeArrowheads="1"/>
          </p:cNvSpPr>
          <p:nvPr>
            <p:ph type="ftr" sz="quarter" idx="11"/>
          </p:nvPr>
        </p:nvSpPr>
        <p:spPr/>
        <p:txBody>
          <a:bodyPr/>
          <a:lstStyle>
            <a:lvl1pPr>
              <a:defRPr/>
            </a:lvl1pPr>
          </a:lstStyle>
          <a:p>
            <a:endParaRPr lang="en-US" altLang="zh-CN">
              <a:solidFill>
                <a:srgbClr val="003366"/>
              </a:solidFill>
            </a:endParaRPr>
          </a:p>
        </p:txBody>
      </p:sp>
      <p:sp>
        <p:nvSpPr>
          <p:cNvPr id="6" name="Rectangle 11"/>
          <p:cNvSpPr>
            <a:spLocks noGrp="1" noChangeArrowheads="1"/>
          </p:cNvSpPr>
          <p:nvPr>
            <p:ph type="sldNum" sz="quarter" idx="12"/>
          </p:nvPr>
        </p:nvSpPr>
        <p:spPr/>
        <p:txBody>
          <a:bodyPr/>
          <a:lstStyle>
            <a:lvl1pPr>
              <a:defRPr/>
            </a:lvl1pPr>
          </a:lstStyle>
          <a:p>
            <a:pPr>
              <a:defRPr/>
            </a:pPr>
            <a:fld id="{FBB19264-6531-4C88-BE5F-E166F0E69C67}"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452125546"/>
      </p:ext>
    </p:extLst>
  </p:cSld>
  <p:clrMapOvr>
    <a:masterClrMapping/>
  </p:clrMapOvr>
  <p:transition spd="med">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dt" sz="half" idx="10"/>
          </p:nvPr>
        </p:nvSpPr>
        <p:spPr/>
        <p:txBody>
          <a:bodyPr/>
          <a:lstStyle>
            <a:lvl1pPr>
              <a:defRPr/>
            </a:lvl1pPr>
          </a:lstStyle>
          <a:p>
            <a:endParaRPr lang="en-US" altLang="zh-CN">
              <a:solidFill>
                <a:srgbClr val="003366"/>
              </a:solidFill>
            </a:endParaRPr>
          </a:p>
        </p:txBody>
      </p:sp>
      <p:sp>
        <p:nvSpPr>
          <p:cNvPr id="5" name="Rectangle 10"/>
          <p:cNvSpPr>
            <a:spLocks noGrp="1" noChangeArrowheads="1"/>
          </p:cNvSpPr>
          <p:nvPr>
            <p:ph type="ftr" sz="quarter" idx="11"/>
          </p:nvPr>
        </p:nvSpPr>
        <p:spPr/>
        <p:txBody>
          <a:bodyPr/>
          <a:lstStyle>
            <a:lvl1pPr>
              <a:defRPr/>
            </a:lvl1pPr>
          </a:lstStyle>
          <a:p>
            <a:endParaRPr lang="en-US" altLang="zh-CN">
              <a:solidFill>
                <a:srgbClr val="003366"/>
              </a:solidFill>
            </a:endParaRPr>
          </a:p>
        </p:txBody>
      </p:sp>
      <p:sp>
        <p:nvSpPr>
          <p:cNvPr id="6" name="Rectangle 11"/>
          <p:cNvSpPr>
            <a:spLocks noGrp="1" noChangeArrowheads="1"/>
          </p:cNvSpPr>
          <p:nvPr>
            <p:ph type="sldNum" sz="quarter" idx="12"/>
          </p:nvPr>
        </p:nvSpPr>
        <p:spPr/>
        <p:txBody>
          <a:bodyPr/>
          <a:lstStyle>
            <a:lvl1pPr>
              <a:defRPr/>
            </a:lvl1pPr>
          </a:lstStyle>
          <a:p>
            <a:pPr>
              <a:defRPr/>
            </a:pPr>
            <a:fld id="{0AC4FDDC-C1DF-4AE1-A227-62EFE85C448F}"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617682371"/>
      </p:ext>
    </p:extLst>
  </p:cSld>
  <p:clrMapOvr>
    <a:masterClrMapping/>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endParaRPr lang="en-US" altLang="zh-CN">
              <a:solidFill>
                <a:srgbClr val="003366"/>
              </a:solidFill>
            </a:endParaRPr>
          </a:p>
        </p:txBody>
      </p:sp>
      <p:sp>
        <p:nvSpPr>
          <p:cNvPr id="5" name="Rectangle 10"/>
          <p:cNvSpPr>
            <a:spLocks noGrp="1" noChangeArrowheads="1"/>
          </p:cNvSpPr>
          <p:nvPr>
            <p:ph type="ftr" sz="quarter" idx="11"/>
          </p:nvPr>
        </p:nvSpPr>
        <p:spPr>
          <a:ln/>
        </p:spPr>
        <p:txBody>
          <a:bodyPr/>
          <a:lstStyle>
            <a:lvl1pPr>
              <a:defRPr/>
            </a:lvl1pPr>
          </a:lstStyle>
          <a:p>
            <a:endParaRPr lang="en-US" altLang="zh-CN">
              <a:solidFill>
                <a:srgbClr val="003366"/>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FBB19264-6531-4C88-BE5F-E166F0E69C67}"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755361870"/>
      </p:ext>
    </p:extLst>
  </p:cSld>
  <p:clrMapOvr>
    <a:masterClrMapping/>
  </p:clrMapOvr>
  <p:transition spd="med">
    <p:wipe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90725"/>
            <a:ext cx="3770313" cy="4181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1990725"/>
            <a:ext cx="3770312" cy="4181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p:txBody>
          <a:bodyPr/>
          <a:lstStyle>
            <a:lvl1pPr>
              <a:defRPr/>
            </a:lvl1pPr>
          </a:lstStyle>
          <a:p>
            <a:endParaRPr lang="en-US" altLang="zh-CN">
              <a:solidFill>
                <a:srgbClr val="003366"/>
              </a:solidFill>
            </a:endParaRPr>
          </a:p>
        </p:txBody>
      </p:sp>
      <p:sp>
        <p:nvSpPr>
          <p:cNvPr id="6" name="Rectangle 10"/>
          <p:cNvSpPr>
            <a:spLocks noGrp="1" noChangeArrowheads="1"/>
          </p:cNvSpPr>
          <p:nvPr>
            <p:ph type="ftr" sz="quarter" idx="11"/>
          </p:nvPr>
        </p:nvSpPr>
        <p:spPr/>
        <p:txBody>
          <a:bodyPr/>
          <a:lstStyle>
            <a:lvl1pPr>
              <a:defRPr/>
            </a:lvl1pPr>
          </a:lstStyle>
          <a:p>
            <a:endParaRPr lang="en-US" altLang="zh-CN">
              <a:solidFill>
                <a:srgbClr val="003366"/>
              </a:solidFill>
            </a:endParaRPr>
          </a:p>
        </p:txBody>
      </p:sp>
      <p:sp>
        <p:nvSpPr>
          <p:cNvPr id="7" name="Rectangle 11"/>
          <p:cNvSpPr>
            <a:spLocks noGrp="1" noChangeArrowheads="1"/>
          </p:cNvSpPr>
          <p:nvPr>
            <p:ph type="sldNum" sz="quarter" idx="12"/>
          </p:nvPr>
        </p:nvSpPr>
        <p:spPr/>
        <p:txBody>
          <a:bodyPr/>
          <a:lstStyle>
            <a:lvl1pPr>
              <a:defRPr/>
            </a:lvl1pPr>
          </a:lstStyle>
          <a:p>
            <a:pPr>
              <a:defRPr/>
            </a:pPr>
            <a:fld id="{90F79727-1171-4265-B99F-7B72849125A9}"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957326871"/>
      </p:ext>
    </p:extLst>
  </p:cSld>
  <p:clrMapOvr>
    <a:masterClrMapping/>
  </p:clrMapOvr>
  <p:transition spd="med">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dt" sz="half" idx="10"/>
          </p:nvPr>
        </p:nvSpPr>
        <p:spPr/>
        <p:txBody>
          <a:bodyPr/>
          <a:lstStyle>
            <a:lvl1pPr>
              <a:defRPr/>
            </a:lvl1pPr>
          </a:lstStyle>
          <a:p>
            <a:endParaRPr lang="en-US" altLang="zh-CN">
              <a:solidFill>
                <a:srgbClr val="003366"/>
              </a:solidFill>
            </a:endParaRPr>
          </a:p>
        </p:txBody>
      </p:sp>
      <p:sp>
        <p:nvSpPr>
          <p:cNvPr id="8" name="Rectangle 10"/>
          <p:cNvSpPr>
            <a:spLocks noGrp="1" noChangeArrowheads="1"/>
          </p:cNvSpPr>
          <p:nvPr>
            <p:ph type="ftr" sz="quarter" idx="11"/>
          </p:nvPr>
        </p:nvSpPr>
        <p:spPr/>
        <p:txBody>
          <a:bodyPr/>
          <a:lstStyle>
            <a:lvl1pPr>
              <a:defRPr/>
            </a:lvl1pPr>
          </a:lstStyle>
          <a:p>
            <a:endParaRPr lang="en-US" altLang="zh-CN">
              <a:solidFill>
                <a:srgbClr val="003366"/>
              </a:solidFill>
            </a:endParaRPr>
          </a:p>
        </p:txBody>
      </p:sp>
      <p:sp>
        <p:nvSpPr>
          <p:cNvPr id="9" name="Rectangle 11"/>
          <p:cNvSpPr>
            <a:spLocks noGrp="1" noChangeArrowheads="1"/>
          </p:cNvSpPr>
          <p:nvPr>
            <p:ph type="sldNum" sz="quarter" idx="12"/>
          </p:nvPr>
        </p:nvSpPr>
        <p:spPr/>
        <p:txBody>
          <a:bodyPr/>
          <a:lstStyle>
            <a:lvl1pPr>
              <a:defRPr/>
            </a:lvl1pPr>
          </a:lstStyle>
          <a:p>
            <a:pPr>
              <a:defRPr/>
            </a:pPr>
            <a:fld id="{DB6B8E37-A618-45C6-A6D0-E02F10669E82}"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07513822"/>
      </p:ext>
    </p:extLst>
  </p:cSld>
  <p:clrMapOvr>
    <a:masterClrMapping/>
  </p:clrMapOvr>
  <p:transition spd="med">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dt" sz="half" idx="10"/>
          </p:nvPr>
        </p:nvSpPr>
        <p:spPr/>
        <p:txBody>
          <a:bodyPr/>
          <a:lstStyle>
            <a:lvl1pPr>
              <a:defRPr/>
            </a:lvl1pPr>
          </a:lstStyle>
          <a:p>
            <a:endParaRPr lang="en-US" altLang="zh-CN">
              <a:solidFill>
                <a:srgbClr val="003366"/>
              </a:solidFill>
            </a:endParaRPr>
          </a:p>
        </p:txBody>
      </p:sp>
      <p:sp>
        <p:nvSpPr>
          <p:cNvPr id="4" name="Rectangle 10"/>
          <p:cNvSpPr>
            <a:spLocks noGrp="1" noChangeArrowheads="1"/>
          </p:cNvSpPr>
          <p:nvPr>
            <p:ph type="ftr" sz="quarter" idx="11"/>
          </p:nvPr>
        </p:nvSpPr>
        <p:spPr/>
        <p:txBody>
          <a:bodyPr/>
          <a:lstStyle>
            <a:lvl1pPr>
              <a:defRPr/>
            </a:lvl1pPr>
          </a:lstStyle>
          <a:p>
            <a:endParaRPr lang="en-US" altLang="zh-CN">
              <a:solidFill>
                <a:srgbClr val="003366"/>
              </a:solidFill>
            </a:endParaRPr>
          </a:p>
        </p:txBody>
      </p:sp>
      <p:sp>
        <p:nvSpPr>
          <p:cNvPr id="5" name="Rectangle 11"/>
          <p:cNvSpPr>
            <a:spLocks noGrp="1" noChangeArrowheads="1"/>
          </p:cNvSpPr>
          <p:nvPr>
            <p:ph type="sldNum" sz="quarter" idx="12"/>
          </p:nvPr>
        </p:nvSpPr>
        <p:spPr/>
        <p:txBody>
          <a:bodyPr/>
          <a:lstStyle>
            <a:lvl1pPr>
              <a:defRPr/>
            </a:lvl1pPr>
          </a:lstStyle>
          <a:p>
            <a:pPr>
              <a:defRPr/>
            </a:pPr>
            <a:fld id="{3DD5DE30-F311-4DE4-8C3E-3A8122EC9EB7}"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16585223"/>
      </p:ext>
    </p:extLst>
  </p:cSld>
  <p:clrMapOvr>
    <a:masterClrMapping/>
  </p:clrMapOvr>
  <p:transition spd="med">
    <p:wipe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endParaRPr lang="en-US" altLang="zh-CN">
              <a:solidFill>
                <a:srgbClr val="003366"/>
              </a:solidFill>
            </a:endParaRPr>
          </a:p>
        </p:txBody>
      </p:sp>
      <p:sp>
        <p:nvSpPr>
          <p:cNvPr id="3" name="Rectangle 10"/>
          <p:cNvSpPr>
            <a:spLocks noGrp="1" noChangeArrowheads="1"/>
          </p:cNvSpPr>
          <p:nvPr>
            <p:ph type="ftr" sz="quarter" idx="11"/>
          </p:nvPr>
        </p:nvSpPr>
        <p:spPr/>
        <p:txBody>
          <a:bodyPr/>
          <a:lstStyle>
            <a:lvl1pPr>
              <a:defRPr/>
            </a:lvl1pPr>
          </a:lstStyle>
          <a:p>
            <a:endParaRPr lang="en-US" altLang="zh-CN">
              <a:solidFill>
                <a:srgbClr val="003366"/>
              </a:solidFill>
            </a:endParaRPr>
          </a:p>
        </p:txBody>
      </p:sp>
      <p:sp>
        <p:nvSpPr>
          <p:cNvPr id="4" name="Rectangle 11"/>
          <p:cNvSpPr>
            <a:spLocks noGrp="1" noChangeArrowheads="1"/>
          </p:cNvSpPr>
          <p:nvPr>
            <p:ph type="sldNum" sz="quarter" idx="12"/>
          </p:nvPr>
        </p:nvSpPr>
        <p:spPr/>
        <p:txBody>
          <a:bodyPr/>
          <a:lstStyle>
            <a:lvl1pPr>
              <a:defRPr/>
            </a:lvl1pPr>
          </a:lstStyle>
          <a:p>
            <a:pPr>
              <a:defRPr/>
            </a:pPr>
            <a:fld id="{2D589D1A-6D81-480A-A35C-3B26939D6770}"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044107090"/>
      </p:ext>
    </p:extLst>
  </p:cSld>
  <p:clrMapOvr>
    <a:masterClrMapping/>
  </p:clrMapOvr>
  <p:transition spd="med">
    <p:wipe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p:txBody>
          <a:bodyPr/>
          <a:lstStyle>
            <a:lvl1pPr>
              <a:defRPr/>
            </a:lvl1pPr>
          </a:lstStyle>
          <a:p>
            <a:endParaRPr lang="en-US" altLang="zh-CN">
              <a:solidFill>
                <a:srgbClr val="003366"/>
              </a:solidFill>
            </a:endParaRPr>
          </a:p>
        </p:txBody>
      </p:sp>
      <p:sp>
        <p:nvSpPr>
          <p:cNvPr id="6" name="Rectangle 10"/>
          <p:cNvSpPr>
            <a:spLocks noGrp="1" noChangeArrowheads="1"/>
          </p:cNvSpPr>
          <p:nvPr>
            <p:ph type="ftr" sz="quarter" idx="11"/>
          </p:nvPr>
        </p:nvSpPr>
        <p:spPr/>
        <p:txBody>
          <a:bodyPr/>
          <a:lstStyle>
            <a:lvl1pPr>
              <a:defRPr/>
            </a:lvl1pPr>
          </a:lstStyle>
          <a:p>
            <a:endParaRPr lang="en-US" altLang="zh-CN">
              <a:solidFill>
                <a:srgbClr val="003366"/>
              </a:solidFill>
            </a:endParaRPr>
          </a:p>
        </p:txBody>
      </p:sp>
      <p:sp>
        <p:nvSpPr>
          <p:cNvPr id="7" name="Rectangle 11"/>
          <p:cNvSpPr>
            <a:spLocks noGrp="1" noChangeArrowheads="1"/>
          </p:cNvSpPr>
          <p:nvPr>
            <p:ph type="sldNum" sz="quarter" idx="12"/>
          </p:nvPr>
        </p:nvSpPr>
        <p:spPr/>
        <p:txBody>
          <a:bodyPr/>
          <a:lstStyle>
            <a:lvl1pPr>
              <a:defRPr/>
            </a:lvl1pPr>
          </a:lstStyle>
          <a:p>
            <a:pPr>
              <a:defRPr/>
            </a:pPr>
            <a:fld id="{1C8BE1CB-29E7-49EE-A76E-56FBA8563F11}"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923643999"/>
      </p:ext>
    </p:extLst>
  </p:cSld>
  <p:clrMapOvr>
    <a:masterClrMapping/>
  </p:clrMapOvr>
  <p:transition spd="med">
    <p:wipe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p:txBody>
          <a:bodyPr/>
          <a:lstStyle>
            <a:lvl1pPr>
              <a:defRPr/>
            </a:lvl1pPr>
          </a:lstStyle>
          <a:p>
            <a:endParaRPr lang="en-US" altLang="zh-CN">
              <a:solidFill>
                <a:srgbClr val="003366"/>
              </a:solidFill>
            </a:endParaRPr>
          </a:p>
        </p:txBody>
      </p:sp>
      <p:sp>
        <p:nvSpPr>
          <p:cNvPr id="6" name="Rectangle 10"/>
          <p:cNvSpPr>
            <a:spLocks noGrp="1" noChangeArrowheads="1"/>
          </p:cNvSpPr>
          <p:nvPr>
            <p:ph type="ftr" sz="quarter" idx="11"/>
          </p:nvPr>
        </p:nvSpPr>
        <p:spPr/>
        <p:txBody>
          <a:bodyPr/>
          <a:lstStyle>
            <a:lvl1pPr>
              <a:defRPr/>
            </a:lvl1pPr>
          </a:lstStyle>
          <a:p>
            <a:endParaRPr lang="en-US" altLang="zh-CN">
              <a:solidFill>
                <a:srgbClr val="003366"/>
              </a:solidFill>
            </a:endParaRPr>
          </a:p>
        </p:txBody>
      </p:sp>
      <p:sp>
        <p:nvSpPr>
          <p:cNvPr id="7" name="Rectangle 11"/>
          <p:cNvSpPr>
            <a:spLocks noGrp="1" noChangeArrowheads="1"/>
          </p:cNvSpPr>
          <p:nvPr>
            <p:ph type="sldNum" sz="quarter" idx="12"/>
          </p:nvPr>
        </p:nvSpPr>
        <p:spPr/>
        <p:txBody>
          <a:bodyPr/>
          <a:lstStyle>
            <a:lvl1pPr>
              <a:defRPr/>
            </a:lvl1pPr>
          </a:lstStyle>
          <a:p>
            <a:pPr>
              <a:defRPr/>
            </a:pPr>
            <a:fld id="{ED8D7A8E-9CCD-4D01-80A9-64C3012D4BE4}"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732843420"/>
      </p:ext>
    </p:extLst>
  </p:cSld>
  <p:clrMapOvr>
    <a:masterClrMapping/>
  </p:clrMapOvr>
  <p:transition spd="med">
    <p:wipe di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p:txBody>
          <a:bodyPr/>
          <a:lstStyle>
            <a:lvl1pPr>
              <a:defRPr/>
            </a:lvl1pPr>
          </a:lstStyle>
          <a:p>
            <a:endParaRPr lang="en-US" altLang="zh-CN">
              <a:solidFill>
                <a:srgbClr val="003366"/>
              </a:solidFill>
            </a:endParaRPr>
          </a:p>
        </p:txBody>
      </p:sp>
      <p:sp>
        <p:nvSpPr>
          <p:cNvPr id="5" name="Rectangle 10"/>
          <p:cNvSpPr>
            <a:spLocks noGrp="1" noChangeArrowheads="1"/>
          </p:cNvSpPr>
          <p:nvPr>
            <p:ph type="ftr" sz="quarter" idx="11"/>
          </p:nvPr>
        </p:nvSpPr>
        <p:spPr/>
        <p:txBody>
          <a:bodyPr/>
          <a:lstStyle>
            <a:lvl1pPr>
              <a:defRPr/>
            </a:lvl1pPr>
          </a:lstStyle>
          <a:p>
            <a:endParaRPr lang="en-US" altLang="zh-CN">
              <a:solidFill>
                <a:srgbClr val="003366"/>
              </a:solidFill>
            </a:endParaRPr>
          </a:p>
        </p:txBody>
      </p:sp>
      <p:sp>
        <p:nvSpPr>
          <p:cNvPr id="6" name="Rectangle 11"/>
          <p:cNvSpPr>
            <a:spLocks noGrp="1" noChangeArrowheads="1"/>
          </p:cNvSpPr>
          <p:nvPr>
            <p:ph type="sldNum" sz="quarter" idx="12"/>
          </p:nvPr>
        </p:nvSpPr>
        <p:spPr/>
        <p:txBody>
          <a:bodyPr/>
          <a:lstStyle>
            <a:lvl1pPr>
              <a:defRPr/>
            </a:lvl1pPr>
          </a:lstStyle>
          <a:p>
            <a:pPr>
              <a:defRPr/>
            </a:pPr>
            <a:fld id="{63651AB0-17A0-4EC2-8AB8-18E35655FC5E}"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985735224"/>
      </p:ext>
    </p:extLst>
  </p:cSld>
  <p:clrMapOvr>
    <a:masterClrMapping/>
  </p:clrMapOvr>
  <p:transition spd="med">
    <p:wipe di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p:txBody>
          <a:bodyPr/>
          <a:lstStyle>
            <a:lvl1pPr>
              <a:defRPr/>
            </a:lvl1pPr>
          </a:lstStyle>
          <a:p>
            <a:endParaRPr lang="en-US" altLang="zh-CN">
              <a:solidFill>
                <a:srgbClr val="003366"/>
              </a:solidFill>
            </a:endParaRPr>
          </a:p>
        </p:txBody>
      </p:sp>
      <p:sp>
        <p:nvSpPr>
          <p:cNvPr id="5" name="Rectangle 10"/>
          <p:cNvSpPr>
            <a:spLocks noGrp="1" noChangeArrowheads="1"/>
          </p:cNvSpPr>
          <p:nvPr>
            <p:ph type="ftr" sz="quarter" idx="11"/>
          </p:nvPr>
        </p:nvSpPr>
        <p:spPr/>
        <p:txBody>
          <a:bodyPr/>
          <a:lstStyle>
            <a:lvl1pPr>
              <a:defRPr/>
            </a:lvl1pPr>
          </a:lstStyle>
          <a:p>
            <a:endParaRPr lang="en-US" altLang="zh-CN">
              <a:solidFill>
                <a:srgbClr val="003366"/>
              </a:solidFill>
            </a:endParaRPr>
          </a:p>
        </p:txBody>
      </p:sp>
      <p:sp>
        <p:nvSpPr>
          <p:cNvPr id="6" name="Rectangle 11"/>
          <p:cNvSpPr>
            <a:spLocks noGrp="1" noChangeArrowheads="1"/>
          </p:cNvSpPr>
          <p:nvPr>
            <p:ph type="sldNum" sz="quarter" idx="12"/>
          </p:nvPr>
        </p:nvSpPr>
        <p:spPr/>
        <p:txBody>
          <a:bodyPr/>
          <a:lstStyle>
            <a:lvl1pPr>
              <a:defRPr/>
            </a:lvl1pPr>
          </a:lstStyle>
          <a:p>
            <a:pPr>
              <a:defRPr/>
            </a:pPr>
            <a:fld id="{BB27B6C6-AC90-470A-9B3B-5D6AB3705C31}"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82191251"/>
      </p:ext>
    </p:extLst>
  </p:cSld>
  <p:clrMapOvr>
    <a:masterClrMapping/>
  </p:clrMapOvr>
  <p:transition spd="med">
    <p:wipe di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762000" y="762000"/>
            <a:ext cx="79248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9"/>
          <p:cNvSpPr>
            <a:spLocks noGrp="1" noChangeArrowheads="1"/>
          </p:cNvSpPr>
          <p:nvPr>
            <p:ph type="dt" sz="half" idx="10"/>
          </p:nvPr>
        </p:nvSpPr>
        <p:spPr/>
        <p:txBody>
          <a:bodyPr/>
          <a:lstStyle>
            <a:lvl1pPr>
              <a:defRPr/>
            </a:lvl1pPr>
          </a:lstStyle>
          <a:p>
            <a:endParaRPr lang="en-US" altLang="zh-CN">
              <a:solidFill>
                <a:srgbClr val="003366"/>
              </a:solidFill>
            </a:endParaRPr>
          </a:p>
        </p:txBody>
      </p:sp>
      <p:sp>
        <p:nvSpPr>
          <p:cNvPr id="4" name="Rectangle 10"/>
          <p:cNvSpPr>
            <a:spLocks noGrp="1" noChangeArrowheads="1"/>
          </p:cNvSpPr>
          <p:nvPr>
            <p:ph type="ftr" sz="quarter" idx="11"/>
          </p:nvPr>
        </p:nvSpPr>
        <p:spPr/>
        <p:txBody>
          <a:bodyPr/>
          <a:lstStyle>
            <a:lvl1pPr>
              <a:defRPr/>
            </a:lvl1pPr>
          </a:lstStyle>
          <a:p>
            <a:endParaRPr lang="en-US" altLang="zh-CN">
              <a:solidFill>
                <a:srgbClr val="003366"/>
              </a:solidFill>
            </a:endParaRPr>
          </a:p>
        </p:txBody>
      </p:sp>
      <p:sp>
        <p:nvSpPr>
          <p:cNvPr id="5" name="Rectangle 11"/>
          <p:cNvSpPr>
            <a:spLocks noGrp="1" noChangeArrowheads="1"/>
          </p:cNvSpPr>
          <p:nvPr>
            <p:ph type="sldNum" sz="quarter" idx="12"/>
          </p:nvPr>
        </p:nvSpPr>
        <p:spPr/>
        <p:txBody>
          <a:bodyPr/>
          <a:lstStyle>
            <a:lvl1pPr>
              <a:defRPr/>
            </a:lvl1pPr>
          </a:lstStyle>
          <a:p>
            <a:pPr>
              <a:defRPr/>
            </a:pPr>
            <a:fld id="{EC7B5052-68E9-4006-B719-8394B736C3D5}"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920742836"/>
      </p:ext>
    </p:extLst>
  </p:cSld>
  <p:clrMapOvr>
    <a:masterClrMapping/>
  </p:clrMapOvr>
  <p:transition spd="med">
    <p:wipe dir="d"/>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90725"/>
            <a:ext cx="3770313" cy="4181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1990725"/>
            <a:ext cx="3770312" cy="4181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p:txBody>
          <a:bodyPr/>
          <a:lstStyle>
            <a:lvl1pPr>
              <a:defRPr/>
            </a:lvl1pPr>
          </a:lstStyle>
          <a:p>
            <a:endParaRPr lang="en-US" altLang="zh-CN">
              <a:solidFill>
                <a:srgbClr val="003366"/>
              </a:solidFill>
            </a:endParaRPr>
          </a:p>
        </p:txBody>
      </p:sp>
      <p:sp>
        <p:nvSpPr>
          <p:cNvPr id="6" name="Rectangle 10"/>
          <p:cNvSpPr>
            <a:spLocks noGrp="1" noChangeArrowheads="1"/>
          </p:cNvSpPr>
          <p:nvPr>
            <p:ph type="ftr" sz="quarter" idx="11"/>
          </p:nvPr>
        </p:nvSpPr>
        <p:spPr/>
        <p:txBody>
          <a:bodyPr/>
          <a:lstStyle>
            <a:lvl1pPr>
              <a:defRPr/>
            </a:lvl1pPr>
          </a:lstStyle>
          <a:p>
            <a:endParaRPr lang="en-US" altLang="zh-CN">
              <a:solidFill>
                <a:srgbClr val="003366"/>
              </a:solidFill>
            </a:endParaRPr>
          </a:p>
        </p:txBody>
      </p:sp>
      <p:sp>
        <p:nvSpPr>
          <p:cNvPr id="7" name="Rectangle 11"/>
          <p:cNvSpPr>
            <a:spLocks noGrp="1" noChangeArrowheads="1"/>
          </p:cNvSpPr>
          <p:nvPr>
            <p:ph type="sldNum" sz="quarter" idx="12"/>
          </p:nvPr>
        </p:nvSpPr>
        <p:spPr/>
        <p:txBody>
          <a:bodyPr/>
          <a:lstStyle>
            <a:lvl1pPr>
              <a:defRPr/>
            </a:lvl1pPr>
          </a:lstStyle>
          <a:p>
            <a:pPr>
              <a:defRPr/>
            </a:pPr>
            <a:fld id="{3AEE19AA-BCEC-450B-9C44-2E2660A74E91}"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662917231"/>
      </p:ext>
    </p:extLst>
  </p:cSld>
  <p:clrMapOvr>
    <a:masterClrMapping/>
  </p:clrMapOvr>
  <p:transition spd="med">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dt" sz="half" idx="10"/>
          </p:nvPr>
        </p:nvSpPr>
        <p:spPr>
          <a:ln/>
        </p:spPr>
        <p:txBody>
          <a:bodyPr/>
          <a:lstStyle>
            <a:lvl1pPr>
              <a:defRPr/>
            </a:lvl1pPr>
          </a:lstStyle>
          <a:p>
            <a:endParaRPr lang="en-US" altLang="zh-CN">
              <a:solidFill>
                <a:srgbClr val="003366"/>
              </a:solidFill>
            </a:endParaRPr>
          </a:p>
        </p:txBody>
      </p:sp>
      <p:sp>
        <p:nvSpPr>
          <p:cNvPr id="5" name="Rectangle 10"/>
          <p:cNvSpPr>
            <a:spLocks noGrp="1" noChangeArrowheads="1"/>
          </p:cNvSpPr>
          <p:nvPr>
            <p:ph type="ftr" sz="quarter" idx="11"/>
          </p:nvPr>
        </p:nvSpPr>
        <p:spPr>
          <a:ln/>
        </p:spPr>
        <p:txBody>
          <a:bodyPr/>
          <a:lstStyle>
            <a:lvl1pPr>
              <a:defRPr/>
            </a:lvl1pPr>
          </a:lstStyle>
          <a:p>
            <a:endParaRPr lang="en-US" altLang="zh-CN">
              <a:solidFill>
                <a:srgbClr val="003366"/>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0AC4FDDC-C1DF-4AE1-A227-62EFE85C448F}"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711525031"/>
      </p:ext>
    </p:extLst>
  </p:cSld>
  <p:clrMapOvr>
    <a:masterClrMapping/>
  </p:clrMapOvr>
  <p:transition spd="med">
    <p:wipe dir="d"/>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90725"/>
            <a:ext cx="3770313" cy="4181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60913" y="1990725"/>
            <a:ext cx="3770312" cy="2014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60913" y="4157663"/>
            <a:ext cx="3770312" cy="2014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9"/>
          <p:cNvSpPr>
            <a:spLocks noGrp="1" noChangeArrowheads="1"/>
          </p:cNvSpPr>
          <p:nvPr>
            <p:ph type="dt" sz="half" idx="10"/>
          </p:nvPr>
        </p:nvSpPr>
        <p:spPr/>
        <p:txBody>
          <a:bodyPr/>
          <a:lstStyle>
            <a:lvl1pPr>
              <a:defRPr/>
            </a:lvl1pPr>
          </a:lstStyle>
          <a:p>
            <a:endParaRPr lang="en-US" altLang="zh-CN">
              <a:solidFill>
                <a:srgbClr val="003366"/>
              </a:solidFill>
            </a:endParaRPr>
          </a:p>
        </p:txBody>
      </p:sp>
      <p:sp>
        <p:nvSpPr>
          <p:cNvPr id="7" name="Rectangle 10"/>
          <p:cNvSpPr>
            <a:spLocks noGrp="1" noChangeArrowheads="1"/>
          </p:cNvSpPr>
          <p:nvPr>
            <p:ph type="ftr" sz="quarter" idx="11"/>
          </p:nvPr>
        </p:nvSpPr>
        <p:spPr/>
        <p:txBody>
          <a:bodyPr/>
          <a:lstStyle>
            <a:lvl1pPr>
              <a:defRPr/>
            </a:lvl1pPr>
          </a:lstStyle>
          <a:p>
            <a:endParaRPr lang="en-US" altLang="zh-CN">
              <a:solidFill>
                <a:srgbClr val="003366"/>
              </a:solidFill>
            </a:endParaRPr>
          </a:p>
        </p:txBody>
      </p:sp>
      <p:sp>
        <p:nvSpPr>
          <p:cNvPr id="8" name="Rectangle 11"/>
          <p:cNvSpPr>
            <a:spLocks noGrp="1" noChangeArrowheads="1"/>
          </p:cNvSpPr>
          <p:nvPr>
            <p:ph type="sldNum" sz="quarter" idx="12"/>
          </p:nvPr>
        </p:nvSpPr>
        <p:spPr/>
        <p:txBody>
          <a:bodyPr/>
          <a:lstStyle>
            <a:lvl1pPr>
              <a:defRPr/>
            </a:lvl1pPr>
          </a:lstStyle>
          <a:p>
            <a:pPr>
              <a:defRPr/>
            </a:pPr>
            <a:fld id="{B473D970-CFE8-4396-8D4F-70F11C4801C1}"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518373347"/>
      </p:ext>
    </p:extLst>
  </p:cSld>
  <p:clrMapOvr>
    <a:masterClrMapping/>
  </p:clrMapOvr>
  <p:transition spd="med">
    <p:wipe dir="d"/>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8382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838200" y="1990725"/>
            <a:ext cx="3770313" cy="2014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838200" y="4157663"/>
            <a:ext cx="3770313" cy="2014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760913" y="1990725"/>
            <a:ext cx="3770312" cy="4181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9"/>
          <p:cNvSpPr>
            <a:spLocks noGrp="1" noChangeArrowheads="1"/>
          </p:cNvSpPr>
          <p:nvPr>
            <p:ph type="dt" sz="half" idx="10"/>
          </p:nvPr>
        </p:nvSpPr>
        <p:spPr/>
        <p:txBody>
          <a:bodyPr/>
          <a:lstStyle>
            <a:lvl1pPr>
              <a:defRPr/>
            </a:lvl1pPr>
          </a:lstStyle>
          <a:p>
            <a:endParaRPr lang="en-US" altLang="zh-CN">
              <a:solidFill>
                <a:srgbClr val="003366"/>
              </a:solidFill>
            </a:endParaRPr>
          </a:p>
        </p:txBody>
      </p:sp>
      <p:sp>
        <p:nvSpPr>
          <p:cNvPr id="7" name="Rectangle 10"/>
          <p:cNvSpPr>
            <a:spLocks noGrp="1" noChangeArrowheads="1"/>
          </p:cNvSpPr>
          <p:nvPr>
            <p:ph type="ftr" sz="quarter" idx="11"/>
          </p:nvPr>
        </p:nvSpPr>
        <p:spPr/>
        <p:txBody>
          <a:bodyPr/>
          <a:lstStyle>
            <a:lvl1pPr>
              <a:defRPr/>
            </a:lvl1pPr>
          </a:lstStyle>
          <a:p>
            <a:endParaRPr lang="en-US" altLang="zh-CN">
              <a:solidFill>
                <a:srgbClr val="003366"/>
              </a:solidFill>
            </a:endParaRPr>
          </a:p>
        </p:txBody>
      </p:sp>
      <p:sp>
        <p:nvSpPr>
          <p:cNvPr id="8" name="Rectangle 11"/>
          <p:cNvSpPr>
            <a:spLocks noGrp="1" noChangeArrowheads="1"/>
          </p:cNvSpPr>
          <p:nvPr>
            <p:ph type="sldNum" sz="quarter" idx="12"/>
          </p:nvPr>
        </p:nvSpPr>
        <p:spPr/>
        <p:txBody>
          <a:bodyPr/>
          <a:lstStyle>
            <a:lvl1pPr>
              <a:defRPr/>
            </a:lvl1pPr>
          </a:lstStyle>
          <a:p>
            <a:pPr>
              <a:defRPr/>
            </a:pPr>
            <a:fld id="{2349BA84-7A6A-4B62-ACFF-C8249BE8247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10631729"/>
      </p:ext>
    </p:extLst>
  </p:cSld>
  <p:clrMapOvr>
    <a:masterClrMapping/>
  </p:clrMapOvr>
  <p:transition spd="med">
    <p:wipe dir="d"/>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90725"/>
            <a:ext cx="3770313" cy="4181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760913" y="1990725"/>
            <a:ext cx="3770312" cy="4181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p:txBody>
          <a:bodyPr/>
          <a:lstStyle>
            <a:lvl1pPr>
              <a:defRPr/>
            </a:lvl1pPr>
          </a:lstStyle>
          <a:p>
            <a:endParaRPr lang="en-US" altLang="zh-CN">
              <a:solidFill>
                <a:srgbClr val="003366"/>
              </a:solidFill>
            </a:endParaRPr>
          </a:p>
        </p:txBody>
      </p:sp>
      <p:sp>
        <p:nvSpPr>
          <p:cNvPr id="6" name="Rectangle 10"/>
          <p:cNvSpPr>
            <a:spLocks noGrp="1" noChangeArrowheads="1"/>
          </p:cNvSpPr>
          <p:nvPr>
            <p:ph type="ftr" sz="quarter" idx="11"/>
          </p:nvPr>
        </p:nvSpPr>
        <p:spPr/>
        <p:txBody>
          <a:bodyPr/>
          <a:lstStyle>
            <a:lvl1pPr>
              <a:defRPr/>
            </a:lvl1pPr>
          </a:lstStyle>
          <a:p>
            <a:endParaRPr lang="en-US" altLang="zh-CN">
              <a:solidFill>
                <a:srgbClr val="003366"/>
              </a:solidFill>
            </a:endParaRPr>
          </a:p>
        </p:txBody>
      </p:sp>
      <p:sp>
        <p:nvSpPr>
          <p:cNvPr id="7" name="Rectangle 11"/>
          <p:cNvSpPr>
            <a:spLocks noGrp="1" noChangeArrowheads="1"/>
          </p:cNvSpPr>
          <p:nvPr>
            <p:ph type="sldNum" sz="quarter" idx="12"/>
          </p:nvPr>
        </p:nvSpPr>
        <p:spPr/>
        <p:txBody>
          <a:bodyPr/>
          <a:lstStyle>
            <a:lvl1pPr>
              <a:defRPr/>
            </a:lvl1pPr>
          </a:lstStyle>
          <a:p>
            <a:pPr>
              <a:defRPr/>
            </a:pPr>
            <a:fld id="{E023EB73-1837-4F31-A35C-8C9C5F43BF9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80821151"/>
      </p:ext>
    </p:extLst>
  </p:cSld>
  <p:clrMapOvr>
    <a:masterClrMapping/>
  </p:clrMapOvr>
  <p:transitio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90725"/>
            <a:ext cx="3770313" cy="4181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1990725"/>
            <a:ext cx="3770312" cy="4181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a:ln/>
        </p:spPr>
        <p:txBody>
          <a:bodyPr/>
          <a:lstStyle>
            <a:lvl1pPr>
              <a:defRPr/>
            </a:lvl1pPr>
          </a:lstStyle>
          <a:p>
            <a:endParaRPr lang="en-US" altLang="zh-CN">
              <a:solidFill>
                <a:srgbClr val="003366"/>
              </a:solidFill>
            </a:endParaRPr>
          </a:p>
        </p:txBody>
      </p:sp>
      <p:sp>
        <p:nvSpPr>
          <p:cNvPr id="6" name="Rectangle 10"/>
          <p:cNvSpPr>
            <a:spLocks noGrp="1" noChangeArrowheads="1"/>
          </p:cNvSpPr>
          <p:nvPr>
            <p:ph type="ftr" sz="quarter" idx="11"/>
          </p:nvPr>
        </p:nvSpPr>
        <p:spPr>
          <a:ln/>
        </p:spPr>
        <p:txBody>
          <a:bodyPr/>
          <a:lstStyle>
            <a:lvl1pPr>
              <a:defRPr/>
            </a:lvl1pPr>
          </a:lstStyle>
          <a:p>
            <a:endParaRPr lang="en-US" altLang="zh-CN">
              <a:solidFill>
                <a:srgbClr val="003366"/>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90F79727-1171-4265-B99F-7B72849125A9}"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62051886"/>
      </p:ext>
    </p:extLst>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dt" sz="half" idx="10"/>
          </p:nvPr>
        </p:nvSpPr>
        <p:spPr>
          <a:ln/>
        </p:spPr>
        <p:txBody>
          <a:bodyPr/>
          <a:lstStyle>
            <a:lvl1pPr>
              <a:defRPr/>
            </a:lvl1pPr>
          </a:lstStyle>
          <a:p>
            <a:endParaRPr lang="en-US" altLang="zh-CN">
              <a:solidFill>
                <a:srgbClr val="003366"/>
              </a:solidFill>
            </a:endParaRPr>
          </a:p>
        </p:txBody>
      </p:sp>
      <p:sp>
        <p:nvSpPr>
          <p:cNvPr id="8" name="Rectangle 10"/>
          <p:cNvSpPr>
            <a:spLocks noGrp="1" noChangeArrowheads="1"/>
          </p:cNvSpPr>
          <p:nvPr>
            <p:ph type="ftr" sz="quarter" idx="11"/>
          </p:nvPr>
        </p:nvSpPr>
        <p:spPr>
          <a:ln/>
        </p:spPr>
        <p:txBody>
          <a:bodyPr/>
          <a:lstStyle>
            <a:lvl1pPr>
              <a:defRPr/>
            </a:lvl1pPr>
          </a:lstStyle>
          <a:p>
            <a:endParaRPr lang="en-US" altLang="zh-CN">
              <a:solidFill>
                <a:srgbClr val="003366"/>
              </a:solidFill>
            </a:endParaRPr>
          </a:p>
        </p:txBody>
      </p:sp>
      <p:sp>
        <p:nvSpPr>
          <p:cNvPr id="9" name="Rectangle 11"/>
          <p:cNvSpPr>
            <a:spLocks noGrp="1" noChangeArrowheads="1"/>
          </p:cNvSpPr>
          <p:nvPr>
            <p:ph type="sldNum" sz="quarter" idx="12"/>
          </p:nvPr>
        </p:nvSpPr>
        <p:spPr>
          <a:ln/>
        </p:spPr>
        <p:txBody>
          <a:bodyPr/>
          <a:lstStyle>
            <a:lvl1pPr>
              <a:defRPr/>
            </a:lvl1pPr>
          </a:lstStyle>
          <a:p>
            <a:pPr>
              <a:defRPr/>
            </a:pPr>
            <a:fld id="{DB6B8E37-A618-45C6-A6D0-E02F10669E82}"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914703784"/>
      </p:ext>
    </p:extLst>
  </p:cSld>
  <p:clrMapOvr>
    <a:masterClrMapping/>
  </p:clrMapOvr>
  <p:transitio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dt" sz="half" idx="10"/>
          </p:nvPr>
        </p:nvSpPr>
        <p:spPr>
          <a:ln/>
        </p:spPr>
        <p:txBody>
          <a:bodyPr/>
          <a:lstStyle>
            <a:lvl1pPr>
              <a:defRPr/>
            </a:lvl1pPr>
          </a:lstStyle>
          <a:p>
            <a:endParaRPr lang="en-US" altLang="zh-CN">
              <a:solidFill>
                <a:srgbClr val="003366"/>
              </a:solidFill>
            </a:endParaRPr>
          </a:p>
        </p:txBody>
      </p:sp>
      <p:sp>
        <p:nvSpPr>
          <p:cNvPr id="4" name="Rectangle 10"/>
          <p:cNvSpPr>
            <a:spLocks noGrp="1" noChangeArrowheads="1"/>
          </p:cNvSpPr>
          <p:nvPr>
            <p:ph type="ftr" sz="quarter" idx="11"/>
          </p:nvPr>
        </p:nvSpPr>
        <p:spPr>
          <a:ln/>
        </p:spPr>
        <p:txBody>
          <a:bodyPr/>
          <a:lstStyle>
            <a:lvl1pPr>
              <a:defRPr/>
            </a:lvl1pPr>
          </a:lstStyle>
          <a:p>
            <a:endParaRPr lang="en-US" altLang="zh-CN">
              <a:solidFill>
                <a:srgbClr val="003366"/>
              </a:solidFill>
            </a:endParaRPr>
          </a:p>
        </p:txBody>
      </p:sp>
      <p:sp>
        <p:nvSpPr>
          <p:cNvPr id="5" name="Rectangle 11"/>
          <p:cNvSpPr>
            <a:spLocks noGrp="1" noChangeArrowheads="1"/>
          </p:cNvSpPr>
          <p:nvPr>
            <p:ph type="sldNum" sz="quarter" idx="12"/>
          </p:nvPr>
        </p:nvSpPr>
        <p:spPr>
          <a:ln/>
        </p:spPr>
        <p:txBody>
          <a:bodyPr/>
          <a:lstStyle>
            <a:lvl1pPr>
              <a:defRPr/>
            </a:lvl1pPr>
          </a:lstStyle>
          <a:p>
            <a:pPr>
              <a:defRPr/>
            </a:pPr>
            <a:fld id="{3DD5DE30-F311-4DE4-8C3E-3A8122EC9EB7}"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246832592"/>
      </p:ext>
    </p:extLst>
  </p:cSld>
  <p:clrMapOvr>
    <a:masterClrMapping/>
  </p:clrMapOvr>
  <p:transitio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endParaRPr lang="en-US" altLang="zh-CN">
              <a:solidFill>
                <a:srgbClr val="003366"/>
              </a:solidFill>
            </a:endParaRPr>
          </a:p>
        </p:txBody>
      </p:sp>
      <p:sp>
        <p:nvSpPr>
          <p:cNvPr id="3" name="Rectangle 10"/>
          <p:cNvSpPr>
            <a:spLocks noGrp="1" noChangeArrowheads="1"/>
          </p:cNvSpPr>
          <p:nvPr>
            <p:ph type="ftr" sz="quarter" idx="11"/>
          </p:nvPr>
        </p:nvSpPr>
        <p:spPr>
          <a:ln/>
        </p:spPr>
        <p:txBody>
          <a:bodyPr/>
          <a:lstStyle>
            <a:lvl1pPr>
              <a:defRPr/>
            </a:lvl1pPr>
          </a:lstStyle>
          <a:p>
            <a:endParaRPr lang="en-US" altLang="zh-CN">
              <a:solidFill>
                <a:srgbClr val="003366"/>
              </a:solidFill>
            </a:endParaRPr>
          </a:p>
        </p:txBody>
      </p:sp>
      <p:sp>
        <p:nvSpPr>
          <p:cNvPr id="4" name="Rectangle 11"/>
          <p:cNvSpPr>
            <a:spLocks noGrp="1" noChangeArrowheads="1"/>
          </p:cNvSpPr>
          <p:nvPr>
            <p:ph type="sldNum" sz="quarter" idx="12"/>
          </p:nvPr>
        </p:nvSpPr>
        <p:spPr>
          <a:ln/>
        </p:spPr>
        <p:txBody>
          <a:bodyPr/>
          <a:lstStyle>
            <a:lvl1pPr>
              <a:defRPr/>
            </a:lvl1pPr>
          </a:lstStyle>
          <a:p>
            <a:pPr>
              <a:defRPr/>
            </a:pPr>
            <a:fld id="{2D589D1A-6D81-480A-A35C-3B26939D6770}"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653686337"/>
      </p:ext>
    </p:extLst>
  </p:cSld>
  <p:clrMapOvr>
    <a:masterClrMapping/>
  </p:clrMapOvr>
  <p:transitio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endParaRPr lang="en-US" altLang="zh-CN">
              <a:solidFill>
                <a:srgbClr val="003366"/>
              </a:solidFill>
            </a:endParaRPr>
          </a:p>
        </p:txBody>
      </p:sp>
      <p:sp>
        <p:nvSpPr>
          <p:cNvPr id="6" name="Rectangle 10"/>
          <p:cNvSpPr>
            <a:spLocks noGrp="1" noChangeArrowheads="1"/>
          </p:cNvSpPr>
          <p:nvPr>
            <p:ph type="ftr" sz="quarter" idx="11"/>
          </p:nvPr>
        </p:nvSpPr>
        <p:spPr>
          <a:ln/>
        </p:spPr>
        <p:txBody>
          <a:bodyPr/>
          <a:lstStyle>
            <a:lvl1pPr>
              <a:defRPr/>
            </a:lvl1pPr>
          </a:lstStyle>
          <a:p>
            <a:endParaRPr lang="en-US" altLang="zh-CN">
              <a:solidFill>
                <a:srgbClr val="003366"/>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1C8BE1CB-29E7-49EE-A76E-56FBA8563F11}"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856351508"/>
      </p:ext>
    </p:extLst>
  </p:cSld>
  <p:clrMapOvr>
    <a:masterClrMapping/>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endParaRPr lang="en-US" altLang="zh-CN">
              <a:solidFill>
                <a:srgbClr val="003366"/>
              </a:solidFill>
            </a:endParaRPr>
          </a:p>
        </p:txBody>
      </p:sp>
      <p:sp>
        <p:nvSpPr>
          <p:cNvPr id="6" name="Rectangle 10"/>
          <p:cNvSpPr>
            <a:spLocks noGrp="1" noChangeArrowheads="1"/>
          </p:cNvSpPr>
          <p:nvPr>
            <p:ph type="ftr" sz="quarter" idx="11"/>
          </p:nvPr>
        </p:nvSpPr>
        <p:spPr>
          <a:ln/>
        </p:spPr>
        <p:txBody>
          <a:bodyPr/>
          <a:lstStyle>
            <a:lvl1pPr>
              <a:defRPr/>
            </a:lvl1pPr>
          </a:lstStyle>
          <a:p>
            <a:endParaRPr lang="en-US" altLang="zh-CN">
              <a:solidFill>
                <a:srgbClr val="003366"/>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ED8D7A8E-9CCD-4D01-80A9-64C3012D4BE4}"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434921923"/>
      </p:ext>
    </p:extLst>
  </p:cSld>
  <p:clrMapOvr>
    <a:masterClrMapping/>
  </p:clrMapOvr>
  <p:transition spd="med">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3200400" cy="6858000"/>
            <a:chOff x="0" y="0"/>
            <a:chExt cx="2016" cy="4320"/>
          </a:xfrm>
        </p:grpSpPr>
        <p:sp>
          <p:nvSpPr>
            <p:cNvPr id="2059" name="Rectangle 3"/>
            <p:cNvSpPr>
              <a:spLocks noChangeArrowheads="1"/>
            </p:cNvSpPr>
            <p:nvPr userDrawn="1"/>
          </p:nvSpPr>
          <p:spPr bwMode="auto">
            <a:xfrm>
              <a:off x="0" y="0"/>
              <a:ext cx="480" cy="432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zh-CN">
                <a:solidFill>
                  <a:srgbClr val="003366"/>
                </a:solidFill>
                <a:ea typeface="宋体" pitchFamily="2" charset="-122"/>
              </a:endParaRPr>
            </a:p>
          </p:txBody>
        </p:sp>
        <p:sp>
          <p:nvSpPr>
            <p:cNvPr id="2060" name="Freeform 4"/>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rgbClr val="FF6600"/>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pPr fontAlgn="base">
                <a:spcBef>
                  <a:spcPct val="0"/>
                </a:spcBef>
                <a:spcAft>
                  <a:spcPct val="0"/>
                </a:spcAft>
              </a:pPr>
              <a:endParaRPr lang="zh-CN" altLang="en-US">
                <a:solidFill>
                  <a:srgbClr val="003366"/>
                </a:solidFill>
              </a:endParaRPr>
            </a:p>
          </p:txBody>
        </p:sp>
      </p:grpSp>
      <p:sp>
        <p:nvSpPr>
          <p:cNvPr id="2051" name="AutoShape 5"/>
          <p:cNvSpPr>
            <a:spLocks noChangeArrowheads="1"/>
          </p:cNvSpPr>
          <p:nvPr/>
        </p:nvSpPr>
        <p:spPr bwMode="auto">
          <a:xfrm>
            <a:off x="609600" y="1600200"/>
            <a:ext cx="7010400" cy="317500"/>
          </a:xfrm>
          <a:prstGeom prst="roundRect">
            <a:avLst>
              <a:gd name="adj" fmla="val 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zh-CN">
              <a:solidFill>
                <a:srgbClr val="003366"/>
              </a:solidFill>
              <a:ea typeface="宋体" pitchFamily="2" charset="-122"/>
            </a:endParaRPr>
          </a:p>
        </p:txBody>
      </p:sp>
      <p:sp>
        <p:nvSpPr>
          <p:cNvPr id="2052" name="AutoShape 6"/>
          <p:cNvSpPr>
            <a:spLocks noChangeArrowheads="1"/>
          </p:cNvSpPr>
          <p:nvPr/>
        </p:nvSpPr>
        <p:spPr bwMode="auto">
          <a:xfrm flipH="1">
            <a:off x="228600" y="1600200"/>
            <a:ext cx="393700" cy="319088"/>
          </a:xfrm>
          <a:prstGeom prst="flowChartDelay">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zh-CN">
              <a:solidFill>
                <a:srgbClr val="003366"/>
              </a:solidFill>
              <a:ea typeface="宋体" pitchFamily="2" charset="-122"/>
            </a:endParaRPr>
          </a:p>
        </p:txBody>
      </p:sp>
      <p:sp>
        <p:nvSpPr>
          <p:cNvPr id="2053" name="AutoShape 7"/>
          <p:cNvSpPr>
            <a:spLocks noGrp="1" noChangeArrowheads="1"/>
          </p:cNvSpPr>
          <p:nvPr>
            <p:ph type="title"/>
          </p:nvPr>
        </p:nvSpPr>
        <p:spPr bwMode="auto">
          <a:xfrm>
            <a:off x="762000" y="762000"/>
            <a:ext cx="7924800" cy="8382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2054" name="Rectangle 8"/>
          <p:cNvSpPr>
            <a:spLocks noGrp="1" noChangeArrowheads="1"/>
          </p:cNvSpPr>
          <p:nvPr>
            <p:ph type="body" idx="1"/>
          </p:nvPr>
        </p:nvSpPr>
        <p:spPr bwMode="auto">
          <a:xfrm>
            <a:off x="838200" y="1990725"/>
            <a:ext cx="7693025"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1513" name="Rectangle 9"/>
          <p:cNvSpPr>
            <a:spLocks noGrp="1" noChangeArrowheads="1"/>
          </p:cNvSpPr>
          <p:nvPr>
            <p:ph type="dt" sz="half" idx="2"/>
          </p:nvPr>
        </p:nvSpPr>
        <p:spPr bwMode="auto">
          <a:xfrm>
            <a:off x="2438400" y="6383338"/>
            <a:ext cx="2130425" cy="4746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a typeface="宋体" pitchFamily="2" charset="-122"/>
              </a:defRPr>
            </a:lvl1pPr>
          </a:lstStyle>
          <a:p>
            <a:pPr fontAlgn="base">
              <a:spcBef>
                <a:spcPct val="0"/>
              </a:spcBef>
              <a:spcAft>
                <a:spcPct val="0"/>
              </a:spcAft>
            </a:pPr>
            <a:endParaRPr lang="en-US" altLang="zh-CN">
              <a:solidFill>
                <a:srgbClr val="003366"/>
              </a:solidFill>
            </a:endParaRPr>
          </a:p>
        </p:txBody>
      </p:sp>
      <p:sp>
        <p:nvSpPr>
          <p:cNvPr id="21514" name="Rectangle 10"/>
          <p:cNvSpPr>
            <a:spLocks noGrp="1" noChangeArrowheads="1"/>
          </p:cNvSpPr>
          <p:nvPr>
            <p:ph type="ftr" sz="quarter" idx="3"/>
          </p:nvPr>
        </p:nvSpPr>
        <p:spPr bwMode="auto">
          <a:xfrm>
            <a:off x="5791200" y="63246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a typeface="宋体" pitchFamily="2" charset="-122"/>
              </a:defRPr>
            </a:lvl1pPr>
          </a:lstStyle>
          <a:p>
            <a:pPr fontAlgn="base">
              <a:spcBef>
                <a:spcPct val="0"/>
              </a:spcBef>
              <a:spcAft>
                <a:spcPct val="0"/>
              </a:spcAft>
            </a:pPr>
            <a:endParaRPr lang="en-US" altLang="zh-CN">
              <a:solidFill>
                <a:srgbClr val="003366"/>
              </a:solidFill>
            </a:endParaRPr>
          </a:p>
        </p:txBody>
      </p:sp>
      <p:sp>
        <p:nvSpPr>
          <p:cNvPr id="21515" name="Rectangle 11"/>
          <p:cNvSpPr>
            <a:spLocks noGrp="1" noChangeArrowheads="1"/>
          </p:cNvSpPr>
          <p:nvPr>
            <p:ph type="sldNum" sz="quarter" idx="4"/>
          </p:nvPr>
        </p:nvSpPr>
        <p:spPr bwMode="auto">
          <a:xfrm>
            <a:off x="84138" y="6369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defRPr sz="2600" b="1" smtClean="0">
                <a:solidFill>
                  <a:schemeClr val="bg1"/>
                </a:solidFill>
                <a:ea typeface="宋体" charset="-122"/>
              </a:defRPr>
            </a:lvl1pPr>
          </a:lstStyle>
          <a:p>
            <a:pPr fontAlgn="base">
              <a:spcBef>
                <a:spcPct val="0"/>
              </a:spcBef>
              <a:spcAft>
                <a:spcPct val="0"/>
              </a:spcAft>
              <a:defRPr/>
            </a:pPr>
            <a:fld id="{B4ED7DFF-788F-4480-8E05-1B5FB7842E15}" type="slidenum">
              <a:rPr lang="en-US" altLang="zh-CN">
                <a:solidFill>
                  <a:srgbClr val="FFFFFF"/>
                </a:solidFill>
              </a:rPr>
              <a:pPr fontAlgn="base">
                <a:spcBef>
                  <a:spcPct val="0"/>
                </a:spcBef>
                <a:spcAft>
                  <a:spcPct val="0"/>
                </a:spcAft>
                <a:defRPr/>
              </a:pPr>
              <a:t>‹#›</a:t>
            </a:fld>
            <a:endParaRPr lang="en-US" altLang="zh-CN">
              <a:solidFill>
                <a:srgbClr val="FFFFFF"/>
              </a:solidFill>
            </a:endParaRPr>
          </a:p>
        </p:txBody>
      </p:sp>
      <p:sp>
        <p:nvSpPr>
          <p:cNvPr id="2058" name="AutoShape 12"/>
          <p:cNvSpPr>
            <a:spLocks noChangeArrowheads="1"/>
          </p:cNvSpPr>
          <p:nvPr/>
        </p:nvSpPr>
        <p:spPr bwMode="auto">
          <a:xfrm>
            <a:off x="7543800" y="1600200"/>
            <a:ext cx="393700" cy="319088"/>
          </a:xfrm>
          <a:prstGeom prst="flowChartDelay">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zh-CN">
              <a:solidFill>
                <a:srgbClr val="003366"/>
              </a:solidFill>
              <a:ea typeface="宋体" pitchFamily="2" charset="-122"/>
            </a:endParaRPr>
          </a:p>
        </p:txBody>
      </p:sp>
    </p:spTree>
    <p:extLst>
      <p:ext uri="{BB962C8B-B14F-4D97-AF65-F5344CB8AC3E}">
        <p14:creationId xmlns:p14="http://schemas.microsoft.com/office/powerpoint/2010/main" val="3108832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med">
    <p:wipe dir="d"/>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cs typeface="Arial" charset="0"/>
        </a:defRPr>
      </a:lvl2pPr>
      <a:lvl3pPr algn="l" rtl="0" eaLnBrk="0" fontAlgn="base" hangingPunct="0">
        <a:lnSpc>
          <a:spcPct val="90000"/>
        </a:lnSpc>
        <a:spcBef>
          <a:spcPct val="0"/>
        </a:spcBef>
        <a:spcAft>
          <a:spcPct val="0"/>
        </a:spcAft>
        <a:defRPr sz="3600" b="1">
          <a:solidFill>
            <a:schemeClr val="tx2"/>
          </a:solidFill>
          <a:latin typeface="Arial" charset="0"/>
          <a:cs typeface="Arial" charset="0"/>
        </a:defRPr>
      </a:lvl3pPr>
      <a:lvl4pPr algn="l" rtl="0" eaLnBrk="0" fontAlgn="base" hangingPunct="0">
        <a:lnSpc>
          <a:spcPct val="90000"/>
        </a:lnSpc>
        <a:spcBef>
          <a:spcPct val="0"/>
        </a:spcBef>
        <a:spcAft>
          <a:spcPct val="0"/>
        </a:spcAft>
        <a:defRPr sz="3600" b="1">
          <a:solidFill>
            <a:schemeClr val="tx2"/>
          </a:solidFill>
          <a:latin typeface="Arial" charset="0"/>
          <a:cs typeface="Arial" charset="0"/>
        </a:defRPr>
      </a:lvl4pPr>
      <a:lvl5pPr algn="l" rtl="0" eaLnBrk="0" fontAlgn="base" hangingPunct="0">
        <a:lnSpc>
          <a:spcPct val="90000"/>
        </a:lnSpc>
        <a:spcBef>
          <a:spcPct val="0"/>
        </a:spcBef>
        <a:spcAft>
          <a:spcPct val="0"/>
        </a:spcAft>
        <a:defRPr sz="3600" b="1">
          <a:solidFill>
            <a:schemeClr val="tx2"/>
          </a:solidFill>
          <a:latin typeface="Arial" charset="0"/>
          <a:cs typeface="Arial" charset="0"/>
        </a:defRPr>
      </a:lvl5pPr>
      <a:lvl6pPr marL="457200" algn="l" rtl="0" fontAlgn="base">
        <a:lnSpc>
          <a:spcPct val="90000"/>
        </a:lnSpc>
        <a:spcBef>
          <a:spcPct val="0"/>
        </a:spcBef>
        <a:spcAft>
          <a:spcPct val="0"/>
        </a:spcAft>
        <a:defRPr sz="3600" b="1">
          <a:solidFill>
            <a:schemeClr val="tx2"/>
          </a:solidFill>
          <a:latin typeface="Arial" charset="0"/>
          <a:cs typeface="Arial" charset="0"/>
        </a:defRPr>
      </a:lvl6pPr>
      <a:lvl7pPr marL="914400" algn="l" rtl="0" fontAlgn="base">
        <a:lnSpc>
          <a:spcPct val="90000"/>
        </a:lnSpc>
        <a:spcBef>
          <a:spcPct val="0"/>
        </a:spcBef>
        <a:spcAft>
          <a:spcPct val="0"/>
        </a:spcAft>
        <a:defRPr sz="3600" b="1">
          <a:solidFill>
            <a:schemeClr val="tx2"/>
          </a:solidFill>
          <a:latin typeface="Arial" charset="0"/>
          <a:cs typeface="Arial" charset="0"/>
        </a:defRPr>
      </a:lvl7pPr>
      <a:lvl8pPr marL="1371600" algn="l" rtl="0" fontAlgn="base">
        <a:lnSpc>
          <a:spcPct val="90000"/>
        </a:lnSpc>
        <a:spcBef>
          <a:spcPct val="0"/>
        </a:spcBef>
        <a:spcAft>
          <a:spcPct val="0"/>
        </a:spcAft>
        <a:defRPr sz="3600" b="1">
          <a:solidFill>
            <a:schemeClr val="tx2"/>
          </a:solidFill>
          <a:latin typeface="Arial" charset="0"/>
          <a:cs typeface="Arial" charset="0"/>
        </a:defRPr>
      </a:lvl8pPr>
      <a:lvl9pPr marL="1828800" algn="l" rtl="0" fontAlgn="base">
        <a:lnSpc>
          <a:spcPct val="90000"/>
        </a:lnSpc>
        <a:spcBef>
          <a:spcPct val="0"/>
        </a:spcBef>
        <a:spcAft>
          <a:spcPct val="0"/>
        </a:spcAft>
        <a:defRPr sz="36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cs typeface="+mn-cs"/>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tx1"/>
          </a:solidFill>
          <a:latin typeface="+mn-lt"/>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bwMode="auto">
          <a:xfrm>
            <a:off x="0" y="0"/>
            <a:ext cx="3200400" cy="6858000"/>
            <a:chOff x="0" y="0"/>
            <a:chExt cx="2016" cy="4320"/>
          </a:xfrm>
        </p:grpSpPr>
        <p:sp>
          <p:nvSpPr>
            <p:cNvPr id="2059" name="Rectangle 3"/>
            <p:cNvSpPr>
              <a:spLocks noChangeArrowheads="1"/>
            </p:cNvSpPr>
            <p:nvPr userDrawn="1"/>
          </p:nvSpPr>
          <p:spPr bwMode="auto">
            <a:xfrm>
              <a:off x="0" y="0"/>
              <a:ext cx="480" cy="432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zh-CN">
                <a:solidFill>
                  <a:srgbClr val="003366"/>
                </a:solidFill>
                <a:ea typeface="宋体" panose="02010600030101010101" pitchFamily="2" charset="-122"/>
              </a:endParaRPr>
            </a:p>
          </p:txBody>
        </p:sp>
        <p:sp>
          <p:nvSpPr>
            <p:cNvPr id="2060" name="Freeform 4"/>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rgbClr val="FF6600"/>
            </a:solidFill>
            <a:ln>
              <a:noFill/>
            </a:ln>
            <a:extLst>
              <a:ext uri="{91240B29-F687-4F45-9708-019B960494DF}">
                <a14:hiddenLine xmlns:a14="http://schemas.microsoft.com/office/drawing/2010/main" w="9525">
                  <a:solidFill>
                    <a:srgbClr val="000000"/>
                  </a:solidFill>
                  <a:prstDash val="solid"/>
                  <a:miter lim="800000"/>
                  <a:headEnd type="none" w="med" len="med"/>
                  <a:tailEnd type="none" w="med" len="med"/>
                </a14:hiddenLine>
              </a:ext>
            </a:extLst>
          </p:spPr>
          <p:txBody>
            <a:bodyPr wrap="none"/>
            <a:lstStyle/>
            <a:p>
              <a:pPr fontAlgn="base">
                <a:spcBef>
                  <a:spcPct val="0"/>
                </a:spcBef>
                <a:spcAft>
                  <a:spcPct val="0"/>
                </a:spcAft>
              </a:pPr>
              <a:endParaRPr lang="zh-CN" altLang="en-US">
                <a:solidFill>
                  <a:srgbClr val="003366"/>
                </a:solidFill>
              </a:endParaRPr>
            </a:p>
          </p:txBody>
        </p:sp>
      </p:grpSp>
      <p:sp>
        <p:nvSpPr>
          <p:cNvPr id="2051" name="AutoShape 5"/>
          <p:cNvSpPr>
            <a:spLocks noChangeArrowheads="1"/>
          </p:cNvSpPr>
          <p:nvPr/>
        </p:nvSpPr>
        <p:spPr bwMode="auto">
          <a:xfrm>
            <a:off x="609600" y="1600200"/>
            <a:ext cx="7010400" cy="317500"/>
          </a:xfrm>
          <a:prstGeom prst="roundRect">
            <a:avLst>
              <a:gd name="adj" fmla="val 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fontAlgn="base">
              <a:spcBef>
                <a:spcPct val="0"/>
              </a:spcBef>
              <a:spcAft>
                <a:spcPct val="0"/>
              </a:spcAft>
            </a:pPr>
            <a:endParaRPr lang="zh-CN" altLang="zh-CN">
              <a:solidFill>
                <a:srgbClr val="003366"/>
              </a:solidFill>
              <a:ea typeface="宋体" panose="02010600030101010101" pitchFamily="2" charset="-122"/>
            </a:endParaRPr>
          </a:p>
        </p:txBody>
      </p:sp>
      <p:sp>
        <p:nvSpPr>
          <p:cNvPr id="2052" name="AutoShape 6"/>
          <p:cNvSpPr>
            <a:spLocks noChangeArrowheads="1"/>
          </p:cNvSpPr>
          <p:nvPr/>
        </p:nvSpPr>
        <p:spPr bwMode="auto">
          <a:xfrm flipH="1">
            <a:off x="228600" y="1600200"/>
            <a:ext cx="393700" cy="319088"/>
          </a:xfrm>
          <a:prstGeom prst="flowChartDelay">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zh-CN">
              <a:solidFill>
                <a:srgbClr val="003366"/>
              </a:solidFill>
              <a:ea typeface="宋体" panose="02010600030101010101" pitchFamily="2" charset="-122"/>
            </a:endParaRPr>
          </a:p>
        </p:txBody>
      </p:sp>
      <p:sp>
        <p:nvSpPr>
          <p:cNvPr id="2053" name="AutoShape 7"/>
          <p:cNvSpPr>
            <a:spLocks noGrp="1" noChangeArrowheads="1"/>
          </p:cNvSpPr>
          <p:nvPr>
            <p:ph type="title"/>
          </p:nvPr>
        </p:nvSpPr>
        <p:spPr bwMode="auto">
          <a:xfrm>
            <a:off x="762000" y="762000"/>
            <a:ext cx="7924800" cy="8382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b" anchorCtr="0" compatLnSpc="1"/>
          <a:lstStyle/>
          <a:p>
            <a:pPr lvl="0"/>
            <a:r>
              <a:rPr lang="en-US" altLang="zh-CN" smtClean="0"/>
              <a:t>Click to edit Master title style</a:t>
            </a:r>
          </a:p>
        </p:txBody>
      </p:sp>
      <p:sp>
        <p:nvSpPr>
          <p:cNvPr id="2054" name="Rectangle 8"/>
          <p:cNvSpPr>
            <a:spLocks noGrp="1" noChangeArrowheads="1"/>
          </p:cNvSpPr>
          <p:nvPr>
            <p:ph type="body" idx="1"/>
          </p:nvPr>
        </p:nvSpPr>
        <p:spPr bwMode="auto">
          <a:xfrm>
            <a:off x="838200" y="1990725"/>
            <a:ext cx="7693025"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1513" name="Rectangle 9"/>
          <p:cNvSpPr>
            <a:spLocks noGrp="1" noChangeArrowheads="1"/>
          </p:cNvSpPr>
          <p:nvPr>
            <p:ph type="dt" sz="half" idx="2"/>
          </p:nvPr>
        </p:nvSpPr>
        <p:spPr bwMode="auto">
          <a:xfrm>
            <a:off x="2438400" y="6383338"/>
            <a:ext cx="2130425" cy="474662"/>
          </a:xfrm>
          <a:prstGeom prst="rect">
            <a:avLst/>
          </a:prstGeom>
          <a:noFill/>
          <a:ln w="9525">
            <a:noFill/>
            <a:miter lim="800000"/>
          </a:ln>
          <a:effectLst/>
        </p:spPr>
        <p:txBody>
          <a:bodyPr vert="horz" wrap="square" lIns="91440" tIns="45720" rIns="91440" bIns="45720" numCol="1" anchor="b" anchorCtr="0" compatLnSpc="1"/>
          <a:lstStyle>
            <a:lvl1pPr algn="r">
              <a:defRPr sz="1400">
                <a:ea typeface="宋体" panose="02010600030101010101" pitchFamily="2" charset="-122"/>
              </a:defRPr>
            </a:lvl1pPr>
          </a:lstStyle>
          <a:p>
            <a:pPr fontAlgn="base">
              <a:spcBef>
                <a:spcPct val="0"/>
              </a:spcBef>
              <a:spcAft>
                <a:spcPct val="0"/>
              </a:spcAft>
            </a:pPr>
            <a:endParaRPr lang="en-US" altLang="zh-CN">
              <a:solidFill>
                <a:srgbClr val="003366"/>
              </a:solidFill>
            </a:endParaRPr>
          </a:p>
        </p:txBody>
      </p:sp>
      <p:sp>
        <p:nvSpPr>
          <p:cNvPr id="21514" name="Rectangle 10"/>
          <p:cNvSpPr>
            <a:spLocks noGrp="1" noChangeArrowheads="1"/>
          </p:cNvSpPr>
          <p:nvPr>
            <p:ph type="ftr" sz="quarter" idx="3"/>
          </p:nvPr>
        </p:nvSpPr>
        <p:spPr bwMode="auto">
          <a:xfrm>
            <a:off x="5791200" y="6324600"/>
            <a:ext cx="2897188" cy="474663"/>
          </a:xfrm>
          <a:prstGeom prst="rect">
            <a:avLst/>
          </a:prstGeom>
          <a:noFill/>
          <a:ln w="9525">
            <a:noFill/>
            <a:miter lim="800000"/>
          </a:ln>
          <a:effectLst/>
        </p:spPr>
        <p:txBody>
          <a:bodyPr vert="horz" wrap="square" lIns="91440" tIns="45720" rIns="91440" bIns="45720" numCol="1" anchor="b" anchorCtr="0" compatLnSpc="1"/>
          <a:lstStyle>
            <a:lvl1pPr algn="ctr">
              <a:defRPr sz="1400">
                <a:ea typeface="宋体" panose="02010600030101010101" pitchFamily="2" charset="-122"/>
              </a:defRPr>
            </a:lvl1pPr>
          </a:lstStyle>
          <a:p>
            <a:pPr fontAlgn="base">
              <a:spcBef>
                <a:spcPct val="0"/>
              </a:spcBef>
              <a:spcAft>
                <a:spcPct val="0"/>
              </a:spcAft>
            </a:pPr>
            <a:endParaRPr lang="en-US" altLang="zh-CN">
              <a:solidFill>
                <a:srgbClr val="003366"/>
              </a:solidFill>
            </a:endParaRPr>
          </a:p>
        </p:txBody>
      </p:sp>
      <p:sp>
        <p:nvSpPr>
          <p:cNvPr id="21515" name="Rectangle 11"/>
          <p:cNvSpPr>
            <a:spLocks noGrp="1" noChangeArrowheads="1"/>
          </p:cNvSpPr>
          <p:nvPr>
            <p:ph type="sldNum" sz="quarter" idx="4"/>
          </p:nvPr>
        </p:nvSpPr>
        <p:spPr bwMode="auto">
          <a:xfrm>
            <a:off x="84138" y="6369050"/>
            <a:ext cx="587375" cy="488950"/>
          </a:xfrm>
          <a:prstGeom prst="rect">
            <a:avLst/>
          </a:prstGeom>
          <a:noFill/>
          <a:ln w="9525">
            <a:noFill/>
            <a:miter lim="800000"/>
          </a:ln>
          <a:effectLst/>
        </p:spPr>
        <p:txBody>
          <a:bodyPr vert="horz" wrap="square" lIns="91440" tIns="45720" rIns="91440" bIns="45720" numCol="1" anchor="b" anchorCtr="1" compatLnSpc="1"/>
          <a:lstStyle>
            <a:lvl1pPr>
              <a:defRPr sz="2600" b="1" smtClean="0">
                <a:solidFill>
                  <a:schemeClr val="bg1"/>
                </a:solidFill>
                <a:ea typeface="宋体" panose="02010600030101010101" pitchFamily="2" charset="-122"/>
              </a:defRPr>
            </a:lvl1pPr>
          </a:lstStyle>
          <a:p>
            <a:pPr fontAlgn="base">
              <a:spcBef>
                <a:spcPct val="0"/>
              </a:spcBef>
              <a:spcAft>
                <a:spcPct val="0"/>
              </a:spcAft>
              <a:defRPr/>
            </a:pPr>
            <a:fld id="{B4ED7DFF-788F-4480-8E05-1B5FB7842E15}" type="slidenum">
              <a:rPr lang="en-US" altLang="zh-CN">
                <a:solidFill>
                  <a:srgbClr val="FFFFFF"/>
                </a:solidFill>
              </a:rPr>
              <a:pPr fontAlgn="base">
                <a:spcBef>
                  <a:spcPct val="0"/>
                </a:spcBef>
                <a:spcAft>
                  <a:spcPct val="0"/>
                </a:spcAft>
                <a:defRPr/>
              </a:pPr>
              <a:t>‹#›</a:t>
            </a:fld>
            <a:endParaRPr lang="en-US" altLang="zh-CN">
              <a:solidFill>
                <a:srgbClr val="FFFFFF"/>
              </a:solidFill>
            </a:endParaRPr>
          </a:p>
        </p:txBody>
      </p:sp>
      <p:sp>
        <p:nvSpPr>
          <p:cNvPr id="2058" name="AutoShape 12"/>
          <p:cNvSpPr>
            <a:spLocks noChangeArrowheads="1"/>
          </p:cNvSpPr>
          <p:nvPr/>
        </p:nvSpPr>
        <p:spPr bwMode="auto">
          <a:xfrm>
            <a:off x="7543800" y="1600200"/>
            <a:ext cx="393700" cy="319088"/>
          </a:xfrm>
          <a:prstGeom prst="flowChartDelay">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zh-CN">
              <a:solidFill>
                <a:srgbClr val="003366"/>
              </a:solidFill>
              <a:ea typeface="宋体" panose="02010600030101010101" pitchFamily="2" charset="-122"/>
            </a:endParaRPr>
          </a:p>
        </p:txBody>
      </p:sp>
    </p:spTree>
    <p:extLst>
      <p:ext uri="{BB962C8B-B14F-4D97-AF65-F5344CB8AC3E}">
        <p14:creationId xmlns:p14="http://schemas.microsoft.com/office/powerpoint/2010/main" val="226912446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ransition spd="med">
    <p:wipe dir="d"/>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cs typeface="+mn-cs"/>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cs typeface="+mn-cs"/>
        </a:defRPr>
      </a:lvl5pPr>
      <a:lvl6pPr marL="25146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cs typeface="+mn-cs"/>
        </a:defRPr>
      </a:lvl6pPr>
      <a:lvl7pPr marL="29718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cs typeface="+mn-cs"/>
        </a:defRPr>
      </a:lvl7pPr>
      <a:lvl8pPr marL="34290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cs typeface="+mn-cs"/>
        </a:defRPr>
      </a:lvl8pPr>
      <a:lvl9pPr marL="38862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zhenan@scu.edu.c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50.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35.png"/><Relationship Id="rId7" Type="http://schemas.openxmlformats.org/officeDocument/2006/relationships/image" Target="../media/image60.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838200" y="2348880"/>
            <a:ext cx="7550224" cy="3888432"/>
          </a:xfrm>
        </p:spPr>
        <p:txBody>
          <a:bodyPr/>
          <a:lstStyle/>
          <a:p>
            <a:pPr marL="0" indent="0" algn="ctr">
              <a:lnSpc>
                <a:spcPct val="150000"/>
              </a:lnSpc>
              <a:spcBef>
                <a:spcPts val="1500"/>
              </a:spcBef>
              <a:buNone/>
            </a:pPr>
            <a:r>
              <a:rPr lang="zh-CN" altLang="en-US" sz="48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计算思维</a:t>
            </a:r>
            <a:endParaRPr lang="en-US" altLang="zh-CN" sz="48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marL="0" indent="0" algn="ctr">
              <a:lnSpc>
                <a:spcPct val="150000"/>
              </a:lnSpc>
              <a:buNone/>
            </a:pPr>
            <a:endParaRPr lang="en-US" altLang="zh-CN" sz="1800" b="1" dirty="0" smtClean="0">
              <a:latin typeface="楷体" panose="02010609060101010101" pitchFamily="49" charset="-122"/>
              <a:ea typeface="楷体" panose="02010609060101010101" pitchFamily="49" charset="-122"/>
              <a:cs typeface="Times New Roman" panose="02020603050405020304" pitchFamily="18" charset="0"/>
            </a:endParaRPr>
          </a:p>
          <a:p>
            <a:pPr marL="0" indent="0" algn="ctr">
              <a:lnSpc>
                <a:spcPct val="150000"/>
              </a:lnSpc>
              <a:buNone/>
            </a:pPr>
            <a:r>
              <a:rPr lang="zh-CN" altLang="en-US" sz="3200" b="1" dirty="0" smtClean="0">
                <a:latin typeface="楷体" panose="02010609060101010101" pitchFamily="49" charset="-122"/>
                <a:ea typeface="楷体" panose="02010609060101010101" pitchFamily="49" charset="-122"/>
                <a:cs typeface="Times New Roman" panose="02020603050405020304" pitchFamily="18" charset="0"/>
              </a:rPr>
              <a:t>课程一</a:t>
            </a:r>
            <a:endParaRPr lang="en-US" altLang="zh-CN" sz="3200" b="1" dirty="0" smtClean="0">
              <a:latin typeface="楷体" panose="02010609060101010101" pitchFamily="49" charset="-122"/>
              <a:ea typeface="楷体" panose="02010609060101010101" pitchFamily="49" charset="-122"/>
              <a:cs typeface="Times New Roman" panose="02020603050405020304" pitchFamily="18" charset="0"/>
            </a:endParaRPr>
          </a:p>
          <a:p>
            <a:pPr marL="0" indent="0" algn="ctr">
              <a:lnSpc>
                <a:spcPct val="150000"/>
              </a:lnSpc>
              <a:buNone/>
            </a:pPr>
            <a:endParaRPr lang="en-US" altLang="zh-CN" sz="1800" b="1" dirty="0" smtClean="0">
              <a:latin typeface="楷体" panose="02010609060101010101" pitchFamily="49" charset="-122"/>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FBB19264-6531-4C88-BE5F-E166F0E69C67}" type="slidenum">
              <a:rPr lang="en-US" altLang="zh-CN" smtClean="0">
                <a:solidFill>
                  <a:srgbClr val="FFFFFF"/>
                </a:solidFill>
              </a:rPr>
              <a:pPr>
                <a:defRPr/>
              </a:pPr>
              <a:t>1</a:t>
            </a:fld>
            <a:endParaRPr lang="en-US" altLang="zh-CN">
              <a:solidFill>
                <a:srgbClr val="FFFFFF"/>
              </a:solidFill>
            </a:endParaRPr>
          </a:p>
        </p:txBody>
      </p:sp>
    </p:spTree>
    <p:extLst>
      <p:ext uri="{BB962C8B-B14F-4D97-AF65-F5344CB8AC3E}">
        <p14:creationId xmlns:p14="http://schemas.microsoft.com/office/powerpoint/2010/main" val="215632705"/>
      </p:ext>
    </p:extLst>
  </p:cSld>
  <p:clrMapOvr>
    <a:masterClrMapping/>
  </p:clrMapOvr>
  <p:transition spd="med" advTm="25661">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olidFill>
                  <a:schemeClr val="tx1"/>
                </a:solidFill>
                <a:latin typeface="楷体" panose="02010609060101010101" pitchFamily="49" charset="-122"/>
                <a:ea typeface="楷体" panose="02010609060101010101" pitchFamily="49" charset="-122"/>
              </a:rPr>
              <a:t>研究方向</a:t>
            </a:r>
            <a:endParaRPr lang="zh-CN" altLang="en-US" sz="3200" dirty="0">
              <a:solidFill>
                <a:schemeClr val="tx1"/>
              </a:solidFill>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pPr>
              <a:defRPr/>
            </a:pPr>
            <a:fld id="{FBB19264-6531-4C88-BE5F-E166F0E69C67}" type="slidenum">
              <a:rPr lang="en-US" altLang="zh-CN" smtClean="0">
                <a:solidFill>
                  <a:srgbClr val="FFFFFF"/>
                </a:solidFill>
              </a:rPr>
              <a:pPr>
                <a:defRPr/>
              </a:pPr>
              <a:t>10</a:t>
            </a:fld>
            <a:endParaRPr lang="en-US" altLang="zh-CN">
              <a:solidFill>
                <a:srgbClr val="FFFFFF"/>
              </a:solidFill>
            </a:endParaRPr>
          </a:p>
        </p:txBody>
      </p:sp>
      <p:grpSp>
        <p:nvGrpSpPr>
          <p:cNvPr id="6" name="组合 5"/>
          <p:cNvGrpSpPr/>
          <p:nvPr/>
        </p:nvGrpSpPr>
        <p:grpSpPr>
          <a:xfrm>
            <a:off x="806711" y="2055774"/>
            <a:ext cx="2258118" cy="1274869"/>
            <a:chOff x="601736" y="1464068"/>
            <a:chExt cx="2258118" cy="1274869"/>
          </a:xfrm>
        </p:grpSpPr>
        <p:sp>
          <p:nvSpPr>
            <p:cNvPr id="7" name="圆角矩形 6"/>
            <p:cNvSpPr/>
            <p:nvPr/>
          </p:nvSpPr>
          <p:spPr>
            <a:xfrm>
              <a:off x="739513" y="1735749"/>
              <a:ext cx="2101183" cy="1003188"/>
            </a:xfrm>
            <a:prstGeom prst="roundRect">
              <a:avLst/>
            </a:prstGeom>
            <a:solidFill>
              <a:sysClr val="window" lastClr="FFFFFF"/>
            </a:solidFill>
            <a:ln w="12700" cap="flat" cmpd="sng" algn="ctr">
              <a:solidFill>
                <a:srgbClr val="B7491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8" name="组合 7"/>
            <p:cNvGrpSpPr/>
            <p:nvPr/>
          </p:nvGrpSpPr>
          <p:grpSpPr>
            <a:xfrm>
              <a:off x="601736" y="1464068"/>
              <a:ext cx="1123659" cy="377888"/>
              <a:chOff x="1488055" y="2717248"/>
              <a:chExt cx="1123659" cy="377888"/>
            </a:xfrm>
          </p:grpSpPr>
          <p:sp>
            <p:nvSpPr>
              <p:cNvPr id="10" name="圆角矩形 9"/>
              <p:cNvSpPr/>
              <p:nvPr/>
            </p:nvSpPr>
            <p:spPr>
              <a:xfrm>
                <a:off x="1488055" y="2747968"/>
                <a:ext cx="1123659" cy="347168"/>
              </a:xfrm>
              <a:prstGeom prst="roundRect">
                <a:avLst/>
              </a:prstGeom>
              <a:solidFill>
                <a:srgbClr val="9F2925"/>
              </a:solidFill>
              <a:ln w="12700" cap="flat" cmpd="sng" algn="ctr">
                <a:solidFill>
                  <a:srgbClr val="9F292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矩形 10"/>
              <p:cNvSpPr/>
              <p:nvPr/>
            </p:nvSpPr>
            <p:spPr>
              <a:xfrm>
                <a:off x="1494801" y="2717248"/>
                <a:ext cx="1110166" cy="3693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prstClr val="white"/>
                    </a:solidFill>
                    <a:effectLst/>
                    <a:uLnTx/>
                    <a:uFillTx/>
                    <a:latin typeface="Times New Roman" panose="02020603050405020304" pitchFamily="18" charset="0"/>
                    <a:ea typeface="楷体" panose="02010609060101010101" pitchFamily="49" charset="-122"/>
                    <a:cs typeface="Times New Roman" panose="02020603050405020304" pitchFamily="18" charset="0"/>
                  </a:rPr>
                  <a:t>应用领域</a:t>
                </a:r>
                <a:endParaRPr kumimoji="0" lang="zh-CN" altLang="en-US" sz="1800" b="0" i="0" u="none" strike="noStrike" kern="0" cap="none" spc="0" normalizeH="0" baseline="0" noProof="0" dirty="0" smtClean="0">
                  <a:ln>
                    <a:noFill/>
                  </a:ln>
                  <a:solidFill>
                    <a:prstClr val="white"/>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9" name="矩形 8"/>
            <p:cNvSpPr/>
            <p:nvPr/>
          </p:nvSpPr>
          <p:spPr>
            <a:xfrm>
              <a:off x="710082" y="1841956"/>
              <a:ext cx="2149772" cy="646331"/>
            </a:xfrm>
            <a:prstGeom prst="rect">
              <a:avLst/>
            </a:prstGeom>
          </p:spPr>
          <p:txBody>
            <a:bodyPr wrap="square">
              <a:spAutoFit/>
            </a:bodyPr>
            <a:lstStyle/>
            <a:p>
              <a:pPr marL="342900" marR="0" lvl="0" indent="-342900" defTabSz="914400" eaLnBrk="1" fontAlgn="auto" latinLnBrk="0" hangingPunct="1">
                <a:lnSpc>
                  <a:spcPct val="100000"/>
                </a:lnSpc>
                <a:spcBef>
                  <a:spcPts val="0"/>
                </a:spcBef>
                <a:spcAft>
                  <a:spcPts val="0"/>
                </a:spcAft>
                <a:buClr>
                  <a:srgbClr val="9F2925"/>
                </a:buClr>
                <a:buSzPct val="115000"/>
                <a:buFont typeface="Wingdings" panose="05000000000000000000" pitchFamily="2" charset="2"/>
                <a:buChar char="Ø"/>
                <a:tabLst/>
                <a:defRPr/>
              </a:pPr>
              <a:r>
                <a:rPr kumimoji="0" lang="zh-CN" altLang="en-US" sz="1800" b="0" i="0" u="none" strike="noStrike" kern="0" cap="none" spc="0" normalizeH="0" baseline="0" noProof="0" dirty="0" smtClean="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复杂工业过程全流程优化决策</a:t>
              </a:r>
            </a:p>
          </p:txBody>
        </p:sp>
      </p:grpSp>
      <p:grpSp>
        <p:nvGrpSpPr>
          <p:cNvPr id="12" name="组合 11"/>
          <p:cNvGrpSpPr/>
          <p:nvPr/>
        </p:nvGrpSpPr>
        <p:grpSpPr>
          <a:xfrm>
            <a:off x="6864877" y="2154720"/>
            <a:ext cx="2172865" cy="1202272"/>
            <a:chOff x="3398731" y="1509832"/>
            <a:chExt cx="2249398" cy="1202272"/>
          </a:xfrm>
        </p:grpSpPr>
        <p:sp>
          <p:nvSpPr>
            <p:cNvPr id="13" name="圆角矩形 12"/>
            <p:cNvSpPr/>
            <p:nvPr/>
          </p:nvSpPr>
          <p:spPr>
            <a:xfrm>
              <a:off x="3546946" y="1682566"/>
              <a:ext cx="2101183" cy="1003188"/>
            </a:xfrm>
            <a:prstGeom prst="roundRect">
              <a:avLst/>
            </a:prstGeom>
            <a:solidFill>
              <a:sysClr val="window" lastClr="FFFFFF"/>
            </a:solidFill>
            <a:ln w="12700" cap="flat" cmpd="sng" algn="ctr">
              <a:solidFill>
                <a:srgbClr val="B7491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矩形 13"/>
            <p:cNvSpPr/>
            <p:nvPr/>
          </p:nvSpPr>
          <p:spPr>
            <a:xfrm>
              <a:off x="3398731" y="1509832"/>
              <a:ext cx="1216999"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prstClr val="white"/>
                  </a:solidFill>
                  <a:effectLst/>
                  <a:uLnTx/>
                  <a:uFillTx/>
                  <a:latin typeface="Times New Roman" panose="02020603050405020304" pitchFamily="18" charset="0"/>
                  <a:ea typeface="楷体" panose="02010609060101010101" pitchFamily="49" charset="-122"/>
                  <a:cs typeface="Times New Roman" panose="02020603050405020304" pitchFamily="18" charset="0"/>
                </a:rPr>
                <a:t>核心技术</a:t>
              </a:r>
            </a:p>
          </p:txBody>
        </p:sp>
        <p:sp>
          <p:nvSpPr>
            <p:cNvPr id="15" name="矩形 14"/>
            <p:cNvSpPr/>
            <p:nvPr/>
          </p:nvSpPr>
          <p:spPr>
            <a:xfrm>
              <a:off x="3546710" y="1788774"/>
              <a:ext cx="2006153" cy="923330"/>
            </a:xfrm>
            <a:prstGeom prst="rect">
              <a:avLst/>
            </a:prstGeom>
          </p:spPr>
          <p:txBody>
            <a:bodyPr wrap="square">
              <a:spAutoFit/>
            </a:bodyPr>
            <a:lstStyle/>
            <a:p>
              <a:pPr marL="342900" marR="0" lvl="0" indent="-342900" defTabSz="914400" eaLnBrk="1" fontAlgn="auto" latinLnBrk="0" hangingPunct="1">
                <a:lnSpc>
                  <a:spcPct val="100000"/>
                </a:lnSpc>
                <a:spcBef>
                  <a:spcPts val="0"/>
                </a:spcBef>
                <a:spcAft>
                  <a:spcPts val="0"/>
                </a:spcAft>
                <a:buClr>
                  <a:srgbClr val="9F2925"/>
                </a:buClr>
                <a:buSzPct val="115000"/>
                <a:buFont typeface="Wingdings" panose="05000000000000000000" pitchFamily="2" charset="2"/>
                <a:buChar char="Ø"/>
                <a:tabLst/>
                <a:defRPr/>
              </a:pPr>
              <a:r>
                <a:rPr kumimoji="0" lang="zh-CN" altLang="en-US" sz="1800" b="0" i="0" u="none" strike="noStrike" kern="0" cap="none" spc="0" normalizeH="0" baseline="0" noProof="0" dirty="0" smtClean="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基于计算智能理论的智能优化方法</a:t>
              </a:r>
            </a:p>
          </p:txBody>
        </p:sp>
      </p:grpSp>
      <p:sp>
        <p:nvSpPr>
          <p:cNvPr id="16" name="圆角矩形 15"/>
          <p:cNvSpPr/>
          <p:nvPr/>
        </p:nvSpPr>
        <p:spPr>
          <a:xfrm>
            <a:off x="3979515" y="2327454"/>
            <a:ext cx="2085136" cy="1039163"/>
          </a:xfrm>
          <a:prstGeom prst="roundRect">
            <a:avLst/>
          </a:prstGeom>
          <a:solidFill>
            <a:sysClr val="window" lastClr="FFFFFF"/>
          </a:solidFill>
          <a:ln w="12700" cap="flat" cmpd="sng" algn="ctr">
            <a:solidFill>
              <a:srgbClr val="B7491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矩形 16"/>
          <p:cNvSpPr/>
          <p:nvPr/>
        </p:nvSpPr>
        <p:spPr>
          <a:xfrm>
            <a:off x="3979440" y="2433662"/>
            <a:ext cx="2203754" cy="923330"/>
          </a:xfrm>
          <a:prstGeom prst="rect">
            <a:avLst/>
          </a:prstGeom>
        </p:spPr>
        <p:txBody>
          <a:bodyPr wrap="square">
            <a:spAutoFit/>
          </a:bodyPr>
          <a:lstStyle/>
          <a:p>
            <a:pPr marL="342900" indent="-342900">
              <a:buClr>
                <a:srgbClr val="9F2925"/>
              </a:buClr>
              <a:buSzPct val="115000"/>
              <a:buFont typeface="Wingdings" panose="05000000000000000000" pitchFamily="2" charset="2"/>
              <a:buChar char="Ø"/>
            </a:pPr>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高维多目标</a:t>
            </a:r>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优化</a:t>
            </a:r>
            <a:endParaRPr lang="en-US" altLang="zh-CN"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342900" indent="-342900">
              <a:buClr>
                <a:srgbClr val="9F2925"/>
              </a:buClr>
              <a:buSzPct val="115000"/>
              <a:buFont typeface="Wingdings" panose="05000000000000000000" pitchFamily="2" charset="2"/>
              <a:buChar char="Ø"/>
            </a:pPr>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鲁棒</a:t>
            </a:r>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优化</a:t>
            </a:r>
            <a:endParaRPr lang="en-US" altLang="zh-CN"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342900" indent="-342900">
              <a:buClr>
                <a:srgbClr val="9F2925"/>
              </a:buClr>
              <a:buSzPct val="115000"/>
              <a:buFont typeface="Wingdings" panose="05000000000000000000" pitchFamily="2" charset="2"/>
              <a:buChar char="Ø"/>
            </a:pPr>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多</a:t>
            </a:r>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尺度决策</a:t>
            </a:r>
            <a:endPar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右箭头 17"/>
          <p:cNvSpPr/>
          <p:nvPr/>
        </p:nvSpPr>
        <p:spPr>
          <a:xfrm>
            <a:off x="3213118" y="2638107"/>
            <a:ext cx="614653" cy="381882"/>
          </a:xfrm>
          <a:prstGeom prst="rightArrow">
            <a:avLst/>
          </a:prstGeom>
          <a:solidFill>
            <a:sysClr val="window" lastClr="FFFFFF">
              <a:lumMod val="50000"/>
            </a:sysClr>
          </a:solidFill>
          <a:ln w="1270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等线" panose="02010600030101010101" pitchFamily="2" charset="-122"/>
              <a:cs typeface="+mn-cs"/>
            </a:endParaRPr>
          </a:p>
        </p:txBody>
      </p:sp>
      <p:sp>
        <p:nvSpPr>
          <p:cNvPr id="19" name="右箭头 18"/>
          <p:cNvSpPr/>
          <p:nvPr/>
        </p:nvSpPr>
        <p:spPr>
          <a:xfrm>
            <a:off x="6234068" y="2638107"/>
            <a:ext cx="614653" cy="381882"/>
          </a:xfrm>
          <a:prstGeom prst="rightArrow">
            <a:avLst/>
          </a:prstGeom>
          <a:solidFill>
            <a:sysClr val="window" lastClr="FFFFFF">
              <a:lumMod val="50000"/>
            </a:sysClr>
          </a:solidFill>
          <a:ln w="1270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等线" panose="02010600030101010101" pitchFamily="2" charset="-122"/>
              <a:cs typeface="+mn-cs"/>
            </a:endParaRPr>
          </a:p>
        </p:txBody>
      </p:sp>
      <p:pic>
        <p:nvPicPr>
          <p:cNvPr id="20" name="图片 19"/>
          <p:cNvPicPr>
            <a:picLocks noChangeAspect="1"/>
          </p:cNvPicPr>
          <p:nvPr/>
        </p:nvPicPr>
        <p:blipFill>
          <a:blip r:embed="rId2"/>
          <a:stretch>
            <a:fillRect/>
          </a:stretch>
        </p:blipFill>
        <p:spPr>
          <a:xfrm>
            <a:off x="944488" y="3585996"/>
            <a:ext cx="5238706" cy="1358179"/>
          </a:xfrm>
          <a:prstGeom prst="rect">
            <a:avLst/>
          </a:prstGeom>
        </p:spPr>
      </p:pic>
      <p:pic>
        <p:nvPicPr>
          <p:cNvPr id="21" name="图片 20"/>
          <p:cNvPicPr>
            <a:picLocks noChangeAspect="1"/>
          </p:cNvPicPr>
          <p:nvPr/>
        </p:nvPicPr>
        <p:blipFill>
          <a:blip r:embed="rId3"/>
          <a:stretch>
            <a:fillRect/>
          </a:stretch>
        </p:blipFill>
        <p:spPr>
          <a:xfrm>
            <a:off x="834923" y="5262084"/>
            <a:ext cx="6501547" cy="1544604"/>
          </a:xfrm>
          <a:prstGeom prst="rect">
            <a:avLst/>
          </a:prstGeom>
        </p:spPr>
      </p:pic>
      <p:sp>
        <p:nvSpPr>
          <p:cNvPr id="22" name="矩形 21"/>
          <p:cNvSpPr/>
          <p:nvPr/>
        </p:nvSpPr>
        <p:spPr>
          <a:xfrm>
            <a:off x="6323949" y="3788403"/>
            <a:ext cx="2509020" cy="923330"/>
          </a:xfrm>
          <a:prstGeom prst="rect">
            <a:avLst/>
          </a:prstGeom>
        </p:spPr>
        <p:txBody>
          <a:bodyPr wrap="square">
            <a:spAutoFit/>
          </a:bodyPr>
          <a:lstStyle/>
          <a:p>
            <a:r>
              <a:rPr lang="zh-CN" altLang="en-US" b="1"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在复杂运行环境下，人工操作随意性大、及时性不够、准确性不高</a:t>
            </a:r>
            <a:endParaRPr lang="en-US" altLang="zh-CN" b="1"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 name="矩形 22"/>
          <p:cNvSpPr/>
          <p:nvPr/>
        </p:nvSpPr>
        <p:spPr>
          <a:xfrm>
            <a:off x="7271057" y="5298079"/>
            <a:ext cx="1920710" cy="1200329"/>
          </a:xfrm>
          <a:prstGeom prst="rect">
            <a:avLst/>
          </a:prstGeom>
        </p:spPr>
        <p:txBody>
          <a:bodyPr wrap="square">
            <a:spAutoFit/>
          </a:bodyPr>
          <a:lstStyle/>
          <a:p>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智能优化方法协助操作人员准确及时稳定的控制工业过程的运行</a:t>
            </a:r>
            <a:endPar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 name="圆角矩形 23"/>
          <p:cNvSpPr/>
          <p:nvPr/>
        </p:nvSpPr>
        <p:spPr>
          <a:xfrm>
            <a:off x="3814123" y="2055774"/>
            <a:ext cx="1123659" cy="369332"/>
          </a:xfrm>
          <a:prstGeom prst="roundRect">
            <a:avLst/>
          </a:prstGeom>
          <a:solidFill>
            <a:srgbClr val="9F2925"/>
          </a:solidFill>
          <a:ln w="12700" cap="flat" cmpd="sng" algn="ctr">
            <a:solidFill>
              <a:srgbClr val="9F292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 name="矩形 24"/>
          <p:cNvSpPr/>
          <p:nvPr/>
        </p:nvSpPr>
        <p:spPr>
          <a:xfrm>
            <a:off x="3811993" y="2075412"/>
            <a:ext cx="1110166" cy="369332"/>
          </a:xfrm>
          <a:prstGeom prst="rect">
            <a:avLst/>
          </a:prstGeom>
        </p:spPr>
        <p:txBody>
          <a:bodyPr wrap="square">
            <a:spAutoFit/>
          </a:bodyPr>
          <a:lstStyle/>
          <a:p>
            <a:r>
              <a:rPr lang="zh-CN" altLang="en-US" b="1" dirty="0" smtClean="0">
                <a:solidFill>
                  <a:prstClr val="white"/>
                </a:solidFill>
                <a:latin typeface="Times New Roman" panose="02020603050405020304" pitchFamily="18" charset="0"/>
                <a:ea typeface="楷体" panose="02010609060101010101" pitchFamily="49" charset="-122"/>
                <a:cs typeface="Times New Roman" panose="02020603050405020304" pitchFamily="18" charset="0"/>
              </a:rPr>
              <a:t>关键问题</a:t>
            </a:r>
            <a:endParaRPr lang="zh-CN" altLang="en-US" dirty="0">
              <a:solidFill>
                <a:prstClr val="white"/>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6" name="圆角矩形 25"/>
          <p:cNvSpPr/>
          <p:nvPr/>
        </p:nvSpPr>
        <p:spPr>
          <a:xfrm>
            <a:off x="6804248" y="2060848"/>
            <a:ext cx="1123659" cy="364258"/>
          </a:xfrm>
          <a:prstGeom prst="roundRect">
            <a:avLst/>
          </a:prstGeom>
          <a:solidFill>
            <a:srgbClr val="9F2925"/>
          </a:solidFill>
          <a:ln w="12700" cap="flat" cmpd="sng" algn="ctr">
            <a:solidFill>
              <a:srgbClr val="9F292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7" name="矩形 26"/>
          <p:cNvSpPr/>
          <p:nvPr/>
        </p:nvSpPr>
        <p:spPr>
          <a:xfrm>
            <a:off x="6827845" y="2064913"/>
            <a:ext cx="1110166" cy="369332"/>
          </a:xfrm>
          <a:prstGeom prst="rect">
            <a:avLst/>
          </a:prstGeom>
        </p:spPr>
        <p:txBody>
          <a:bodyPr wrap="square">
            <a:spAutoFit/>
          </a:bodyPr>
          <a:lstStyle/>
          <a:p>
            <a:r>
              <a:rPr lang="zh-CN" altLang="en-US" b="1" dirty="0" smtClean="0">
                <a:solidFill>
                  <a:prstClr val="white"/>
                </a:solidFill>
                <a:latin typeface="Times New Roman" panose="02020603050405020304" pitchFamily="18" charset="0"/>
                <a:ea typeface="楷体" panose="02010609060101010101" pitchFamily="49" charset="-122"/>
                <a:cs typeface="Times New Roman" panose="02020603050405020304" pitchFamily="18" charset="0"/>
              </a:rPr>
              <a:t>核心方法</a:t>
            </a:r>
            <a:endParaRPr lang="zh-CN" altLang="en-US" dirty="0">
              <a:solidFill>
                <a:prstClr val="white"/>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 name="右弧形箭头 27"/>
          <p:cNvSpPr/>
          <p:nvPr/>
        </p:nvSpPr>
        <p:spPr>
          <a:xfrm rot="21267313">
            <a:off x="2422278" y="3965169"/>
            <a:ext cx="637653" cy="1739050"/>
          </a:xfrm>
          <a:prstGeom prst="curvedLeftArrow">
            <a:avLst/>
          </a:prstGeom>
          <a:solidFill>
            <a:srgbClr val="1D9A78"/>
          </a:solidFill>
          <a:ln w="12700" cap="flat" cmpd="sng" algn="ctr">
            <a:solidFill>
              <a:srgbClr val="1D9A7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black"/>
              </a:solidFill>
              <a:effectLst/>
              <a:uLnTx/>
              <a:uFillTx/>
              <a:latin typeface="Calibri"/>
              <a:ea typeface="等线" panose="02010600030101010101" pitchFamily="2" charset="-122"/>
              <a:cs typeface="+mn-cs"/>
            </a:endParaRPr>
          </a:p>
        </p:txBody>
      </p:sp>
    </p:spTree>
    <p:extLst>
      <p:ext uri="{BB962C8B-B14F-4D97-AF65-F5344CB8AC3E}">
        <p14:creationId xmlns:p14="http://schemas.microsoft.com/office/powerpoint/2010/main" val="684455928"/>
      </p:ext>
    </p:extLst>
  </p:cSld>
  <p:clrMapOvr>
    <a:masterClrMapping/>
  </p:clrMapOvr>
  <p:transition spd="med" advTm="587662">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latin typeface="楷体" panose="02010609060101010101" pitchFamily="49" charset="-122"/>
                <a:ea typeface="楷体" panose="02010609060101010101" pitchFamily="49" charset="-122"/>
              </a:rPr>
              <a:t>三大科学分支</a:t>
            </a:r>
            <a:endParaRPr lang="zh-CN" altLang="en-US" dirty="0">
              <a:solidFill>
                <a:schemeClr val="tx1"/>
              </a:solidFill>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839415" y="1988840"/>
            <a:ext cx="7116961" cy="4536504"/>
          </a:xfrm>
        </p:spPr>
        <p:txBody>
          <a:bodyPr/>
          <a:lstStyle/>
          <a:p>
            <a:pPr marL="0" indent="0">
              <a:lnSpc>
                <a:spcPct val="120000"/>
              </a:lnSpc>
              <a:buNone/>
            </a:pPr>
            <a:r>
              <a:rPr lang="zh-CN" altLang="en-US" sz="24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理论</a:t>
            </a:r>
            <a:endParaRPr lang="en-US" altLang="zh-CN" sz="24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a:lnSpc>
                <a:spcPct val="120000"/>
              </a:lnSpc>
              <a:spcBef>
                <a:spcPts val="500"/>
              </a:spcBef>
            </a:pPr>
            <a:r>
              <a:rPr lang="zh-CN" altLang="en-US" sz="2000" dirty="0">
                <a:latin typeface="楷体" panose="02010609060101010101" pitchFamily="49" charset="-122"/>
                <a:ea typeface="楷体" panose="02010609060101010101" pitchFamily="49" charset="-122"/>
                <a:cs typeface="Times New Roman" panose="02020603050405020304" pitchFamily="18" charset="0"/>
              </a:rPr>
              <a:t>数学</a:t>
            </a:r>
            <a:r>
              <a:rPr lang="en-US" altLang="zh-CN" sz="2000" dirty="0" smtClean="0">
                <a:latin typeface="楷体" panose="02010609060101010101" pitchFamily="49" charset="-122"/>
                <a:ea typeface="楷体" panose="02010609060101010101" pitchFamily="49" charset="-122"/>
                <a:cs typeface="Times New Roman" panose="02020603050405020304" pitchFamily="18" charset="0"/>
              </a:rPr>
              <a:t>: </a:t>
            </a:r>
            <a:r>
              <a:rPr lang="zh-CN" altLang="en-US" sz="2000" dirty="0" smtClean="0">
                <a:latin typeface="楷体" panose="02010609060101010101" pitchFamily="49" charset="-122"/>
                <a:ea typeface="楷体" panose="02010609060101010101" pitchFamily="49" charset="-122"/>
                <a:cs typeface="Times New Roman" panose="02020603050405020304" pitchFamily="18" charset="0"/>
              </a:rPr>
              <a:t>严格的定理证明</a:t>
            </a:r>
            <a:endParaRPr lang="en-US" altLang="zh-CN" sz="2000" dirty="0" smtClean="0">
              <a:latin typeface="楷体" panose="02010609060101010101" pitchFamily="49" charset="-122"/>
              <a:ea typeface="楷体" panose="02010609060101010101" pitchFamily="49" charset="-122"/>
              <a:cs typeface="Times New Roman" panose="02020603050405020304" pitchFamily="18" charset="0"/>
            </a:endParaRPr>
          </a:p>
          <a:p>
            <a:pPr>
              <a:lnSpc>
                <a:spcPct val="120000"/>
              </a:lnSpc>
              <a:spcBef>
                <a:spcPts val="500"/>
              </a:spcBef>
            </a:pPr>
            <a:r>
              <a:rPr lang="zh-CN" altLang="en-US" sz="2000" dirty="0" smtClean="0">
                <a:latin typeface="楷体" panose="02010609060101010101" pitchFamily="49" charset="-122"/>
                <a:ea typeface="楷体" panose="02010609060101010101" pitchFamily="49" charset="-122"/>
                <a:cs typeface="Times New Roman" panose="02020603050405020304" pitchFamily="18" charset="0"/>
              </a:rPr>
              <a:t>各种条件下的</a:t>
            </a:r>
            <a:r>
              <a:rPr lang="zh-CN" altLang="en-US" sz="2000" dirty="0">
                <a:latin typeface="楷体" panose="02010609060101010101" pitchFamily="49" charset="-122"/>
                <a:ea typeface="楷体" panose="02010609060101010101" pitchFamily="49" charset="-122"/>
                <a:cs typeface="Times New Roman" panose="02020603050405020304" pitchFamily="18" charset="0"/>
              </a:rPr>
              <a:t>非常精确的结果和解决方案</a:t>
            </a:r>
            <a:endParaRPr lang="en-US" altLang="zh-CN" sz="2000" dirty="0">
              <a:latin typeface="楷体" panose="02010609060101010101" pitchFamily="49" charset="-122"/>
              <a:ea typeface="楷体" panose="02010609060101010101" pitchFamily="49" charset="-122"/>
              <a:cs typeface="Times New Roman" panose="02020603050405020304" pitchFamily="18" charset="0"/>
            </a:endParaRPr>
          </a:p>
          <a:p>
            <a:pPr marL="0" indent="0">
              <a:lnSpc>
                <a:spcPct val="120000"/>
              </a:lnSpc>
              <a:spcBef>
                <a:spcPts val="1000"/>
              </a:spcBef>
              <a:buNone/>
            </a:pPr>
            <a:r>
              <a:rPr lang="zh-CN" altLang="en-US" sz="24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实验</a:t>
            </a:r>
            <a:endParaRPr lang="en-US" altLang="zh-CN" sz="24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a:lnSpc>
                <a:spcPct val="120000"/>
              </a:lnSpc>
              <a:spcBef>
                <a:spcPts val="500"/>
              </a:spcBef>
            </a:pPr>
            <a:r>
              <a:rPr lang="zh-CN" altLang="en-US" sz="2000" dirty="0">
                <a:latin typeface="楷体" panose="02010609060101010101" pitchFamily="49" charset="-122"/>
                <a:ea typeface="楷体" panose="02010609060101010101" pitchFamily="49" charset="-122"/>
                <a:cs typeface="Times New Roman" panose="02020603050405020304" pitchFamily="18" charset="0"/>
              </a:rPr>
              <a:t>化学</a:t>
            </a:r>
            <a:r>
              <a:rPr lang="en-US" altLang="zh-CN" sz="2000" dirty="0">
                <a:latin typeface="楷体" panose="02010609060101010101" pitchFamily="49" charset="-122"/>
                <a:ea typeface="楷体" panose="02010609060101010101" pitchFamily="49" charset="-122"/>
                <a:cs typeface="Times New Roman" panose="02020603050405020304" pitchFamily="18" charset="0"/>
              </a:rPr>
              <a:t>:</a:t>
            </a:r>
            <a:r>
              <a:rPr lang="zh-CN" altLang="en-US" sz="2000" dirty="0">
                <a:latin typeface="楷体" panose="02010609060101010101" pitchFamily="49" charset="-122"/>
                <a:ea typeface="楷体" panose="02010609060101010101" pitchFamily="49" charset="-122"/>
                <a:cs typeface="Times New Roman" panose="02020603050405020304" pitchFamily="18" charset="0"/>
              </a:rPr>
              <a:t>基于设备和工具，探索和挖掘自然对象和过程背后的规则和规律模式</a:t>
            </a:r>
            <a:endParaRPr lang="en-US" altLang="zh-CN" sz="2000" dirty="0">
              <a:latin typeface="楷体" panose="02010609060101010101" pitchFamily="49" charset="-122"/>
              <a:ea typeface="楷体" panose="02010609060101010101" pitchFamily="49" charset="-122"/>
              <a:cs typeface="Times New Roman" panose="02020603050405020304" pitchFamily="18" charset="0"/>
            </a:endParaRPr>
          </a:p>
          <a:p>
            <a:pPr marL="0" indent="0">
              <a:lnSpc>
                <a:spcPct val="120000"/>
              </a:lnSpc>
              <a:spcBef>
                <a:spcPts val="1000"/>
              </a:spcBef>
              <a:buNone/>
            </a:pPr>
            <a:r>
              <a:rPr lang="zh-CN" altLang="en-US" sz="24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计算</a:t>
            </a:r>
            <a:endParaRPr lang="en-US" altLang="zh-CN" sz="24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a:lnSpc>
                <a:spcPct val="120000"/>
              </a:lnSpc>
              <a:spcBef>
                <a:spcPts val="500"/>
              </a:spcBef>
            </a:pPr>
            <a:r>
              <a:rPr lang="zh-CN" altLang="en-US" sz="2000" dirty="0" smtClean="0">
                <a:latin typeface="楷体" panose="02010609060101010101" pitchFamily="49" charset="-122"/>
                <a:ea typeface="楷体" panose="02010609060101010101" pitchFamily="49" charset="-122"/>
                <a:cs typeface="Times New Roman" panose="02020603050405020304" pitchFamily="18" charset="0"/>
              </a:rPr>
              <a:t>数值计算和仿真</a:t>
            </a:r>
            <a:r>
              <a:rPr lang="en-US" altLang="zh-CN" sz="2000" dirty="0" smtClean="0">
                <a:latin typeface="楷体" panose="02010609060101010101" pitchFamily="49" charset="-122"/>
                <a:ea typeface="楷体" panose="02010609060101010101" pitchFamily="49" charset="-122"/>
                <a:cs typeface="Times New Roman" panose="02020603050405020304" pitchFamily="18" charset="0"/>
              </a:rPr>
              <a:t>: </a:t>
            </a:r>
            <a:r>
              <a:rPr lang="zh-CN" altLang="en-US" sz="20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在</a:t>
            </a:r>
            <a:r>
              <a:rPr lang="zh-CN" altLang="en-US" sz="20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理论和实验之间架起一座桥梁</a:t>
            </a:r>
            <a:endParaRPr lang="en-US" altLang="zh-CN" sz="2000" b="1"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a:lnSpc>
                <a:spcPct val="120000"/>
              </a:lnSpc>
              <a:spcBef>
                <a:spcPts val="500"/>
              </a:spcBef>
            </a:pPr>
            <a:r>
              <a:rPr lang="zh-CN" altLang="en-US" sz="2000" dirty="0">
                <a:latin typeface="楷体" panose="02010609060101010101" pitchFamily="49" charset="-122"/>
                <a:ea typeface="楷体" panose="02010609060101010101" pitchFamily="49" charset="-122"/>
                <a:cs typeface="Times New Roman" panose="02020603050405020304" pitchFamily="18" charset="0"/>
              </a:rPr>
              <a:t>设计、构建、仿真、计算和分析</a:t>
            </a:r>
            <a:endParaRPr lang="en-US" altLang="zh-CN" sz="2000" dirty="0">
              <a:latin typeface="楷体" panose="02010609060101010101" pitchFamily="49" charset="-122"/>
              <a:ea typeface="楷体" panose="02010609060101010101" pitchFamily="49" charset="-122"/>
              <a:cs typeface="Times New Roman" panose="02020603050405020304" pitchFamily="18" charset="0"/>
            </a:endParaRPr>
          </a:p>
          <a:p>
            <a:pPr>
              <a:lnSpc>
                <a:spcPct val="120000"/>
              </a:lnSpc>
              <a:spcBef>
                <a:spcPts val="500"/>
              </a:spcBef>
            </a:pPr>
            <a:r>
              <a:rPr lang="zh-CN" altLang="en-US" sz="2000" dirty="0" smtClean="0">
                <a:latin typeface="楷体" panose="02010609060101010101" pitchFamily="49" charset="-122"/>
                <a:ea typeface="楷体" panose="02010609060101010101" pitchFamily="49" charset="-122"/>
                <a:cs typeface="Times New Roman" panose="02020603050405020304" pitchFamily="18" charset="0"/>
              </a:rPr>
              <a:t>计算机科学</a:t>
            </a:r>
            <a:r>
              <a:rPr lang="en-US" altLang="zh-CN" sz="2000" dirty="0" smtClean="0">
                <a:latin typeface="楷体" panose="02010609060101010101" pitchFamily="49" charset="-122"/>
                <a:ea typeface="楷体" panose="02010609060101010101" pitchFamily="49" charset="-122"/>
                <a:cs typeface="Times New Roman" panose="02020603050405020304" pitchFamily="18" charset="0"/>
              </a:rPr>
              <a:t>: </a:t>
            </a:r>
            <a:r>
              <a:rPr lang="zh-CN" altLang="en-US" sz="2000" dirty="0">
                <a:latin typeface="楷体" panose="02010609060101010101" pitchFamily="49" charset="-122"/>
                <a:ea typeface="楷体" panose="02010609060101010101" pitchFamily="49" charset="-122"/>
                <a:cs typeface="Times New Roman" panose="02020603050405020304" pitchFamily="18" charset="0"/>
              </a:rPr>
              <a:t>硬件</a:t>
            </a:r>
            <a:r>
              <a:rPr lang="en-US" altLang="zh-CN" sz="2000"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2000" dirty="0" smtClean="0">
                <a:latin typeface="楷体" panose="02010609060101010101" pitchFamily="49" charset="-122"/>
                <a:ea typeface="楷体" panose="02010609060101010101" pitchFamily="49" charset="-122"/>
                <a:cs typeface="Times New Roman" panose="02020603050405020304" pitchFamily="18" charset="0"/>
              </a:rPr>
              <a:t>架构</a:t>
            </a:r>
            <a:r>
              <a:rPr lang="en-US" altLang="zh-CN" sz="2000" dirty="0" smtClean="0">
                <a:latin typeface="楷体" panose="02010609060101010101" pitchFamily="49" charset="-122"/>
                <a:ea typeface="楷体" panose="02010609060101010101" pitchFamily="49" charset="-122"/>
                <a:cs typeface="Times New Roman" panose="02020603050405020304" pitchFamily="18" charset="0"/>
              </a:rPr>
              <a:t>), </a:t>
            </a:r>
            <a:r>
              <a:rPr lang="zh-CN" altLang="en-US" sz="2000" dirty="0" smtClean="0">
                <a:latin typeface="楷体" panose="02010609060101010101" pitchFamily="49" charset="-122"/>
                <a:ea typeface="楷体" panose="02010609060101010101" pitchFamily="49" charset="-122"/>
                <a:cs typeface="Times New Roman" panose="02020603050405020304" pitchFamily="18" charset="0"/>
              </a:rPr>
              <a:t>软件</a:t>
            </a:r>
            <a:r>
              <a:rPr lang="en-US" altLang="zh-CN" sz="2000"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2000" dirty="0" smtClean="0">
                <a:latin typeface="楷体" panose="02010609060101010101" pitchFamily="49" charset="-122"/>
                <a:ea typeface="楷体" panose="02010609060101010101" pitchFamily="49" charset="-122"/>
                <a:cs typeface="Times New Roman" panose="02020603050405020304" pitchFamily="18" charset="0"/>
              </a:rPr>
              <a:t>系统</a:t>
            </a:r>
            <a:r>
              <a:rPr lang="en-US" altLang="zh-CN" sz="2000" dirty="0" smtClean="0">
                <a:latin typeface="楷体" panose="02010609060101010101" pitchFamily="49" charset="-122"/>
                <a:ea typeface="楷体" panose="02010609060101010101" pitchFamily="49" charset="-122"/>
                <a:cs typeface="Times New Roman" panose="02020603050405020304" pitchFamily="18" charset="0"/>
              </a:rPr>
              <a:t>), </a:t>
            </a:r>
            <a:r>
              <a:rPr lang="zh-CN" altLang="en-US" sz="2000" dirty="0" smtClean="0">
                <a:latin typeface="楷体" panose="02010609060101010101" pitchFamily="49" charset="-122"/>
                <a:ea typeface="楷体" panose="02010609060101010101" pitchFamily="49" charset="-122"/>
                <a:cs typeface="Times New Roman" panose="02020603050405020304" pitchFamily="18" charset="0"/>
              </a:rPr>
              <a:t>计算</a:t>
            </a:r>
            <a:endParaRPr lang="zh-CN" altLang="en-US" sz="20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pPr>
              <a:defRPr/>
            </a:pPr>
            <a:fld id="{FBB19264-6531-4C88-BE5F-E166F0E69C67}" type="slidenum">
              <a:rPr lang="en-US" altLang="zh-CN" smtClean="0">
                <a:solidFill>
                  <a:srgbClr val="FFFFFF"/>
                </a:solidFill>
              </a:rPr>
              <a:pPr>
                <a:defRPr/>
              </a:pPr>
              <a:t>11</a:t>
            </a:fld>
            <a:endParaRPr lang="en-US" altLang="zh-CN">
              <a:solidFill>
                <a:srgbClr val="FFFFFF"/>
              </a:solidFill>
            </a:endParaRPr>
          </a:p>
        </p:txBody>
      </p:sp>
    </p:spTree>
    <p:extLst>
      <p:ext uri="{BB962C8B-B14F-4D97-AF65-F5344CB8AC3E}">
        <p14:creationId xmlns:p14="http://schemas.microsoft.com/office/powerpoint/2010/main" val="3747392566"/>
      </p:ext>
    </p:extLst>
  </p:cSld>
  <p:clrMapOvr>
    <a:masterClrMapping/>
  </p:clrMapOvr>
  <p:transition spd="med" advTm="277654">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solidFill>
                  <a:schemeClr val="tx1"/>
                </a:solidFill>
                <a:latin typeface="+mn-ea"/>
                <a:ea typeface="+mn-ea"/>
                <a:cs typeface="Times New Roman" panose="02020603050405020304" pitchFamily="18" charset="0"/>
              </a:rPr>
              <a:t>Paradigm Shift</a:t>
            </a:r>
            <a:endParaRPr lang="zh-CN" altLang="en-US" sz="3200" dirty="0">
              <a:solidFill>
                <a:schemeClr val="tx1"/>
              </a:solidFill>
              <a:latin typeface="+mn-ea"/>
              <a:ea typeface="+mn-ea"/>
            </a:endParaRPr>
          </a:p>
        </p:txBody>
      </p:sp>
      <p:sp>
        <p:nvSpPr>
          <p:cNvPr id="4" name="灯片编号占位符 3"/>
          <p:cNvSpPr>
            <a:spLocks noGrp="1"/>
          </p:cNvSpPr>
          <p:nvPr>
            <p:ph type="sldNum" sz="quarter" idx="12"/>
          </p:nvPr>
        </p:nvSpPr>
        <p:spPr/>
        <p:txBody>
          <a:bodyPr/>
          <a:lstStyle/>
          <a:p>
            <a:pPr>
              <a:defRPr/>
            </a:pPr>
            <a:fld id="{FBB19264-6531-4C88-BE5F-E166F0E69C67}" type="slidenum">
              <a:rPr lang="en-US" altLang="zh-CN" smtClean="0">
                <a:solidFill>
                  <a:srgbClr val="FFFFFF"/>
                </a:solidFill>
              </a:rPr>
              <a:pPr>
                <a:defRPr/>
              </a:pPr>
              <a:t>12</a:t>
            </a:fld>
            <a:endParaRPr lang="en-US" altLang="zh-CN">
              <a:solidFill>
                <a:srgbClr val="FFFFFF"/>
              </a:solidFill>
            </a:endParaRPr>
          </a:p>
        </p:txBody>
      </p:sp>
      <p:sp>
        <p:nvSpPr>
          <p:cNvPr id="5" name="圆角矩形 4"/>
          <p:cNvSpPr/>
          <p:nvPr/>
        </p:nvSpPr>
        <p:spPr>
          <a:xfrm>
            <a:off x="899592" y="2129051"/>
            <a:ext cx="2363588" cy="609587"/>
          </a:xfrm>
          <a:prstGeom prst="round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rgbClr val="FF0000"/>
                </a:solidFill>
              </a:rPr>
              <a:t>Theory</a:t>
            </a:r>
            <a:endParaRPr lang="zh-CN" altLang="en-US" sz="1600" b="1" dirty="0"/>
          </a:p>
        </p:txBody>
      </p:sp>
      <p:sp>
        <p:nvSpPr>
          <p:cNvPr id="6" name="圆角矩形 5"/>
          <p:cNvSpPr/>
          <p:nvPr/>
        </p:nvSpPr>
        <p:spPr>
          <a:xfrm>
            <a:off x="899592" y="3070664"/>
            <a:ext cx="2363588" cy="613725"/>
          </a:xfrm>
          <a:prstGeom prst="round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rgbClr val="FF0000"/>
                </a:solidFill>
              </a:rPr>
              <a:t>Experimentation</a:t>
            </a:r>
            <a:endParaRPr lang="zh-CN" altLang="en-US" sz="1600" b="1" dirty="0"/>
          </a:p>
        </p:txBody>
      </p:sp>
      <p:sp>
        <p:nvSpPr>
          <p:cNvPr id="7" name="圆角矩形 6"/>
          <p:cNvSpPr/>
          <p:nvPr/>
        </p:nvSpPr>
        <p:spPr>
          <a:xfrm>
            <a:off x="895301" y="3996955"/>
            <a:ext cx="2367880" cy="613726"/>
          </a:xfrm>
          <a:prstGeom prst="round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rgbClr val="FF0000"/>
                </a:solidFill>
              </a:rPr>
              <a:t>Computer Simulation</a:t>
            </a:r>
            <a:endParaRPr lang="zh-CN" altLang="en-US" sz="1600" b="1" dirty="0"/>
          </a:p>
        </p:txBody>
      </p:sp>
      <p:sp>
        <p:nvSpPr>
          <p:cNvPr id="8" name="圆角矩形 7"/>
          <p:cNvSpPr/>
          <p:nvPr/>
        </p:nvSpPr>
        <p:spPr>
          <a:xfrm>
            <a:off x="895300" y="4942706"/>
            <a:ext cx="2367880" cy="613726"/>
          </a:xfrm>
          <a:prstGeom prst="round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rgbClr val="FF0000"/>
                </a:solidFill>
              </a:rPr>
              <a:t>Data Analytics</a:t>
            </a:r>
            <a:endParaRPr lang="zh-CN" altLang="en-US" sz="1600" b="1" dirty="0"/>
          </a:p>
        </p:txBody>
      </p:sp>
      <p:sp>
        <p:nvSpPr>
          <p:cNvPr id="9" name="圆角矩形 8"/>
          <p:cNvSpPr/>
          <p:nvPr/>
        </p:nvSpPr>
        <p:spPr>
          <a:xfrm>
            <a:off x="895300" y="5868998"/>
            <a:ext cx="2367880" cy="616048"/>
          </a:xfrm>
          <a:prstGeom prst="round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rgbClr val="FF0000"/>
                </a:solidFill>
              </a:rPr>
              <a:t>Theory-Guided Data Science</a:t>
            </a:r>
            <a:endParaRPr lang="zh-CN" altLang="en-US" sz="1600" b="1" dirty="0"/>
          </a:p>
        </p:txBody>
      </p:sp>
      <p:sp>
        <p:nvSpPr>
          <p:cNvPr id="25" name="文本框 24"/>
          <p:cNvSpPr txBox="1"/>
          <p:nvPr/>
        </p:nvSpPr>
        <p:spPr>
          <a:xfrm>
            <a:off x="3430216" y="2110678"/>
            <a:ext cx="5256584" cy="646331"/>
          </a:xfrm>
          <a:prstGeom prst="rect">
            <a:avLst/>
          </a:prstGeom>
          <a:noFill/>
        </p:spPr>
        <p:txBody>
          <a:bodyPr wrap="square" rtlCol="0">
            <a:spAutoFit/>
          </a:bodyPr>
          <a:lstStyle/>
          <a:p>
            <a:r>
              <a:rPr lang="en-US" altLang="zh-CN" dirty="0" smtClean="0"/>
              <a:t>Existence/Uniqueness of a solution:</a:t>
            </a:r>
          </a:p>
          <a:p>
            <a:r>
              <a:rPr lang="en-US" altLang="zh-CN" dirty="0" smtClean="0"/>
              <a:t>Necessary/Sufficient conditions for Local Extreme</a:t>
            </a:r>
            <a:endParaRPr lang="zh-CN" altLang="en-US" dirty="0"/>
          </a:p>
        </p:txBody>
      </p:sp>
      <p:sp>
        <p:nvSpPr>
          <p:cNvPr id="26" name="文本框 25"/>
          <p:cNvSpPr txBox="1"/>
          <p:nvPr/>
        </p:nvSpPr>
        <p:spPr>
          <a:xfrm>
            <a:off x="3430216" y="3038058"/>
            <a:ext cx="4166120" cy="646331"/>
          </a:xfrm>
          <a:prstGeom prst="rect">
            <a:avLst/>
          </a:prstGeom>
          <a:noFill/>
        </p:spPr>
        <p:txBody>
          <a:bodyPr wrap="square" rtlCol="0">
            <a:spAutoFit/>
          </a:bodyPr>
          <a:lstStyle/>
          <a:p>
            <a:r>
              <a:rPr lang="en-US" altLang="zh-CN" dirty="0" smtClean="0"/>
              <a:t>Scientific discovery from Renaissance through the age of Enlightenment</a:t>
            </a:r>
            <a:endParaRPr lang="zh-CN" altLang="en-US" dirty="0"/>
          </a:p>
        </p:txBody>
      </p:sp>
      <p:sp>
        <p:nvSpPr>
          <p:cNvPr id="27" name="矩形 26"/>
          <p:cNvSpPr/>
          <p:nvPr/>
        </p:nvSpPr>
        <p:spPr>
          <a:xfrm>
            <a:off x="3430216" y="3980652"/>
            <a:ext cx="3590056" cy="646331"/>
          </a:xfrm>
          <a:prstGeom prst="rect">
            <a:avLst/>
          </a:prstGeom>
        </p:spPr>
        <p:txBody>
          <a:bodyPr wrap="square">
            <a:spAutoFit/>
          </a:bodyPr>
          <a:lstStyle/>
          <a:p>
            <a:r>
              <a:rPr lang="en-US" altLang="zh-CN" dirty="0" smtClean="0"/>
              <a:t>Model-based optimization using Statistic/Computing power</a:t>
            </a:r>
            <a:endParaRPr lang="zh-CN" altLang="en-US" dirty="0"/>
          </a:p>
        </p:txBody>
      </p:sp>
      <p:sp>
        <p:nvSpPr>
          <p:cNvPr id="28" name="矩形 27"/>
          <p:cNvSpPr/>
          <p:nvPr/>
        </p:nvSpPr>
        <p:spPr>
          <a:xfrm>
            <a:off x="3430216" y="4926403"/>
            <a:ext cx="4742184" cy="646331"/>
          </a:xfrm>
          <a:prstGeom prst="rect">
            <a:avLst/>
          </a:prstGeom>
        </p:spPr>
        <p:txBody>
          <a:bodyPr wrap="square">
            <a:spAutoFit/>
          </a:bodyPr>
          <a:lstStyle/>
          <a:p>
            <a:r>
              <a:rPr lang="en-US" altLang="zh-CN" dirty="0" smtClean="0"/>
              <a:t>Shift from providing simple analysis tools to full-fledged knowledge discovery frameworks</a:t>
            </a:r>
            <a:endParaRPr lang="zh-CN" altLang="en-US" dirty="0"/>
          </a:p>
        </p:txBody>
      </p:sp>
      <p:sp>
        <p:nvSpPr>
          <p:cNvPr id="29" name="矩形 28"/>
          <p:cNvSpPr/>
          <p:nvPr/>
        </p:nvSpPr>
        <p:spPr>
          <a:xfrm>
            <a:off x="3430216" y="5853783"/>
            <a:ext cx="4886200" cy="646331"/>
          </a:xfrm>
          <a:prstGeom prst="rect">
            <a:avLst/>
          </a:prstGeom>
        </p:spPr>
        <p:txBody>
          <a:bodyPr wrap="square">
            <a:spAutoFit/>
          </a:bodyPr>
          <a:lstStyle/>
          <a:p>
            <a:r>
              <a:rPr lang="en-US" altLang="zh-CN" dirty="0" smtClean="0"/>
              <a:t>Machine learning to distill data science models that automatically extract relationships</a:t>
            </a:r>
            <a:endParaRPr lang="zh-CN" altLang="en-US" dirty="0"/>
          </a:p>
        </p:txBody>
      </p:sp>
      <p:cxnSp>
        <p:nvCxnSpPr>
          <p:cNvPr id="40" name="直接箭头连接符 39"/>
          <p:cNvCxnSpPr>
            <a:stCxn id="5" idx="2"/>
            <a:endCxn id="6" idx="0"/>
          </p:cNvCxnSpPr>
          <p:nvPr/>
        </p:nvCxnSpPr>
        <p:spPr>
          <a:xfrm>
            <a:off x="2081386" y="2738638"/>
            <a:ext cx="0" cy="33202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6" idx="2"/>
            <a:endCxn id="7" idx="0"/>
          </p:cNvCxnSpPr>
          <p:nvPr/>
        </p:nvCxnSpPr>
        <p:spPr>
          <a:xfrm flipH="1">
            <a:off x="2079241" y="3684389"/>
            <a:ext cx="2145" cy="31256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7" idx="2"/>
            <a:endCxn id="8" idx="0"/>
          </p:cNvCxnSpPr>
          <p:nvPr/>
        </p:nvCxnSpPr>
        <p:spPr>
          <a:xfrm flipH="1">
            <a:off x="2079240" y="4610681"/>
            <a:ext cx="1" cy="33202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8" idx="2"/>
            <a:endCxn id="9" idx="0"/>
          </p:cNvCxnSpPr>
          <p:nvPr/>
        </p:nvCxnSpPr>
        <p:spPr>
          <a:xfrm>
            <a:off x="2079240" y="5556432"/>
            <a:ext cx="0" cy="31256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822052"/>
      </p:ext>
    </p:extLst>
  </p:cSld>
  <p:clrMapOvr>
    <a:masterClrMapping/>
  </p:clrMapOvr>
  <p:transition spd="med" advTm="146331">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solidFill>
                  <a:schemeClr val="tx1"/>
                </a:solidFill>
                <a:latin typeface="+mn-ea"/>
                <a:ea typeface="+mn-ea"/>
                <a:cs typeface="Times New Roman" panose="02020603050405020304" pitchFamily="18" charset="0"/>
              </a:rPr>
              <a:t>Computational Thinking</a:t>
            </a:r>
            <a:endParaRPr lang="zh-CN" altLang="en-US" sz="3200" dirty="0">
              <a:solidFill>
                <a:schemeClr val="tx1"/>
              </a:solidFill>
              <a:latin typeface="+mn-ea"/>
              <a:ea typeface="+mn-ea"/>
            </a:endParaRPr>
          </a:p>
        </p:txBody>
      </p:sp>
      <p:sp>
        <p:nvSpPr>
          <p:cNvPr id="3" name="内容占位符 2"/>
          <p:cNvSpPr>
            <a:spLocks noGrp="1"/>
          </p:cNvSpPr>
          <p:nvPr>
            <p:ph idx="1"/>
          </p:nvPr>
        </p:nvSpPr>
        <p:spPr>
          <a:xfrm>
            <a:off x="838201" y="2060848"/>
            <a:ext cx="7334200" cy="4181475"/>
          </a:xfrm>
        </p:spPr>
        <p:txBody>
          <a:bodyPr/>
          <a:lstStyle/>
          <a:p>
            <a:pPr>
              <a:lnSpc>
                <a:spcPct val="114000"/>
              </a:lnSpc>
            </a:pPr>
            <a:r>
              <a:rPr lang="en-US" altLang="zh-CN" sz="2400" b="1" dirty="0" smtClean="0">
                <a:latin typeface="+mn-ea"/>
                <a:cs typeface="Times New Roman" panose="02020603050405020304" pitchFamily="18" charset="0"/>
              </a:rPr>
              <a:t>Computational thinking involves </a:t>
            </a:r>
            <a:r>
              <a:rPr lang="en-US" altLang="zh-CN" sz="2400" b="1" dirty="0" smtClean="0">
                <a:solidFill>
                  <a:srgbClr val="FF0000"/>
                </a:solidFill>
                <a:latin typeface="+mn-ea"/>
                <a:cs typeface="Times New Roman" panose="02020603050405020304" pitchFamily="18" charset="0"/>
              </a:rPr>
              <a:t>solving problems</a:t>
            </a:r>
            <a:r>
              <a:rPr lang="en-US" altLang="zh-CN" sz="2400" b="1" dirty="0" smtClean="0">
                <a:latin typeface="+mn-ea"/>
                <a:cs typeface="Times New Roman" panose="02020603050405020304" pitchFamily="18" charset="0"/>
              </a:rPr>
              <a:t>, </a:t>
            </a:r>
            <a:r>
              <a:rPr lang="en-US" altLang="zh-CN" sz="2400" b="1" dirty="0" smtClean="0">
                <a:solidFill>
                  <a:srgbClr val="FF0000"/>
                </a:solidFill>
                <a:latin typeface="+mn-ea"/>
                <a:cs typeface="Times New Roman" panose="02020603050405020304" pitchFamily="18" charset="0"/>
              </a:rPr>
              <a:t>designing systems</a:t>
            </a:r>
            <a:r>
              <a:rPr lang="en-US" altLang="zh-CN" sz="2400" b="1" dirty="0" smtClean="0">
                <a:latin typeface="+mn-ea"/>
                <a:cs typeface="Times New Roman" panose="02020603050405020304" pitchFamily="18" charset="0"/>
              </a:rPr>
              <a:t>, and </a:t>
            </a:r>
            <a:r>
              <a:rPr lang="en-US" altLang="zh-CN" sz="2400" b="1" dirty="0" smtClean="0">
                <a:solidFill>
                  <a:srgbClr val="FF0000"/>
                </a:solidFill>
                <a:latin typeface="+mn-ea"/>
                <a:cs typeface="Times New Roman" panose="02020603050405020304" pitchFamily="18" charset="0"/>
              </a:rPr>
              <a:t>understand human behavior</a:t>
            </a:r>
            <a:r>
              <a:rPr lang="en-US" altLang="zh-CN" sz="2400" b="1" dirty="0" smtClean="0">
                <a:latin typeface="+mn-ea"/>
                <a:cs typeface="Times New Roman" panose="02020603050405020304" pitchFamily="18" charset="0"/>
              </a:rPr>
              <a:t>, by drawing on</a:t>
            </a:r>
            <a:r>
              <a:rPr lang="en-US" altLang="zh-CN" sz="2400" b="1" dirty="0" smtClean="0">
                <a:solidFill>
                  <a:schemeClr val="tx1">
                    <a:lumMod val="60000"/>
                    <a:lumOff val="40000"/>
                  </a:schemeClr>
                </a:solidFill>
                <a:latin typeface="+mn-ea"/>
                <a:cs typeface="Times New Roman" panose="02020603050405020304" pitchFamily="18" charset="0"/>
              </a:rPr>
              <a:t> </a:t>
            </a:r>
            <a:r>
              <a:rPr lang="en-US" altLang="zh-CN" sz="2400" b="1" i="1" dirty="0" smtClean="0">
                <a:solidFill>
                  <a:schemeClr val="tx1">
                    <a:lumMod val="60000"/>
                    <a:lumOff val="40000"/>
                  </a:schemeClr>
                </a:solidFill>
                <a:latin typeface="+mn-ea"/>
                <a:cs typeface="Times New Roman" panose="02020603050405020304" pitchFamily="18" charset="0"/>
              </a:rPr>
              <a:t>the</a:t>
            </a:r>
            <a:r>
              <a:rPr lang="en-US" altLang="zh-CN" sz="2400" b="1" dirty="0" smtClean="0">
                <a:solidFill>
                  <a:schemeClr val="tx1">
                    <a:lumMod val="60000"/>
                    <a:lumOff val="40000"/>
                  </a:schemeClr>
                </a:solidFill>
                <a:latin typeface="+mn-ea"/>
                <a:cs typeface="Times New Roman" panose="02020603050405020304" pitchFamily="18" charset="0"/>
              </a:rPr>
              <a:t> </a:t>
            </a:r>
            <a:r>
              <a:rPr lang="en-US" altLang="zh-CN" sz="2400" b="1" i="1" dirty="0" smtClean="0">
                <a:solidFill>
                  <a:schemeClr val="tx1">
                    <a:lumMod val="60000"/>
                    <a:lumOff val="40000"/>
                  </a:schemeClr>
                </a:solidFill>
                <a:latin typeface="+mn-ea"/>
                <a:cs typeface="Times New Roman" panose="02020603050405020304" pitchFamily="18" charset="0"/>
              </a:rPr>
              <a:t>concepts fundamental to computer science</a:t>
            </a:r>
            <a:r>
              <a:rPr lang="en-US" altLang="zh-CN" sz="2400" b="1" dirty="0" smtClean="0">
                <a:latin typeface="+mn-ea"/>
                <a:cs typeface="Times New Roman" panose="02020603050405020304" pitchFamily="18" charset="0"/>
              </a:rPr>
              <a:t>.</a:t>
            </a:r>
          </a:p>
          <a:p>
            <a:pPr>
              <a:lnSpc>
                <a:spcPct val="114000"/>
              </a:lnSpc>
              <a:spcBef>
                <a:spcPts val="1000"/>
              </a:spcBef>
            </a:pPr>
            <a:r>
              <a:rPr lang="en-US" altLang="zh-CN" sz="2400" b="1" dirty="0">
                <a:latin typeface="+mn-ea"/>
                <a:cs typeface="Times New Roman" panose="02020603050405020304" pitchFamily="18" charset="0"/>
              </a:rPr>
              <a:t>Computational thinking </a:t>
            </a:r>
            <a:r>
              <a:rPr lang="en-US" altLang="zh-CN" sz="2400" b="1" dirty="0" smtClean="0">
                <a:latin typeface="+mn-ea"/>
                <a:cs typeface="Times New Roman" panose="02020603050405020304" pitchFamily="18" charset="0"/>
              </a:rPr>
              <a:t>includes a range of mental tools that reflect</a:t>
            </a:r>
            <a:r>
              <a:rPr lang="en-US" altLang="zh-CN" sz="2400" b="1" i="1" dirty="0" smtClean="0">
                <a:latin typeface="+mn-ea"/>
                <a:cs typeface="Times New Roman" panose="02020603050405020304" pitchFamily="18" charset="0"/>
              </a:rPr>
              <a:t> </a:t>
            </a:r>
            <a:r>
              <a:rPr lang="en-US" altLang="zh-CN" sz="2400" b="1" i="1" dirty="0" smtClean="0">
                <a:solidFill>
                  <a:schemeClr val="tx1">
                    <a:lumMod val="60000"/>
                    <a:lumOff val="40000"/>
                  </a:schemeClr>
                </a:solidFill>
                <a:latin typeface="+mn-ea"/>
                <a:cs typeface="Times New Roman" panose="02020603050405020304" pitchFamily="18" charset="0"/>
              </a:rPr>
              <a:t>the breadth of the field of computer science</a:t>
            </a:r>
            <a:r>
              <a:rPr lang="en-US" altLang="zh-CN" sz="2400" b="1" dirty="0" smtClean="0">
                <a:latin typeface="+mn-ea"/>
                <a:cs typeface="Times New Roman" panose="02020603050405020304" pitchFamily="18" charset="0"/>
              </a:rPr>
              <a:t>.</a:t>
            </a:r>
          </a:p>
          <a:p>
            <a:pPr marL="0" indent="0">
              <a:buNone/>
            </a:pPr>
            <a:endParaRPr lang="en-US" altLang="zh-CN" sz="2400" b="1" dirty="0" smtClean="0">
              <a:solidFill>
                <a:srgbClr val="006666"/>
              </a:solidFill>
              <a:latin typeface="+mn-ea"/>
              <a:cs typeface="Times New Roman" panose="02020603050405020304" pitchFamily="18" charset="0"/>
            </a:endParaRPr>
          </a:p>
          <a:p>
            <a:pPr marL="0" indent="0">
              <a:buNone/>
            </a:pPr>
            <a:r>
              <a:rPr lang="en-US" altLang="zh-CN" sz="2400" b="1" dirty="0">
                <a:solidFill>
                  <a:schemeClr val="tx1">
                    <a:lumMod val="60000"/>
                    <a:lumOff val="40000"/>
                  </a:schemeClr>
                </a:solidFill>
                <a:latin typeface="+mn-ea"/>
                <a:cs typeface="Times New Roman" panose="02020603050405020304" pitchFamily="18" charset="0"/>
              </a:rPr>
              <a:t> </a:t>
            </a:r>
            <a:r>
              <a:rPr lang="en-US" altLang="zh-CN" sz="2400" b="1" dirty="0" smtClean="0">
                <a:solidFill>
                  <a:schemeClr val="tx1">
                    <a:lumMod val="60000"/>
                    <a:lumOff val="40000"/>
                  </a:schemeClr>
                </a:solidFill>
                <a:latin typeface="+mn-ea"/>
                <a:cs typeface="Times New Roman" panose="02020603050405020304" pitchFamily="18" charset="0"/>
              </a:rPr>
              <a:t>                                                   </a:t>
            </a:r>
            <a:r>
              <a:rPr lang="en-US" altLang="zh-CN" sz="2400" b="1" dirty="0" smtClean="0">
                <a:latin typeface="+mn-ea"/>
                <a:cs typeface="Times New Roman" panose="02020603050405020304" pitchFamily="18" charset="0"/>
              </a:rPr>
              <a:t>Jeannette M. Wing</a:t>
            </a:r>
            <a:endParaRPr lang="en-US" altLang="zh-CN" sz="2400" b="1" dirty="0">
              <a:latin typeface="+mn-ea"/>
              <a:cs typeface="Times New Roman" panose="02020603050405020304" pitchFamily="18" charset="0"/>
            </a:endParaRPr>
          </a:p>
          <a:p>
            <a:pPr marL="0" indent="0">
              <a:buNone/>
            </a:pPr>
            <a:endParaRPr lang="zh-CN" altLang="en-US" sz="1800" dirty="0"/>
          </a:p>
        </p:txBody>
      </p:sp>
      <p:sp>
        <p:nvSpPr>
          <p:cNvPr id="4" name="灯片编号占位符 3"/>
          <p:cNvSpPr>
            <a:spLocks noGrp="1"/>
          </p:cNvSpPr>
          <p:nvPr>
            <p:ph type="sldNum" sz="quarter" idx="12"/>
          </p:nvPr>
        </p:nvSpPr>
        <p:spPr/>
        <p:txBody>
          <a:bodyPr/>
          <a:lstStyle/>
          <a:p>
            <a:pPr>
              <a:defRPr/>
            </a:pPr>
            <a:fld id="{FBB19264-6531-4C88-BE5F-E166F0E69C67}" type="slidenum">
              <a:rPr lang="en-US" altLang="zh-CN" smtClean="0">
                <a:solidFill>
                  <a:srgbClr val="FFFFFF"/>
                </a:solidFill>
              </a:rPr>
              <a:pPr>
                <a:defRPr/>
              </a:pPr>
              <a:t>13</a:t>
            </a:fld>
            <a:endParaRPr lang="en-US" altLang="zh-CN">
              <a:solidFill>
                <a:srgbClr val="FFFFFF"/>
              </a:solidFill>
            </a:endParaRPr>
          </a:p>
        </p:txBody>
      </p:sp>
    </p:spTree>
    <p:extLst>
      <p:ext uri="{BB962C8B-B14F-4D97-AF65-F5344CB8AC3E}">
        <p14:creationId xmlns:p14="http://schemas.microsoft.com/office/powerpoint/2010/main" val="3579149353"/>
      </p:ext>
    </p:extLst>
  </p:cSld>
  <p:clrMapOvr>
    <a:masterClrMapping/>
  </p:clrMapOvr>
  <p:transition spd="med" advTm="159200">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olidFill>
                  <a:schemeClr val="tx1"/>
                </a:solidFill>
                <a:latin typeface="Times New Roman" panose="02020603050405020304" pitchFamily="18" charset="0"/>
                <a:cs typeface="Times New Roman" panose="02020603050405020304" pitchFamily="18" charset="0"/>
              </a:rPr>
              <a:t>要点</a:t>
            </a:r>
            <a:endParaRPr lang="zh-CN" altLang="en-US" sz="3200" dirty="0">
              <a:solidFill>
                <a:schemeClr val="tx1"/>
              </a:solidFill>
            </a:endParaRPr>
          </a:p>
        </p:txBody>
      </p:sp>
      <p:sp>
        <p:nvSpPr>
          <p:cNvPr id="3" name="内容占位符 2"/>
          <p:cNvSpPr>
            <a:spLocks noGrp="1"/>
          </p:cNvSpPr>
          <p:nvPr>
            <p:ph idx="1"/>
          </p:nvPr>
        </p:nvSpPr>
        <p:spPr>
          <a:xfrm>
            <a:off x="838200" y="1983829"/>
            <a:ext cx="7693025" cy="4541515"/>
          </a:xfrm>
        </p:spPr>
        <p:txBody>
          <a:bodyPr/>
          <a:lstStyle/>
          <a:p>
            <a:pPr marL="0" indent="0">
              <a:lnSpc>
                <a:spcPct val="150000"/>
              </a:lnSpc>
              <a:buNone/>
            </a:pP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计算思维是</a:t>
            </a:r>
            <a:r>
              <a:rPr lang="en-US" altLang="zh-CN" sz="2400" b="1" dirty="0" smtClean="0">
                <a:latin typeface="楷体" panose="02010609060101010101" pitchFamily="49" charset="-122"/>
                <a:ea typeface="楷体" panose="02010609060101010101" pitchFamily="49" charset="-122"/>
                <a:cs typeface="Times New Roman" panose="02020603050405020304" pitchFamily="18" charset="0"/>
              </a:rPr>
              <a:t>:</a:t>
            </a:r>
          </a:p>
          <a:p>
            <a:pPr>
              <a:lnSpc>
                <a:spcPct val="150000"/>
              </a:lnSpc>
              <a:spcBef>
                <a:spcPts val="1000"/>
              </a:spcBef>
            </a:pPr>
            <a:r>
              <a:rPr lang="zh-CN" altLang="en-US" sz="2400"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概念</a:t>
            </a:r>
            <a:r>
              <a:rPr lang="zh-CN" altLang="en-US" sz="2400" dirty="0">
                <a:latin typeface="楷体" panose="02010609060101010101" pitchFamily="49" charset="-122"/>
                <a:ea typeface="楷体" panose="02010609060101010101" pitchFamily="49" charset="-122"/>
                <a:cs typeface="Times New Roman" panose="02020603050405020304" pitchFamily="18" charset="0"/>
              </a:rPr>
              <a:t>和</a:t>
            </a:r>
            <a:r>
              <a:rPr lang="zh-CN" altLang="en-US" sz="24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想法</a:t>
            </a:r>
            <a:r>
              <a:rPr lang="zh-CN" altLang="en-US" sz="2400" dirty="0">
                <a:latin typeface="楷体" panose="02010609060101010101" pitchFamily="49" charset="-122"/>
                <a:ea typeface="楷体" panose="02010609060101010101" pitchFamily="49" charset="-122"/>
                <a:cs typeface="Times New Roman" panose="02020603050405020304" pitchFamily="18" charset="0"/>
              </a:rPr>
              <a:t>，而不是程序</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a:lnSpc>
                <a:spcPct val="150000"/>
              </a:lnSpc>
              <a:spcBef>
                <a:spcPts val="1000"/>
              </a:spcBef>
            </a:pPr>
            <a:r>
              <a:rPr lang="zh-CN" altLang="en-US" sz="2400"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认知</a:t>
            </a:r>
            <a:r>
              <a:rPr lang="zh-CN" altLang="en-US" sz="2400" dirty="0">
                <a:latin typeface="楷体" panose="02010609060101010101" pitchFamily="49" charset="-122"/>
                <a:ea typeface="楷体" panose="02010609060101010101" pitchFamily="49" charset="-122"/>
                <a:cs typeface="Times New Roman" panose="02020603050405020304" pitchFamily="18" charset="0"/>
              </a:rPr>
              <a:t>和</a:t>
            </a:r>
            <a:r>
              <a:rPr lang="zh-CN" altLang="en-US" sz="24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能力</a:t>
            </a:r>
            <a:r>
              <a:rPr lang="zh-CN" altLang="en-US" sz="2400" dirty="0">
                <a:latin typeface="楷体" panose="02010609060101010101" pitchFamily="49" charset="-122"/>
                <a:ea typeface="楷体" panose="02010609060101010101" pitchFamily="49" charset="-122"/>
                <a:cs typeface="Times New Roman" panose="02020603050405020304" pitchFamily="18" charset="0"/>
              </a:rPr>
              <a:t>，而不是技术</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a:lnSpc>
                <a:spcPct val="150000"/>
              </a:lnSpc>
              <a:spcBef>
                <a:spcPts val="1000"/>
              </a:spcBef>
            </a:pPr>
            <a:r>
              <a:rPr lang="zh-CN" altLang="en-US" sz="2400" dirty="0" smtClean="0">
                <a:latin typeface="楷体" panose="02010609060101010101" pitchFamily="49" charset="-122"/>
                <a:ea typeface="楷体" panose="02010609060101010101" pitchFamily="49" charset="-122"/>
                <a:cs typeface="Times New Roman" panose="02020603050405020304" pitchFamily="18" charset="0"/>
              </a:rPr>
              <a:t>需要</a:t>
            </a:r>
            <a:r>
              <a:rPr lang="zh-CN" altLang="en-US" sz="24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理解</a:t>
            </a:r>
            <a:r>
              <a:rPr lang="zh-CN" altLang="en-US" sz="2400" dirty="0">
                <a:latin typeface="楷体" panose="02010609060101010101" pitchFamily="49" charset="-122"/>
                <a:ea typeface="楷体" panose="02010609060101010101" pitchFamily="49" charset="-122"/>
                <a:cs typeface="Times New Roman" panose="02020603050405020304" pitchFamily="18" charset="0"/>
              </a:rPr>
              <a:t>，而不是</a:t>
            </a:r>
            <a:r>
              <a:rPr lang="zh-CN" altLang="en-US" sz="24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记住</a:t>
            </a:r>
            <a:endParaRPr lang="en-US" altLang="zh-CN" sz="2400"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a:lnSpc>
                <a:spcPct val="150000"/>
              </a:lnSpc>
              <a:spcBef>
                <a:spcPts val="1000"/>
              </a:spcBef>
            </a:pPr>
            <a:r>
              <a:rPr lang="zh-CN" altLang="en-US" sz="2400" dirty="0" smtClean="0">
                <a:latin typeface="楷体" panose="02010609060101010101" pitchFamily="49" charset="-122"/>
                <a:ea typeface="楷体" panose="02010609060101010101" pitchFamily="49" charset="-122"/>
                <a:cs typeface="Times New Roman" panose="02020603050405020304" pitchFamily="18" charset="0"/>
              </a:rPr>
              <a:t>关注</a:t>
            </a:r>
            <a:r>
              <a:rPr lang="zh-CN" altLang="en-US" sz="2400" dirty="0">
                <a:solidFill>
                  <a:schemeClr val="tx1">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rPr>
              <a:t>解决问题的过程</a:t>
            </a:r>
            <a:r>
              <a:rPr lang="zh-CN" altLang="en-US" sz="2400" dirty="0">
                <a:latin typeface="楷体" panose="02010609060101010101" pitchFamily="49" charset="-122"/>
                <a:ea typeface="楷体" panose="02010609060101010101" pitchFamily="49" charset="-122"/>
                <a:cs typeface="Times New Roman" panose="02020603050405020304" pitchFamily="18" charset="0"/>
              </a:rPr>
              <a:t>，而不仅仅是知识</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a:lnSpc>
                <a:spcPct val="150000"/>
              </a:lnSpc>
              <a:spcBef>
                <a:spcPts val="1000"/>
              </a:spcBef>
            </a:pPr>
            <a:r>
              <a:rPr lang="zh-CN" altLang="en-US" sz="2400" dirty="0" smtClean="0">
                <a:solidFill>
                  <a:schemeClr val="tx1">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rPr>
              <a:t>数学</a:t>
            </a:r>
            <a:r>
              <a:rPr lang="zh-CN" altLang="en-US" sz="2400" dirty="0">
                <a:solidFill>
                  <a:schemeClr val="tx1">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rPr>
              <a:t>和工程的融合</a:t>
            </a:r>
            <a:r>
              <a:rPr lang="zh-CN" altLang="en-US" sz="2400" dirty="0">
                <a:latin typeface="楷体" panose="02010609060101010101" pitchFamily="49" charset="-122"/>
                <a:ea typeface="楷体" panose="02010609060101010101" pitchFamily="49" charset="-122"/>
                <a:cs typeface="Times New Roman" panose="02020603050405020304" pitchFamily="18" charset="0"/>
              </a:rPr>
              <a:t>，不仅仅是数学</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a:lnSpc>
                <a:spcPct val="150000"/>
              </a:lnSpc>
              <a:spcBef>
                <a:spcPts val="1000"/>
              </a:spcBef>
            </a:pPr>
            <a:r>
              <a:rPr lang="zh-CN" altLang="en-US" sz="2400" dirty="0" smtClean="0">
                <a:latin typeface="楷体" panose="02010609060101010101" pitchFamily="49" charset="-122"/>
                <a:ea typeface="楷体" panose="02010609060101010101" pitchFamily="49" charset="-122"/>
                <a:cs typeface="Times New Roman" panose="02020603050405020304" pitchFamily="18" charset="0"/>
              </a:rPr>
              <a:t>受</a:t>
            </a:r>
            <a:r>
              <a:rPr lang="zh-CN" altLang="en-US" sz="2400" dirty="0">
                <a:latin typeface="楷体" panose="02010609060101010101" pitchFamily="49" charset="-122"/>
                <a:ea typeface="楷体" panose="02010609060101010101" pitchFamily="49" charset="-122"/>
                <a:cs typeface="Times New Roman" panose="02020603050405020304" pitchFamily="18" charset="0"/>
              </a:rPr>
              <a:t>工具和资源等</a:t>
            </a:r>
            <a:r>
              <a:rPr lang="zh-CN" altLang="en-US" sz="2400" dirty="0">
                <a:solidFill>
                  <a:schemeClr val="tx1">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rPr>
              <a:t>人类思维</a:t>
            </a:r>
            <a:r>
              <a:rPr lang="zh-CN" altLang="en-US" sz="2400" dirty="0">
                <a:latin typeface="楷体" panose="02010609060101010101" pitchFamily="49" charset="-122"/>
                <a:ea typeface="楷体" panose="02010609060101010101" pitchFamily="49" charset="-122"/>
                <a:cs typeface="Times New Roman" panose="02020603050405020304" pitchFamily="18" charset="0"/>
              </a:rPr>
              <a:t>的影响</a:t>
            </a:r>
          </a:p>
        </p:txBody>
      </p:sp>
      <p:sp>
        <p:nvSpPr>
          <p:cNvPr id="4" name="灯片编号占位符 3"/>
          <p:cNvSpPr>
            <a:spLocks noGrp="1"/>
          </p:cNvSpPr>
          <p:nvPr>
            <p:ph type="sldNum" sz="quarter" idx="12"/>
          </p:nvPr>
        </p:nvSpPr>
        <p:spPr/>
        <p:txBody>
          <a:bodyPr/>
          <a:lstStyle/>
          <a:p>
            <a:pPr>
              <a:defRPr/>
            </a:pPr>
            <a:fld id="{FBB19264-6531-4C88-BE5F-E166F0E69C67}" type="slidenum">
              <a:rPr lang="en-US" altLang="zh-CN" smtClean="0">
                <a:solidFill>
                  <a:srgbClr val="FFFFFF"/>
                </a:solidFill>
              </a:rPr>
              <a:pPr>
                <a:defRPr/>
              </a:pPr>
              <a:t>14</a:t>
            </a:fld>
            <a:endParaRPr lang="en-US" altLang="zh-CN">
              <a:solidFill>
                <a:srgbClr val="FFFFFF"/>
              </a:solidFill>
            </a:endParaRPr>
          </a:p>
        </p:txBody>
      </p:sp>
    </p:spTree>
    <p:extLst>
      <p:ext uri="{BB962C8B-B14F-4D97-AF65-F5344CB8AC3E}">
        <p14:creationId xmlns:p14="http://schemas.microsoft.com/office/powerpoint/2010/main" val="3807167055"/>
      </p:ext>
    </p:extLst>
  </p:cSld>
  <p:clrMapOvr>
    <a:masterClrMapping/>
  </p:clrMapOvr>
  <p:transition spd="med" advTm="251397">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例</a:t>
            </a:r>
            <a:r>
              <a:rPr lang="zh-CN" altLang="en-US" sz="3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子</a:t>
            </a:r>
            <a:r>
              <a:rPr lang="en-US" altLang="zh-CN" sz="32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32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选择问题</a:t>
            </a:r>
            <a:endParaRPr lang="zh-CN" altLang="en-US" sz="3200" dirty="0">
              <a:solidFill>
                <a:schemeClr val="tx1"/>
              </a:solidFill>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9415" y="1916832"/>
                <a:ext cx="7693025" cy="4680520"/>
              </a:xfrm>
            </p:spPr>
            <p:txBody>
              <a:bodyPr/>
              <a:lstStyle/>
              <a:p>
                <a:pPr marL="0" indent="0">
                  <a:spcBef>
                    <a:spcPts val="500"/>
                  </a:spcBef>
                  <a:buNone/>
                </a:pPr>
                <a:r>
                  <a:rPr lang="zh-CN" altLang="en-US" sz="2000" b="1" dirty="0" smtClean="0">
                    <a:solidFill>
                      <a:schemeClr val="tx1">
                        <a:lumMod val="60000"/>
                        <a:lumOff val="40000"/>
                      </a:schemeClr>
                    </a:solidFill>
                    <a:latin typeface="+mj-lt"/>
                    <a:ea typeface="楷体" panose="02010609060101010101" pitchFamily="49" charset="-122"/>
                    <a:cs typeface="Times New Roman" panose="02020603050405020304" pitchFamily="18" charset="0"/>
                  </a:rPr>
                  <a:t>问题描述</a:t>
                </a:r>
                <a:endParaRPr lang="en-US" altLang="zh-CN" sz="2000" b="1" dirty="0" smtClean="0">
                  <a:solidFill>
                    <a:schemeClr val="tx1">
                      <a:lumMod val="60000"/>
                      <a:lumOff val="40000"/>
                    </a:schemeClr>
                  </a:solidFill>
                  <a:latin typeface="+mj-lt"/>
                  <a:ea typeface="楷体" panose="02010609060101010101" pitchFamily="49" charset="-122"/>
                  <a:cs typeface="Times New Roman" panose="02020603050405020304" pitchFamily="18" charset="0"/>
                </a:endParaRPr>
              </a:p>
              <a:p>
                <a:pPr marL="0" indent="0">
                  <a:spcBef>
                    <a:spcPts val="500"/>
                  </a:spcBef>
                  <a:buNone/>
                </a:pPr>
                <a:r>
                  <a:rPr lang="zh-CN" altLang="en-US" sz="2000" dirty="0" smtClean="0">
                    <a:latin typeface="+mj-lt"/>
                    <a:ea typeface="楷体" panose="02010609060101010101" pitchFamily="49" charset="-122"/>
                    <a:cs typeface="Times New Roman" panose="02020603050405020304" pitchFamily="18" charset="0"/>
                  </a:rPr>
                  <a:t>确定</a:t>
                </a:r>
                <a:r>
                  <a:rPr lang="zh-CN" altLang="en-US" sz="2000" dirty="0">
                    <a:latin typeface="+mj-lt"/>
                    <a:ea typeface="楷体" panose="02010609060101010101" pitchFamily="49" charset="-122"/>
                    <a:cs typeface="Times New Roman" panose="02020603050405020304" pitchFamily="18" charset="0"/>
                  </a:rPr>
                  <a:t>一</a:t>
                </a:r>
                <a:r>
                  <a:rPr lang="zh-CN" altLang="en-US" sz="2000" dirty="0">
                    <a:ea typeface="楷体" panose="02010609060101010101" pitchFamily="49" charset="-122"/>
                    <a:cs typeface="Times New Roman" panose="02020603050405020304" pitchFamily="18" charset="0"/>
                  </a:rPr>
                  <a:t>组</a:t>
                </a:r>
                <a:r>
                  <a:rPr lang="en-US" altLang="zh-CN" sz="2000" dirty="0">
                    <a:ea typeface="楷体" panose="02010609060101010101" pitchFamily="49" charset="-122"/>
                    <a:cs typeface="Times New Roman" panose="02020603050405020304" pitchFamily="18" charset="0"/>
                  </a:rPr>
                  <a:t>N</a:t>
                </a:r>
                <a:r>
                  <a:rPr lang="zh-CN" altLang="en-US" sz="2000" dirty="0">
                    <a:ea typeface="楷体" panose="02010609060101010101" pitchFamily="49" charset="-122"/>
                    <a:cs typeface="Times New Roman" panose="02020603050405020304" pitchFamily="18" charset="0"/>
                  </a:rPr>
                  <a:t>个数中第</a:t>
                </a:r>
                <a:r>
                  <a:rPr lang="en-US" altLang="zh-CN" sz="2000" dirty="0">
                    <a:ea typeface="楷体" panose="02010609060101010101" pitchFamily="49" charset="-122"/>
                    <a:cs typeface="Times New Roman" panose="02020603050405020304" pitchFamily="18" charset="0"/>
                  </a:rPr>
                  <a:t>k</a:t>
                </a:r>
                <a:r>
                  <a:rPr lang="zh-CN" altLang="en-US" sz="2000" dirty="0">
                    <a:ea typeface="楷体" panose="02010609060101010101" pitchFamily="49" charset="-122"/>
                    <a:cs typeface="Times New Roman" panose="02020603050405020304" pitchFamily="18" charset="0"/>
                  </a:rPr>
                  <a:t>大的数</a:t>
                </a:r>
                <a:endParaRPr lang="en-US" altLang="zh-CN" sz="2000" dirty="0">
                  <a:ea typeface="楷体" panose="02010609060101010101" pitchFamily="49" charset="-122"/>
                  <a:cs typeface="Times New Roman" panose="02020603050405020304" pitchFamily="18" charset="0"/>
                </a:endParaRPr>
              </a:p>
              <a:p>
                <a:pPr>
                  <a:spcBef>
                    <a:spcPts val="500"/>
                  </a:spcBef>
                </a:pPr>
                <a:r>
                  <a:rPr lang="zh-CN" altLang="en-US" sz="2000" dirty="0">
                    <a:ea typeface="楷体" panose="02010609060101010101" pitchFamily="49" charset="-122"/>
                    <a:cs typeface="Times New Roman" panose="02020603050405020304" pitchFamily="18" charset="0"/>
                  </a:rPr>
                  <a:t>例如，给出</a:t>
                </a:r>
                <a:r>
                  <a:rPr lang="en-US" altLang="zh-CN" sz="2000" dirty="0">
                    <a:ea typeface="楷体" panose="02010609060101010101" pitchFamily="49" charset="-122"/>
                    <a:cs typeface="Times New Roman" panose="02020603050405020304" pitchFamily="18" charset="0"/>
                  </a:rPr>
                  <a:t>5</a:t>
                </a:r>
                <a:r>
                  <a:rPr lang="zh-CN" altLang="en-US" sz="2000" dirty="0">
                    <a:ea typeface="楷体" panose="02010609060101010101" pitchFamily="49" charset="-122"/>
                    <a:cs typeface="Times New Roman" panose="02020603050405020304" pitchFamily="18" charset="0"/>
                  </a:rPr>
                  <a:t>个数</a:t>
                </a:r>
                <a:r>
                  <a:rPr lang="en-US" altLang="zh-CN" sz="2000" dirty="0">
                    <a:ea typeface="楷体" panose="02010609060101010101" pitchFamily="49" charset="-122"/>
                    <a:cs typeface="Times New Roman" panose="02020603050405020304" pitchFamily="18" charset="0"/>
                  </a:rPr>
                  <a:t>4</a:t>
                </a:r>
                <a:r>
                  <a:rPr lang="zh-CN" altLang="en-US" sz="2000" dirty="0">
                    <a:ea typeface="楷体" panose="02010609060101010101" pitchFamily="49" charset="-122"/>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8</a:t>
                </a:r>
                <a:r>
                  <a:rPr lang="zh-CN" altLang="en-US" sz="2000" dirty="0">
                    <a:ea typeface="楷体" panose="02010609060101010101" pitchFamily="49" charset="-122"/>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5</a:t>
                </a:r>
                <a:r>
                  <a:rPr lang="zh-CN" altLang="en-US" sz="2000" dirty="0">
                    <a:ea typeface="楷体" panose="02010609060101010101" pitchFamily="49" charset="-122"/>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9</a:t>
                </a:r>
                <a:r>
                  <a:rPr lang="zh-CN" altLang="en-US" sz="2000" dirty="0">
                    <a:ea typeface="楷体" panose="02010609060101010101" pitchFamily="49" charset="-122"/>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1</a:t>
                </a:r>
                <a:r>
                  <a:rPr lang="zh-CN" altLang="en-US" sz="2000" dirty="0">
                    <a:ea typeface="楷体" panose="02010609060101010101" pitchFamily="49" charset="-122"/>
                    <a:cs typeface="Times New Roman" panose="02020603050405020304" pitchFamily="18" charset="0"/>
                  </a:rPr>
                  <a:t>，选择第二大的数</a:t>
                </a:r>
                <a:endParaRPr lang="en-US" altLang="zh-CN" sz="2000" dirty="0">
                  <a:ea typeface="楷体" panose="02010609060101010101" pitchFamily="49" charset="-122"/>
                  <a:cs typeface="Times New Roman" panose="02020603050405020304" pitchFamily="18" charset="0"/>
                </a:endParaRPr>
              </a:p>
              <a:p>
                <a:pPr marL="0" indent="0">
                  <a:spcBef>
                    <a:spcPts val="500"/>
                  </a:spcBef>
                  <a:buNone/>
                </a:pPr>
                <a:r>
                  <a:rPr lang="zh-CN" altLang="en-US" sz="2000" b="1" dirty="0" smtClean="0">
                    <a:solidFill>
                      <a:srgbClr val="FF0000"/>
                    </a:solidFill>
                    <a:ea typeface="楷体" panose="02010609060101010101" pitchFamily="49" charset="-122"/>
                    <a:cs typeface="Times New Roman" panose="02020603050405020304" pitchFamily="18" charset="0"/>
                  </a:rPr>
                  <a:t>方法一</a:t>
                </a:r>
                <a:endParaRPr lang="en-US" altLang="zh-CN" sz="2000" b="1" dirty="0" smtClean="0">
                  <a:solidFill>
                    <a:srgbClr val="FF0000"/>
                  </a:solidFill>
                  <a:ea typeface="楷体" panose="02010609060101010101" pitchFamily="49" charset="-122"/>
                  <a:cs typeface="Times New Roman" panose="02020603050405020304" pitchFamily="18" charset="0"/>
                </a:endParaRPr>
              </a:p>
              <a:p>
                <a:pPr marL="0" indent="0">
                  <a:spcBef>
                    <a:spcPts val="500"/>
                  </a:spcBef>
                  <a:buNone/>
                </a:pPr>
                <a:r>
                  <a:rPr lang="zh-CN" altLang="en-US" sz="2000" dirty="0">
                    <a:ea typeface="楷体" panose="02010609060101010101" pitchFamily="49" charset="-122"/>
                    <a:cs typeface="Times New Roman" panose="02020603050405020304" pitchFamily="18" charset="0"/>
                  </a:rPr>
                  <a:t>按降序排列所有数字</a:t>
                </a:r>
                <a:r>
                  <a:rPr lang="en-US" altLang="zh-CN" sz="2000" dirty="0">
                    <a:ea typeface="楷体" panose="02010609060101010101" pitchFamily="49" charset="-122"/>
                    <a:cs typeface="Times New Roman" panose="02020603050405020304" pitchFamily="18" charset="0"/>
                  </a:rPr>
                  <a:t>: </a:t>
                </a:r>
                <a14:m>
                  <m:oMath xmlns:m="http://schemas.openxmlformats.org/officeDocument/2006/math">
                    <m:r>
                      <a:rPr lang="en-US" altLang="zh-CN" sz="2000" dirty="0">
                        <a:latin typeface="Cambria Math" panose="02040503050406030204" pitchFamily="18" charset="0"/>
                        <a:ea typeface="+mj-ea"/>
                        <a:cs typeface="Times New Roman" panose="02020603050405020304" pitchFamily="18" charset="0"/>
                      </a:rPr>
                      <m:t>4 8 5 9 1→9 8 5 4 1</m:t>
                    </m:r>
                  </m:oMath>
                </a14:m>
                <a:endParaRPr lang="en-US" altLang="zh-CN" sz="2000" dirty="0">
                  <a:ea typeface="楷体" panose="02010609060101010101" pitchFamily="49" charset="-122"/>
                  <a:cs typeface="Times New Roman" panose="02020603050405020304" pitchFamily="18" charset="0"/>
                </a:endParaRPr>
              </a:p>
              <a:p>
                <a:pPr>
                  <a:spcBef>
                    <a:spcPts val="500"/>
                  </a:spcBef>
                </a:pPr>
                <a:r>
                  <a:rPr lang="zh-CN" altLang="en-US" sz="2000" dirty="0">
                    <a:ea typeface="楷体" panose="02010609060101010101" pitchFamily="49" charset="-122"/>
                    <a:cs typeface="Times New Roman" panose="02020603050405020304" pitchFamily="18" charset="0"/>
                  </a:rPr>
                  <a:t>找到第二大的数</a:t>
                </a:r>
                <a:r>
                  <a:rPr lang="en-US" altLang="zh-CN" sz="2000" dirty="0">
                    <a:ea typeface="楷体" panose="02010609060101010101" pitchFamily="49" charset="-122"/>
                    <a:cs typeface="Times New Roman" panose="02020603050405020304" pitchFamily="18" charset="0"/>
                  </a:rPr>
                  <a:t>: 8</a:t>
                </a:r>
              </a:p>
              <a:p>
                <a:pPr marL="0" lvl="0" indent="0">
                  <a:spcBef>
                    <a:spcPts val="500"/>
                  </a:spcBef>
                  <a:buClr>
                    <a:srgbClr val="003366"/>
                  </a:buClr>
                  <a:buNone/>
                </a:pPr>
                <a:r>
                  <a:rPr lang="zh-CN" altLang="en-US" sz="2000" b="1" dirty="0" smtClean="0">
                    <a:solidFill>
                      <a:srgbClr val="FF0000"/>
                    </a:solidFill>
                    <a:ea typeface="楷体" panose="02010609060101010101" pitchFamily="49" charset="-122"/>
                    <a:cs typeface="Times New Roman" panose="02020603050405020304" pitchFamily="18" charset="0"/>
                  </a:rPr>
                  <a:t>方法二</a:t>
                </a:r>
                <a:endParaRPr lang="en-US" altLang="zh-CN" sz="2000" b="1" dirty="0" smtClean="0">
                  <a:solidFill>
                    <a:srgbClr val="FF0000"/>
                  </a:solidFill>
                  <a:ea typeface="楷体" panose="02010609060101010101" pitchFamily="49" charset="-122"/>
                  <a:cs typeface="Times New Roman" panose="02020603050405020304" pitchFamily="18" charset="0"/>
                </a:endParaRPr>
              </a:p>
              <a:p>
                <a:pPr marL="0" lvl="0" indent="0">
                  <a:spcBef>
                    <a:spcPts val="500"/>
                  </a:spcBef>
                  <a:buFont typeface="Wingdings" pitchFamily="2" charset="2"/>
                  <a:buNone/>
                </a:pPr>
                <a:r>
                  <a:rPr lang="zh-CN" altLang="en-US" sz="2000" dirty="0">
                    <a:ea typeface="楷体" panose="02010609060101010101" pitchFamily="49" charset="-122"/>
                    <a:cs typeface="Times New Roman" panose="02020603050405020304" pitchFamily="18" charset="0"/>
                  </a:rPr>
                  <a:t>读前两个数字</a:t>
                </a:r>
                <a:r>
                  <a:rPr lang="en-US" altLang="zh-CN" sz="2000" dirty="0">
                    <a:ea typeface="楷体" panose="02010609060101010101" pitchFamily="49" charset="-122"/>
                    <a:cs typeface="Times New Roman" panose="02020603050405020304" pitchFamily="18" charset="0"/>
                  </a:rPr>
                  <a:t>: 4 8</a:t>
                </a:r>
              </a:p>
              <a:p>
                <a:pPr>
                  <a:spcBef>
                    <a:spcPts val="500"/>
                  </a:spcBef>
                </a:pPr>
                <a:r>
                  <a:rPr lang="zh-CN" altLang="en-US" sz="2000" dirty="0" smtClean="0">
                    <a:ea typeface="楷体" panose="02010609060101010101" pitchFamily="49" charset="-122"/>
                    <a:cs typeface="Times New Roman" panose="02020603050405020304" pitchFamily="18" charset="0"/>
                  </a:rPr>
                  <a:t>按以下规则依次插入剩下</a:t>
                </a:r>
                <a:r>
                  <a:rPr lang="zh-CN" altLang="en-US" sz="2000" dirty="0">
                    <a:ea typeface="楷体" panose="02010609060101010101" pitchFamily="49" charset="-122"/>
                    <a:cs typeface="Times New Roman" panose="02020603050405020304" pitchFamily="18" charset="0"/>
                  </a:rPr>
                  <a:t>的每个</a:t>
                </a:r>
                <a:r>
                  <a:rPr lang="zh-CN" altLang="en-US" sz="2000" dirty="0" smtClean="0">
                    <a:ea typeface="楷体" panose="02010609060101010101" pitchFamily="49" charset="-122"/>
                    <a:cs typeface="Times New Roman" panose="02020603050405020304" pitchFamily="18" charset="0"/>
                  </a:rPr>
                  <a:t>数字</a:t>
                </a:r>
                <a:r>
                  <a:rPr lang="en-US" altLang="zh-CN" sz="2000" dirty="0" smtClean="0">
                    <a:ea typeface="楷体" panose="02010609060101010101" pitchFamily="49" charset="-122"/>
                    <a:cs typeface="Times New Roman" panose="02020603050405020304" pitchFamily="18" charset="0"/>
                  </a:rPr>
                  <a:t>:</a:t>
                </a:r>
              </a:p>
              <a:p>
                <a:pPr marL="0" indent="0">
                  <a:spcBef>
                    <a:spcPts val="500"/>
                  </a:spcBef>
                  <a:buNone/>
                </a:pPr>
                <a:r>
                  <a:rPr lang="en-US" altLang="zh-CN" sz="2000" dirty="0" smtClean="0">
                    <a:ea typeface="楷体" panose="02010609060101010101" pitchFamily="49" charset="-122"/>
                    <a:cs typeface="Times New Roman" panose="02020603050405020304" pitchFamily="18" charset="0"/>
                  </a:rPr>
                  <a:t>      </a:t>
                </a:r>
                <a14:m>
                  <m:oMath xmlns:m="http://schemas.openxmlformats.org/officeDocument/2006/math">
                    <m:r>
                      <a:rPr lang="en-US" altLang="zh-CN" sz="2000" i="1" dirty="0" smtClean="0">
                        <a:latin typeface="Cambria Math" panose="02040503050406030204" pitchFamily="18" charset="0"/>
                        <a:ea typeface="+mj-ea"/>
                        <a:cs typeface="Times New Roman" panose="02020603050405020304" pitchFamily="18" charset="0"/>
                      </a:rPr>
                      <m:t>5&lt;8</m:t>
                    </m:r>
                    <m:r>
                      <a:rPr lang="en-US" altLang="zh-CN" sz="20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i="1" dirty="0" smtClean="0">
                        <a:latin typeface="Cambria Math" panose="02040503050406030204" pitchFamily="18" charset="0"/>
                        <a:ea typeface="+mj-ea"/>
                        <a:cs typeface="Times New Roman" panose="02020603050405020304" pitchFamily="18" charset="0"/>
                      </a:rPr>
                      <m:t>4 8 5</m:t>
                    </m:r>
                  </m:oMath>
                </a14:m>
                <a:r>
                  <a:rPr lang="en-US" altLang="zh-CN" sz="2000" dirty="0" smtClean="0">
                    <a:ea typeface="楷体" panose="02010609060101010101" pitchFamily="49" charset="-122"/>
                    <a:cs typeface="Times New Roman" panose="02020603050405020304" pitchFamily="18" charset="0"/>
                  </a:rPr>
                  <a:t>                        </a:t>
                </a:r>
                <a:r>
                  <a:rPr lang="en-US" altLang="zh-CN" sz="2000" dirty="0">
                    <a:ea typeface="楷体" panose="02010609060101010101" pitchFamily="49" charset="-122"/>
                    <a:cs typeface="Times New Roman" panose="02020603050405020304" pitchFamily="18" charset="0"/>
                  </a:rPr>
                  <a:t>%</a:t>
                </a:r>
                <a:r>
                  <a:rPr lang="zh-CN" altLang="en-US" sz="2000" dirty="0">
                    <a:ea typeface="楷体" panose="02010609060101010101" pitchFamily="49" charset="-122"/>
                    <a:cs typeface="Times New Roman" panose="02020603050405020304" pitchFamily="18" charset="0"/>
                  </a:rPr>
                  <a:t>插入第三个数字</a:t>
                </a:r>
                <a:r>
                  <a:rPr lang="en-US" altLang="zh-CN" sz="2000" dirty="0">
                    <a:ea typeface="楷体" panose="02010609060101010101" pitchFamily="49" charset="-122"/>
                    <a:cs typeface="Times New Roman" panose="02020603050405020304" pitchFamily="18" charset="0"/>
                  </a:rPr>
                  <a:t>: 5</a:t>
                </a:r>
              </a:p>
              <a:p>
                <a:pPr marL="0" indent="0">
                  <a:spcBef>
                    <a:spcPts val="500"/>
                  </a:spcBef>
                  <a:buNone/>
                </a:pPr>
                <a:r>
                  <a:rPr lang="en-US" altLang="zh-CN" sz="2000" dirty="0">
                    <a:ea typeface="楷体" panose="02010609060101010101" pitchFamily="49" charset="-122"/>
                    <a:cs typeface="Times New Roman" panose="02020603050405020304" pitchFamily="18" charset="0"/>
                  </a:rPr>
                  <a:t>      </a:t>
                </a:r>
                <a14:m>
                  <m:oMath xmlns:m="http://schemas.openxmlformats.org/officeDocument/2006/math">
                    <m:r>
                      <a:rPr lang="en-US" altLang="zh-CN" sz="2000" dirty="0">
                        <a:latin typeface="Cambria Math" panose="02040503050406030204" pitchFamily="18" charset="0"/>
                        <a:ea typeface="+mj-ea"/>
                        <a:cs typeface="Times New Roman" panose="02020603050405020304" pitchFamily="18" charset="0"/>
                      </a:rPr>
                      <m:t>9&gt;8 </m:t>
                    </m:r>
                    <m:r>
                      <m:rPr>
                        <m:sty m:val="p"/>
                      </m:rPr>
                      <a:rPr lang="en-US" altLang="zh-CN" sz="2000" dirty="0">
                        <a:latin typeface="Cambria Math" panose="02040503050406030204" pitchFamily="18" charset="0"/>
                        <a:ea typeface="+mj-ea"/>
                        <a:cs typeface="Times New Roman" panose="02020603050405020304" pitchFamily="18" charset="0"/>
                      </a:rPr>
                      <m:t>and</m:t>
                    </m:r>
                    <m:r>
                      <a:rPr lang="en-US" altLang="zh-CN" sz="2000" dirty="0">
                        <a:latin typeface="Cambria Math" panose="02040503050406030204" pitchFamily="18" charset="0"/>
                        <a:ea typeface="+mj-ea"/>
                        <a:cs typeface="Times New Roman" panose="02020603050405020304" pitchFamily="18" charset="0"/>
                      </a:rPr>
                      <m:t> 9&gt;4→9 8 5</m:t>
                    </m:r>
                  </m:oMath>
                </a14:m>
                <a:r>
                  <a:rPr lang="en-US" altLang="zh-CN" sz="2000" dirty="0">
                    <a:ea typeface="楷体" panose="02010609060101010101" pitchFamily="49" charset="-122"/>
                    <a:cs typeface="Times New Roman" panose="02020603050405020304" pitchFamily="18" charset="0"/>
                  </a:rPr>
                  <a:t>       %</a:t>
                </a:r>
                <a:r>
                  <a:rPr lang="zh-CN" altLang="en-US" sz="2000" dirty="0">
                    <a:ea typeface="楷体" panose="02010609060101010101" pitchFamily="49" charset="-122"/>
                    <a:cs typeface="Times New Roman" panose="02020603050405020304" pitchFamily="18" charset="0"/>
                  </a:rPr>
                  <a:t>插入第四个数字</a:t>
                </a:r>
                <a:r>
                  <a:rPr lang="en-US" altLang="zh-CN" sz="2000" dirty="0">
                    <a:ea typeface="楷体" panose="02010609060101010101" pitchFamily="49" charset="-122"/>
                    <a:cs typeface="Times New Roman" panose="02020603050405020304" pitchFamily="18" charset="0"/>
                  </a:rPr>
                  <a:t>: 9</a:t>
                </a:r>
              </a:p>
              <a:p>
                <a:pPr marL="0" indent="0">
                  <a:spcBef>
                    <a:spcPts val="500"/>
                  </a:spcBef>
                  <a:buNone/>
                </a:pPr>
                <a:r>
                  <a:rPr lang="en-US" altLang="zh-CN" sz="2000" dirty="0">
                    <a:solidFill>
                      <a:srgbClr val="003366"/>
                    </a:solidFill>
                    <a:ea typeface="楷体" panose="02010609060101010101" pitchFamily="49" charset="-122"/>
                    <a:cs typeface="Times New Roman" panose="02020603050405020304" pitchFamily="18" charset="0"/>
                  </a:rPr>
                  <a:t> </a:t>
                </a:r>
                <a:r>
                  <a:rPr lang="en-US" altLang="zh-CN" sz="2000" dirty="0" smtClean="0">
                    <a:solidFill>
                      <a:srgbClr val="003366"/>
                    </a:solidFill>
                    <a:ea typeface="楷体" panose="02010609060101010101" pitchFamily="49" charset="-122"/>
                    <a:cs typeface="Times New Roman" panose="02020603050405020304" pitchFamily="18" charset="0"/>
                  </a:rPr>
                  <a:t>     </a:t>
                </a:r>
                <a14:m>
                  <m:oMath xmlns:m="http://schemas.openxmlformats.org/officeDocument/2006/math">
                    <m:r>
                      <a:rPr lang="en-US" altLang="zh-CN" sz="2000" i="1" dirty="0">
                        <a:solidFill>
                          <a:srgbClr val="003366"/>
                        </a:solidFill>
                        <a:latin typeface="Cambria Math" panose="02040503050406030204" pitchFamily="18" charset="0"/>
                        <a:cs typeface="Times New Roman" panose="02020603050405020304" pitchFamily="18" charset="0"/>
                      </a:rPr>
                      <m:t>9</m:t>
                    </m:r>
                    <m:r>
                      <a:rPr lang="en-US" altLang="zh-CN" sz="2000" b="0" i="1" dirty="0" smtClean="0">
                        <a:solidFill>
                          <a:srgbClr val="003366"/>
                        </a:solidFill>
                        <a:latin typeface="Cambria Math" panose="02040503050406030204" pitchFamily="18" charset="0"/>
                        <a:cs typeface="Times New Roman" panose="02020603050405020304" pitchFamily="18" charset="0"/>
                      </a:rPr>
                      <m:t> 8 5</m:t>
                    </m:r>
                    <m:r>
                      <a:rPr lang="en-US" altLang="zh-CN" sz="2000" i="1" dirty="0">
                        <a:solidFill>
                          <a:srgbClr val="003366"/>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i="1" dirty="0">
                        <a:solidFill>
                          <a:srgbClr val="003366"/>
                        </a:solidFill>
                        <a:latin typeface="Cambria Math" panose="02040503050406030204" pitchFamily="18" charset="0"/>
                        <a:cs typeface="Times New Roman" panose="02020603050405020304" pitchFamily="18" charset="0"/>
                      </a:rPr>
                      <m:t>9 8 5</m:t>
                    </m:r>
                    <m:r>
                      <a:rPr lang="en-US" altLang="zh-CN" sz="2000" b="0" i="1" dirty="0" smtClean="0">
                        <a:solidFill>
                          <a:srgbClr val="003366"/>
                        </a:solidFill>
                        <a:latin typeface="Cambria Math" panose="02040503050406030204" pitchFamily="18" charset="0"/>
                        <a:cs typeface="Times New Roman" panose="02020603050405020304" pitchFamily="18" charset="0"/>
                      </a:rPr>
                      <m:t> 4</m:t>
                    </m:r>
                    <m:r>
                      <a:rPr lang="en-US" altLang="zh-CN" sz="2000" dirty="0">
                        <a:latin typeface="Cambria Math" panose="02040503050406030204" pitchFamily="18" charset="0"/>
                        <a:ea typeface="+mj-ea"/>
                        <a:cs typeface="Times New Roman" panose="02020603050405020304" pitchFamily="18" charset="0"/>
                      </a:rPr>
                      <m:t>→</m:t>
                    </m:r>
                    <m:r>
                      <a:rPr lang="en-US" altLang="zh-CN" sz="2000" b="0" i="0" dirty="0" smtClean="0">
                        <a:latin typeface="Cambria Math" panose="02040503050406030204" pitchFamily="18" charset="0"/>
                        <a:ea typeface="+mj-ea"/>
                        <a:cs typeface="Times New Roman" panose="02020603050405020304" pitchFamily="18" charset="0"/>
                      </a:rPr>
                      <m:t>9 8 5 4 1</m:t>
                    </m:r>
                  </m:oMath>
                </a14:m>
                <a:r>
                  <a:rPr lang="en-US" altLang="zh-CN" sz="2000" dirty="0" smtClean="0">
                    <a:ea typeface="楷体" panose="02010609060101010101" pitchFamily="49" charset="-122"/>
                    <a:cs typeface="Times New Roman" panose="02020603050405020304" pitchFamily="18" charset="0"/>
                  </a:rPr>
                  <a:t> </a:t>
                </a:r>
              </a:p>
              <a:p>
                <a:pPr>
                  <a:spcBef>
                    <a:spcPts val="500"/>
                  </a:spcBef>
                </a:pPr>
                <a:r>
                  <a:rPr lang="zh-CN" altLang="en-US" sz="2000" dirty="0">
                    <a:ea typeface="楷体" panose="02010609060101010101" pitchFamily="49" charset="-122"/>
                    <a:cs typeface="Times New Roman" panose="02020603050405020304" pitchFamily="18" charset="0"/>
                  </a:rPr>
                  <a:t>找到第二大的数</a:t>
                </a:r>
                <a:r>
                  <a:rPr lang="en-US" altLang="zh-CN" sz="2000" dirty="0" smtClean="0">
                    <a:ea typeface="楷体" panose="02010609060101010101" pitchFamily="49" charset="-122"/>
                    <a:cs typeface="Times New Roman" panose="02020603050405020304" pitchFamily="18" charset="0"/>
                  </a:rPr>
                  <a:t>: </a:t>
                </a:r>
                <a:r>
                  <a:rPr lang="en-US" altLang="zh-CN" sz="2000" dirty="0">
                    <a:ea typeface="楷体" panose="02010609060101010101" pitchFamily="49" charset="-122"/>
                    <a:cs typeface="Times New Roman" panose="02020603050405020304" pitchFamily="18" charset="0"/>
                  </a:rPr>
                  <a:t>8</a:t>
                </a:r>
              </a:p>
              <a:p>
                <a:pPr marL="0" indent="0">
                  <a:spcBef>
                    <a:spcPts val="500"/>
                  </a:spcBef>
                  <a:buNone/>
                </a:pPr>
                <a:endParaRPr lang="en-US" altLang="zh-CN" sz="2000" dirty="0" smtClean="0">
                  <a:latin typeface="Times New Roman" panose="02020603050405020304" pitchFamily="18" charset="0"/>
                  <a:ea typeface="+mj-ea"/>
                  <a:cs typeface="Times New Roman" panose="02020603050405020304" pitchFamily="18" charset="0"/>
                </a:endParaRPr>
              </a:p>
              <a:p>
                <a:pPr marL="0" indent="0">
                  <a:spcBef>
                    <a:spcPts val="500"/>
                  </a:spcBef>
                  <a:buNone/>
                </a:pPr>
                <a:r>
                  <a:rPr lang="en-US" altLang="zh-CN" sz="2000" b="1" dirty="0">
                    <a:latin typeface="Times New Roman" panose="02020603050405020304" pitchFamily="18" charset="0"/>
                    <a:ea typeface="+mj-ea"/>
                    <a:cs typeface="Times New Roman" panose="02020603050405020304" pitchFamily="18" charset="0"/>
                  </a:rPr>
                  <a:t> </a:t>
                </a:r>
                <a:r>
                  <a:rPr lang="en-US" altLang="zh-CN" sz="2000" b="1" dirty="0" smtClean="0">
                    <a:latin typeface="Times New Roman" panose="02020603050405020304" pitchFamily="18" charset="0"/>
                    <a:ea typeface="+mj-ea"/>
                    <a:cs typeface="Times New Roman" panose="02020603050405020304" pitchFamily="18" charset="0"/>
                  </a:rPr>
                  <a:t> </a:t>
                </a:r>
                <a:endParaRPr lang="en-US" altLang="zh-CN" sz="2000" b="1" dirty="0">
                  <a:latin typeface="Times New Roman" panose="02020603050405020304" pitchFamily="18" charset="0"/>
                  <a:ea typeface="+mj-ea"/>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9415" y="1916832"/>
                <a:ext cx="7693025" cy="4680520"/>
              </a:xfrm>
              <a:blipFill rotWithShape="0">
                <a:blip r:embed="rId4"/>
                <a:stretch>
                  <a:fillRect l="-872" t="-911" b="-533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FBB19264-6531-4C88-BE5F-E166F0E69C67}" type="slidenum">
              <a:rPr lang="en-US" altLang="zh-CN" smtClean="0">
                <a:solidFill>
                  <a:srgbClr val="FFFFFF"/>
                </a:solidFill>
              </a:rPr>
              <a:pPr>
                <a:defRPr/>
              </a:pPr>
              <a:t>15</a:t>
            </a:fld>
            <a:endParaRPr lang="en-US" altLang="zh-CN">
              <a:solidFill>
                <a:srgbClr val="FFFFFF"/>
              </a:solidFill>
            </a:endParaRPr>
          </a:p>
        </p:txBody>
      </p:sp>
    </p:spTree>
    <p:extLst>
      <p:ext uri="{BB962C8B-B14F-4D97-AF65-F5344CB8AC3E}">
        <p14:creationId xmlns:p14="http://schemas.microsoft.com/office/powerpoint/2010/main" val="1578060942"/>
      </p:ext>
    </p:extLst>
  </p:cSld>
  <p:clrMapOvr>
    <a:masterClrMapping/>
  </p:clrMapOvr>
  <p:transition spd="med" advTm="123389">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86464" cy="838200"/>
          </a:xfrm>
        </p:spPr>
        <p:txBody>
          <a:bodyPr/>
          <a:lstStyle/>
          <a:p>
            <a:r>
              <a:rPr lang="zh-CN" altLang="en-US" sz="32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例子</a:t>
            </a:r>
            <a:r>
              <a:rPr lang="en-US" altLang="zh-CN" sz="32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a:t>
            </a:r>
            <a:r>
              <a:rPr lang="zh-CN" altLang="en-US" sz="3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旅行商问题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9415" y="1988840"/>
                <a:ext cx="4884713" cy="4680520"/>
              </a:xfrm>
            </p:spPr>
            <p:txBody>
              <a:bodyPr/>
              <a:lstStyle/>
              <a:p>
                <a:pPr marL="0" indent="0">
                  <a:lnSpc>
                    <a:spcPct val="114000"/>
                  </a:lnSpc>
                  <a:spcBef>
                    <a:spcPts val="500"/>
                  </a:spcBef>
                  <a:buNone/>
                </a:pPr>
                <a:r>
                  <a:rPr lang="zh-CN" altLang="en-US" sz="2200" b="1" dirty="0" smtClean="0">
                    <a:solidFill>
                      <a:schemeClr val="tx1">
                        <a:lumMod val="60000"/>
                        <a:lumOff val="40000"/>
                      </a:schemeClr>
                    </a:solidFill>
                    <a:ea typeface="楷体" panose="02010609060101010101" pitchFamily="49" charset="-122"/>
                    <a:cs typeface="Times New Roman" panose="02020603050405020304" pitchFamily="18" charset="0"/>
                  </a:rPr>
                  <a:t>问题描述</a:t>
                </a:r>
                <a:endParaRPr lang="en-US" altLang="zh-CN" sz="2200" b="1" dirty="0" smtClean="0">
                  <a:solidFill>
                    <a:schemeClr val="tx1">
                      <a:lumMod val="60000"/>
                      <a:lumOff val="40000"/>
                    </a:schemeClr>
                  </a:solidFill>
                  <a:ea typeface="楷体" panose="02010609060101010101" pitchFamily="49" charset="-122"/>
                  <a:cs typeface="Times New Roman" panose="02020603050405020304" pitchFamily="18" charset="0"/>
                </a:endParaRPr>
              </a:p>
              <a:p>
                <a:pPr marL="0" indent="0">
                  <a:lnSpc>
                    <a:spcPct val="114000"/>
                  </a:lnSpc>
                  <a:spcBef>
                    <a:spcPts val="500"/>
                  </a:spcBef>
                  <a:buNone/>
                </a:pPr>
                <a:r>
                  <a:rPr lang="zh-CN" altLang="en-US" sz="2000" dirty="0">
                    <a:ea typeface="楷体" panose="02010609060101010101" pitchFamily="49" charset="-122"/>
                    <a:cs typeface="Times New Roman" panose="02020603050405020304" pitchFamily="18" charset="0"/>
                  </a:rPr>
                  <a:t>给定一组</a:t>
                </a:r>
                <a:r>
                  <a:rPr lang="en-US" altLang="zh-CN" sz="2000" dirty="0">
                    <a:ea typeface="楷体" panose="02010609060101010101" pitchFamily="49" charset="-122"/>
                    <a:cs typeface="Times New Roman" panose="02020603050405020304" pitchFamily="18" charset="0"/>
                  </a:rPr>
                  <a:t>n</a:t>
                </a:r>
                <a:r>
                  <a:rPr lang="zh-CN" altLang="en-US" sz="2000" dirty="0">
                    <a:ea typeface="楷体" panose="02010609060101010101" pitchFamily="49" charset="-122"/>
                    <a:cs typeface="Times New Roman" panose="02020603050405020304" pitchFamily="18" charset="0"/>
                  </a:rPr>
                  <a:t>个城市和每对城市的距离，找到一个最小总长度的往返旅程，同时正好访问每个城市一次</a:t>
                </a:r>
                <a:endParaRPr lang="en-US" altLang="zh-CN" sz="2000" dirty="0">
                  <a:ea typeface="楷体" panose="02010609060101010101" pitchFamily="49" charset="-122"/>
                  <a:cs typeface="Times New Roman" panose="02020603050405020304" pitchFamily="18" charset="0"/>
                </a:endParaRPr>
              </a:p>
              <a:p>
                <a:pPr>
                  <a:lnSpc>
                    <a:spcPct val="114000"/>
                  </a:lnSpc>
                  <a:spcBef>
                    <a:spcPts val="500"/>
                  </a:spcBef>
                </a:pPr>
                <a:r>
                  <a:rPr lang="zh-CN" altLang="en-US" sz="2000" dirty="0">
                    <a:ea typeface="楷体" panose="02010609060101010101" pitchFamily="49" charset="-122"/>
                    <a:cs typeface="Times New Roman" panose="02020603050405020304" pitchFamily="18" charset="0"/>
                  </a:rPr>
                  <a:t>这是研究得最深入的问题之一，但对于一般情况还没有有效的方法</a:t>
                </a:r>
                <a:endParaRPr lang="en-US" altLang="zh-CN" sz="2000" dirty="0">
                  <a:ea typeface="楷体" panose="02010609060101010101" pitchFamily="49" charset="-122"/>
                  <a:cs typeface="Times New Roman" panose="02020603050405020304" pitchFamily="18" charset="0"/>
                </a:endParaRPr>
              </a:p>
              <a:p>
                <a:pPr marL="0" indent="0">
                  <a:lnSpc>
                    <a:spcPct val="114000"/>
                  </a:lnSpc>
                  <a:spcBef>
                    <a:spcPts val="1000"/>
                  </a:spcBef>
                  <a:buNone/>
                </a:pPr>
                <a:r>
                  <a:rPr lang="zh-CN" altLang="en-US" sz="2200" b="1" dirty="0" smtClean="0">
                    <a:solidFill>
                      <a:srgbClr val="FF0000"/>
                    </a:solidFill>
                    <a:ea typeface="楷体" panose="02010609060101010101" pitchFamily="49" charset="-122"/>
                    <a:cs typeface="Times New Roman" panose="02020603050405020304" pitchFamily="18" charset="0"/>
                  </a:rPr>
                  <a:t>解决方法</a:t>
                </a:r>
                <a:endParaRPr lang="en-US" altLang="zh-CN" sz="2200" b="1" dirty="0" smtClean="0">
                  <a:solidFill>
                    <a:srgbClr val="FF0000"/>
                  </a:solidFill>
                  <a:ea typeface="楷体" panose="02010609060101010101" pitchFamily="49" charset="-122"/>
                  <a:cs typeface="Times New Roman" panose="02020603050405020304" pitchFamily="18" charset="0"/>
                </a:endParaRPr>
              </a:p>
              <a:p>
                <a:pPr marL="0" indent="0">
                  <a:lnSpc>
                    <a:spcPct val="114000"/>
                  </a:lnSpc>
                  <a:spcBef>
                    <a:spcPts val="500"/>
                  </a:spcBef>
                  <a:buNone/>
                </a:pPr>
                <a:r>
                  <a:rPr lang="zh-CN" altLang="en-US" sz="2000" dirty="0">
                    <a:ea typeface="楷体" panose="02010609060101010101" pitchFamily="49" charset="-122"/>
                    <a:cs typeface="Times New Roman" panose="02020603050405020304" pitchFamily="18" charset="0"/>
                  </a:rPr>
                  <a:t>当问题规模变大，获得准确的解决方案</a:t>
                </a:r>
                <a:r>
                  <a:rPr lang="zh-CN" altLang="en-US" sz="2000" dirty="0" smtClean="0">
                    <a:ea typeface="楷体" panose="02010609060101010101" pitchFamily="49" charset="-122"/>
                    <a:cs typeface="Times New Roman" panose="02020603050405020304" pitchFamily="18" charset="0"/>
                  </a:rPr>
                  <a:t>需要的步骤数呈指数</a:t>
                </a:r>
                <a:r>
                  <a:rPr lang="zh-CN" altLang="en-US" sz="2000" dirty="0">
                    <a:ea typeface="楷体" panose="02010609060101010101" pitchFamily="49" charset="-122"/>
                    <a:cs typeface="Times New Roman" panose="02020603050405020304" pitchFamily="18" charset="0"/>
                  </a:rPr>
                  <a:t>级</a:t>
                </a:r>
                <a:r>
                  <a:rPr lang="zh-CN" altLang="en-US" sz="2000" dirty="0" smtClean="0">
                    <a:ea typeface="楷体" panose="02010609060101010101" pitchFamily="49" charset="-122"/>
                    <a:cs typeface="Times New Roman" panose="02020603050405020304" pitchFamily="18" charset="0"/>
                  </a:rPr>
                  <a:t>增长</a:t>
                </a:r>
                <a:r>
                  <a:rPr lang="en-US" altLang="zh-CN" sz="2000" dirty="0" smtClean="0">
                    <a:ea typeface="楷体" panose="02010609060101010101" pitchFamily="49" charset="-122"/>
                    <a:cs typeface="Times New Roman" panose="02020603050405020304" pitchFamily="18" charset="0"/>
                  </a:rPr>
                  <a:t>(</a:t>
                </a:r>
                <a:r>
                  <a:rPr lang="zh-CN" altLang="en-US" sz="2000" dirty="0">
                    <a:ea typeface="楷体" panose="02010609060101010101" pitchFamily="49" charset="-122"/>
                    <a:cs typeface="Times New Roman" panose="02020603050405020304" pitchFamily="18" charset="0"/>
                  </a:rPr>
                  <a:t>计算资源</a:t>
                </a:r>
                <a:r>
                  <a:rPr lang="en-US" altLang="zh-CN" sz="2000" dirty="0">
                    <a:ea typeface="楷体" panose="02010609060101010101" pitchFamily="49" charset="-122"/>
                    <a:cs typeface="Times New Roman" panose="02020603050405020304" pitchFamily="18" charset="0"/>
                  </a:rPr>
                  <a:t>)</a:t>
                </a:r>
              </a:p>
              <a:p>
                <a:pPr>
                  <a:lnSpc>
                    <a:spcPct val="114000"/>
                  </a:lnSpc>
                  <a:spcBef>
                    <a:spcPts val="500"/>
                  </a:spcBef>
                </a:pPr>
                <a:r>
                  <a:rPr lang="en-US" altLang="zh-CN" sz="2000" i="1" dirty="0" smtClean="0">
                    <a:ea typeface="楷体" panose="02010609060101010101" pitchFamily="49" charset="-122"/>
                    <a:cs typeface="Times New Roman" panose="02020603050405020304" pitchFamily="18" charset="0"/>
                  </a:rPr>
                  <a:t>n</a:t>
                </a:r>
                <a:r>
                  <a:rPr lang="en-US" altLang="zh-CN" sz="2000" dirty="0" smtClean="0">
                    <a:ea typeface="楷体" panose="02010609060101010101" pitchFamily="49" charset="-122"/>
                    <a:cs typeface="Times New Roman" panose="02020603050405020304" pitchFamily="18" charset="0"/>
                  </a:rPr>
                  <a:t>!/2</a:t>
                </a:r>
                <a:r>
                  <a:rPr lang="en-US" altLang="zh-CN" sz="2000" i="1" dirty="0" smtClean="0">
                    <a:ea typeface="楷体" panose="02010609060101010101" pitchFamily="49" charset="-122"/>
                    <a:cs typeface="Times New Roman" panose="02020603050405020304" pitchFamily="18" charset="0"/>
                  </a:rPr>
                  <a:t>n</a:t>
                </a:r>
                <a:r>
                  <a:rPr lang="en-US" altLang="zh-CN" sz="2000" dirty="0" smtClean="0">
                    <a:ea typeface="楷体" panose="02010609060101010101" pitchFamily="49" charset="-122"/>
                    <a:cs typeface="Times New Roman" panose="02020603050405020304" pitchFamily="18" charset="0"/>
                  </a:rPr>
                  <a:t> </a:t>
                </a:r>
                <a:r>
                  <a:rPr lang="zh-CN" altLang="en-US" sz="2000" dirty="0" smtClean="0">
                    <a:ea typeface="楷体" panose="02010609060101010101" pitchFamily="49" charset="-122"/>
                    <a:cs typeface="Times New Roman" panose="02020603050405020304" pitchFamily="18" charset="0"/>
                  </a:rPr>
                  <a:t>种旅行可能</a:t>
                </a:r>
                <a:r>
                  <a:rPr lang="en-US" altLang="zh-CN" sz="2000" dirty="0" smtClean="0">
                    <a:ea typeface="楷体" panose="02010609060101010101" pitchFamily="49" charset="-122"/>
                    <a:cs typeface="Times New Roman" panose="02020603050405020304" pitchFamily="18" charset="0"/>
                  </a:rPr>
                  <a:t>(</a:t>
                </a:r>
                <a:r>
                  <a:rPr lang="zh-CN" altLang="en-US" sz="2000" dirty="0" smtClean="0">
                    <a:ea typeface="楷体" panose="02010609060101010101" pitchFamily="49" charset="-122"/>
                    <a:cs typeface="Times New Roman" panose="02020603050405020304" pitchFamily="18" charset="0"/>
                  </a:rPr>
                  <a:t>当</a:t>
                </a:r>
                <a:r>
                  <a:rPr lang="en-US" altLang="zh-CN" sz="2000" dirty="0" smtClean="0">
                    <a:ea typeface="楷体" panose="02010609060101010101" pitchFamily="49" charset="-122"/>
                    <a:cs typeface="Times New Roman" panose="02020603050405020304" pitchFamily="18" charset="0"/>
                  </a:rPr>
                  <a:t> </a:t>
                </a:r>
                <a:r>
                  <a:rPr lang="en-US" altLang="zh-CN" sz="2000" i="1" dirty="0" smtClean="0">
                    <a:solidFill>
                      <a:srgbClr val="FF0000"/>
                    </a:solidFill>
                    <a:ea typeface="楷体" panose="02010609060101010101" pitchFamily="49" charset="-122"/>
                    <a:cs typeface="Times New Roman" panose="02020603050405020304" pitchFamily="18" charset="0"/>
                  </a:rPr>
                  <a:t>n</a:t>
                </a:r>
                <a:r>
                  <a:rPr lang="en-US" altLang="zh-CN" sz="2000" dirty="0">
                    <a:solidFill>
                      <a:srgbClr val="FF0000"/>
                    </a:solidFill>
                    <a:ea typeface="楷体" panose="02010609060101010101" pitchFamily="49" charset="-122"/>
                    <a:cs typeface="Times New Roman" panose="02020603050405020304" pitchFamily="18" charset="0"/>
                  </a:rPr>
                  <a:t>=60, </a:t>
                </a:r>
                <a14:m>
                  <m:oMath xmlns:m="http://schemas.openxmlformats.org/officeDocument/2006/math">
                    <m:r>
                      <a:rPr lang="en-US" altLang="zh-CN" sz="2000" i="1" dirty="0" smtClean="0">
                        <a:solidFill>
                          <a:srgbClr val="FF0000"/>
                        </a:solidFill>
                        <a:latin typeface="Cambria Math" panose="02040503050406030204" pitchFamily="18" charset="0"/>
                        <a:ea typeface="+mj-ea"/>
                        <a:cs typeface="Times New Roman" panose="02020603050405020304" pitchFamily="18" charset="0"/>
                      </a:rPr>
                      <m:t>69</m:t>
                    </m:r>
                    <m:r>
                      <a:rPr lang="en-US" altLang="zh-CN" sz="2000"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0"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10</m:t>
                        </m:r>
                      </m:e>
                      <m:sup>
                        <m:r>
                          <a:rPr lang="en-US" altLang="zh-CN" sz="2000" b="0"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78</m:t>
                        </m:r>
                      </m:sup>
                    </m:sSup>
                  </m:oMath>
                </a14:m>
                <a:r>
                  <a:rPr lang="en-US" altLang="zh-CN" sz="2000" dirty="0" smtClean="0">
                    <a:ea typeface="楷体" panose="02010609060101010101" pitchFamily="49" charset="-122"/>
                    <a:cs typeface="Times New Roman" panose="02020603050405020304" pitchFamily="18" charset="0"/>
                  </a:rPr>
                  <a:t>)</a:t>
                </a:r>
              </a:p>
              <a:p>
                <a:pPr marL="0" lvl="0" indent="0">
                  <a:spcBef>
                    <a:spcPts val="500"/>
                  </a:spcBef>
                  <a:buClr>
                    <a:srgbClr val="003366"/>
                  </a:buClr>
                  <a:buNone/>
                </a:pPr>
                <a:endParaRPr lang="en-US" altLang="zh-CN" sz="2000" b="1" dirty="0">
                  <a:latin typeface="Times New Roman" panose="02020603050405020304" pitchFamily="18" charset="0"/>
                  <a:ea typeface="+mj-ea"/>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9415" y="1988840"/>
                <a:ext cx="4884713" cy="4680520"/>
              </a:xfrm>
              <a:blipFill rotWithShape="0">
                <a:blip r:embed="rId4"/>
                <a:stretch>
                  <a:fillRect l="-1623" t="-911" r="-375"/>
                </a:stretch>
              </a:blipFill>
            </p:spPr>
            <p:txBody>
              <a:bodyPr/>
              <a:lstStyle/>
              <a:p>
                <a:r>
                  <a:rPr lang="zh-CN" altLang="en-US">
                    <a:noFill/>
                  </a:rPr>
                  <a:t> </a:t>
                </a:r>
              </a:p>
            </p:txBody>
          </p:sp>
        </mc:Fallback>
      </mc:AlternateContent>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4128" y="2816932"/>
            <a:ext cx="3055840" cy="3024336"/>
          </a:xfrm>
          <a:prstGeom prst="rect">
            <a:avLst/>
          </a:prstGeom>
        </p:spPr>
      </p:pic>
      <p:sp>
        <p:nvSpPr>
          <p:cNvPr id="5" name="灯片编号占位符 4"/>
          <p:cNvSpPr>
            <a:spLocks noGrp="1"/>
          </p:cNvSpPr>
          <p:nvPr>
            <p:ph type="sldNum" sz="quarter" idx="12"/>
          </p:nvPr>
        </p:nvSpPr>
        <p:spPr/>
        <p:txBody>
          <a:bodyPr/>
          <a:lstStyle/>
          <a:p>
            <a:pPr>
              <a:defRPr/>
            </a:pPr>
            <a:fld id="{FBB19264-6531-4C88-BE5F-E166F0E69C67}" type="slidenum">
              <a:rPr lang="en-US" altLang="zh-CN" smtClean="0">
                <a:solidFill>
                  <a:srgbClr val="FFFFFF"/>
                </a:solidFill>
              </a:rPr>
              <a:pPr>
                <a:defRPr/>
              </a:pPr>
              <a:t>16</a:t>
            </a:fld>
            <a:endParaRPr lang="en-US" altLang="zh-CN">
              <a:solidFill>
                <a:srgbClr val="FFFFFF"/>
              </a:solidFill>
            </a:endParaRPr>
          </a:p>
        </p:txBody>
      </p:sp>
    </p:spTree>
    <p:extLst>
      <p:ext uri="{BB962C8B-B14F-4D97-AF65-F5344CB8AC3E}">
        <p14:creationId xmlns:p14="http://schemas.microsoft.com/office/powerpoint/2010/main" val="3366435929"/>
      </p:ext>
    </p:extLst>
  </p:cSld>
  <p:clrMapOvr>
    <a:masterClrMapping/>
  </p:clrMapOvr>
  <p:transition spd="med" advTm="166127">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86464" cy="838200"/>
          </a:xfrm>
        </p:spPr>
        <p:txBody>
          <a:bodyPr/>
          <a:lstStyle/>
          <a:p>
            <a:r>
              <a:rPr lang="zh-CN" altLang="en-US" sz="32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德国</a:t>
            </a:r>
            <a:r>
              <a:rPr lang="en-US" altLang="zh-CN" sz="3200" dirty="0" smtClean="0">
                <a:solidFill>
                  <a:schemeClr val="tx1"/>
                </a:solidFill>
                <a:latin typeface="+mn-ea"/>
                <a:ea typeface="+mn-ea"/>
                <a:cs typeface="Times New Roman" panose="02020603050405020304" pitchFamily="18" charset="0"/>
              </a:rPr>
              <a:t>15,112</a:t>
            </a:r>
            <a:r>
              <a:rPr lang="zh-CN" altLang="en-US" sz="32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个城市</a:t>
            </a:r>
            <a:endParaRPr lang="zh-CN" altLang="en-US" sz="3200" dirty="0">
              <a:solidFill>
                <a:schemeClr val="tx1"/>
              </a:solidFill>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4755233" y="2179476"/>
            <a:ext cx="3273151" cy="4680520"/>
          </a:xfrm>
        </p:spPr>
        <p:txBody>
          <a:bodyPr/>
          <a:lstStyle/>
          <a:p>
            <a:pPr>
              <a:lnSpc>
                <a:spcPct val="114000"/>
              </a:lnSpc>
              <a:spcBef>
                <a:spcPts val="500"/>
              </a:spcBef>
            </a:pPr>
            <a:r>
              <a:rPr lang="zh-CN" altLang="en-US" sz="2000" dirty="0" smtClean="0">
                <a:ea typeface="楷体" panose="02010609060101010101" pitchFamily="49" charset="-122"/>
                <a:cs typeface="Times New Roman" panose="02020603050405020304" pitchFamily="18" charset="0"/>
              </a:rPr>
              <a:t>最优结果为</a:t>
            </a:r>
            <a:r>
              <a:rPr lang="en-US" altLang="zh-CN" sz="2000" dirty="0" smtClean="0">
                <a:ea typeface="楷体" panose="02010609060101010101" pitchFamily="49" charset="-122"/>
                <a:cs typeface="Times New Roman" panose="02020603050405020304" pitchFamily="18" charset="0"/>
              </a:rPr>
              <a:t>1,573,084 </a:t>
            </a:r>
            <a:r>
              <a:rPr lang="zh-CN" altLang="en-US" sz="2000" dirty="0" smtClean="0">
                <a:ea typeface="楷体" panose="02010609060101010101" pitchFamily="49" charset="-122"/>
                <a:cs typeface="Times New Roman" panose="02020603050405020304" pitchFamily="18" charset="0"/>
              </a:rPr>
              <a:t>个单位</a:t>
            </a:r>
            <a:r>
              <a:rPr lang="en-US" altLang="zh-CN" sz="2000" dirty="0" smtClean="0">
                <a:ea typeface="楷体" panose="02010609060101010101" pitchFamily="49" charset="-122"/>
                <a:cs typeface="Times New Roman" panose="02020603050405020304" pitchFamily="18" charset="0"/>
              </a:rPr>
              <a:t>(</a:t>
            </a:r>
            <a:r>
              <a:rPr lang="zh-CN" altLang="en-US" sz="2000" dirty="0" smtClean="0">
                <a:ea typeface="楷体" panose="02010609060101010101" pitchFamily="49" charset="-122"/>
                <a:cs typeface="Times New Roman" panose="02020603050405020304" pitchFamily="18" charset="0"/>
              </a:rPr>
              <a:t>约</a:t>
            </a:r>
            <a:r>
              <a:rPr lang="en-US" altLang="zh-CN" sz="2000" dirty="0" smtClean="0">
                <a:ea typeface="楷体" panose="02010609060101010101" pitchFamily="49" charset="-122"/>
                <a:cs typeface="Times New Roman" panose="02020603050405020304" pitchFamily="18" charset="0"/>
              </a:rPr>
              <a:t> 66,000 </a:t>
            </a:r>
            <a:r>
              <a:rPr lang="zh-CN" altLang="en-US" sz="2000" dirty="0" smtClean="0">
                <a:ea typeface="楷体" panose="02010609060101010101" pitchFamily="49" charset="-122"/>
                <a:cs typeface="Times New Roman" panose="02020603050405020304" pitchFamily="18" charset="0"/>
              </a:rPr>
              <a:t>公里</a:t>
            </a:r>
            <a:r>
              <a:rPr lang="en-US" altLang="zh-CN" sz="2000" dirty="0" smtClean="0">
                <a:ea typeface="楷体" panose="02010609060101010101" pitchFamily="49" charset="-122"/>
                <a:cs typeface="Times New Roman" panose="02020603050405020304" pitchFamily="18" charset="0"/>
              </a:rPr>
              <a:t>) </a:t>
            </a:r>
            <a:endParaRPr lang="en-US" altLang="zh-CN" sz="2000" dirty="0">
              <a:ea typeface="楷体" panose="02010609060101010101" pitchFamily="49" charset="-122"/>
              <a:cs typeface="Times New Roman" panose="02020603050405020304" pitchFamily="18" charset="0"/>
            </a:endParaRPr>
          </a:p>
          <a:p>
            <a:pPr marL="0" lvl="0" indent="0">
              <a:spcBef>
                <a:spcPts val="500"/>
              </a:spcBef>
              <a:buClr>
                <a:srgbClr val="003366"/>
              </a:buClr>
              <a:buNone/>
            </a:pPr>
            <a:endParaRPr lang="en-US" altLang="zh-CN" sz="2000" b="1" dirty="0">
              <a:latin typeface="Times New Roman" panose="02020603050405020304" pitchFamily="18" charset="0"/>
              <a:ea typeface="+mj-ea"/>
              <a:cs typeface="Times New Roman" panose="02020603050405020304" pitchFamily="18"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132856"/>
            <a:ext cx="3421741" cy="4525528"/>
          </a:xfrm>
          <a:prstGeom prst="rect">
            <a:avLst/>
          </a:prstGeom>
        </p:spPr>
      </p:pic>
      <p:sp>
        <p:nvSpPr>
          <p:cNvPr id="4" name="灯片编号占位符 3"/>
          <p:cNvSpPr>
            <a:spLocks noGrp="1"/>
          </p:cNvSpPr>
          <p:nvPr>
            <p:ph type="sldNum" sz="quarter" idx="12"/>
          </p:nvPr>
        </p:nvSpPr>
        <p:spPr/>
        <p:txBody>
          <a:bodyPr/>
          <a:lstStyle/>
          <a:p>
            <a:pPr>
              <a:defRPr/>
            </a:pPr>
            <a:fld id="{FBB19264-6531-4C88-BE5F-E166F0E69C67}" type="slidenum">
              <a:rPr lang="en-US" altLang="zh-CN" smtClean="0">
                <a:solidFill>
                  <a:srgbClr val="FFFFFF"/>
                </a:solidFill>
              </a:rPr>
              <a:pPr>
                <a:defRPr/>
              </a:pPr>
              <a:t>17</a:t>
            </a:fld>
            <a:endParaRPr lang="en-US" altLang="zh-CN">
              <a:solidFill>
                <a:srgbClr val="FFFFFF"/>
              </a:solidFill>
            </a:endParaRPr>
          </a:p>
        </p:txBody>
      </p:sp>
    </p:spTree>
    <p:extLst>
      <p:ext uri="{BB962C8B-B14F-4D97-AF65-F5344CB8AC3E}">
        <p14:creationId xmlns:p14="http://schemas.microsoft.com/office/powerpoint/2010/main" val="3177313804"/>
      </p:ext>
    </p:extLst>
  </p:cSld>
  <p:clrMapOvr>
    <a:masterClrMapping/>
  </p:clrMapOvr>
  <p:transition spd="med" advTm="15278">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86464" cy="838200"/>
          </a:xfrm>
        </p:spPr>
        <p:txBody>
          <a:bodyPr/>
          <a:lstStyle/>
          <a:p>
            <a:r>
              <a:rPr lang="zh-CN" altLang="en-US" sz="32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瑞典</a:t>
            </a:r>
            <a:r>
              <a:rPr lang="en-US" altLang="zh-CN" sz="3200" dirty="0" smtClean="0">
                <a:solidFill>
                  <a:schemeClr val="tx1"/>
                </a:solidFill>
                <a:latin typeface="+mn-ea"/>
                <a:ea typeface="+mn-ea"/>
                <a:cs typeface="Times New Roman" panose="02020603050405020304" pitchFamily="18" charset="0"/>
              </a:rPr>
              <a:t>24,978</a:t>
            </a:r>
            <a:r>
              <a:rPr lang="zh-CN" altLang="en-US" sz="32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个城市</a:t>
            </a:r>
            <a:endParaRPr lang="zh-CN" altLang="en-US" sz="3200" dirty="0">
              <a:solidFill>
                <a:schemeClr val="tx1"/>
              </a:solidFill>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4755233" y="2060848"/>
            <a:ext cx="3345159" cy="4680520"/>
          </a:xfrm>
        </p:spPr>
        <p:txBody>
          <a:bodyPr/>
          <a:lstStyle/>
          <a:p>
            <a:pPr>
              <a:lnSpc>
                <a:spcPct val="114000"/>
              </a:lnSpc>
              <a:spcBef>
                <a:spcPts val="500"/>
              </a:spcBef>
            </a:pPr>
            <a:r>
              <a:rPr lang="en-US" altLang="zh-CN" sz="2000" dirty="0" smtClean="0">
                <a:ea typeface="楷体" panose="02010609060101010101" pitchFamily="49" charset="-122"/>
              </a:rPr>
              <a:t>2004</a:t>
            </a:r>
            <a:r>
              <a:rPr lang="zh-CN" altLang="en-US" sz="2000" dirty="0" smtClean="0">
                <a:ea typeface="楷体" panose="02010609060101010101" pitchFamily="49" charset="-122"/>
              </a:rPr>
              <a:t>年</a:t>
            </a:r>
            <a:r>
              <a:rPr lang="en-US" altLang="zh-CN" sz="2000" dirty="0">
                <a:ea typeface="楷体" panose="02010609060101010101" pitchFamily="49" charset="-122"/>
              </a:rPr>
              <a:t>5</a:t>
            </a:r>
            <a:r>
              <a:rPr lang="zh-CN" altLang="en-US" sz="2000" dirty="0">
                <a:ea typeface="楷体" panose="02010609060101010101" pitchFamily="49" charset="-122"/>
              </a:rPr>
              <a:t>月</a:t>
            </a:r>
            <a:r>
              <a:rPr lang="zh-CN" altLang="en-US" sz="2000" dirty="0" smtClean="0">
                <a:ea typeface="楷体" panose="02010609060101010101" pitchFamily="49" charset="-122"/>
              </a:rPr>
              <a:t>，解决瑞典</a:t>
            </a:r>
            <a:r>
              <a:rPr lang="en-US" altLang="zh-CN" sz="2000" dirty="0">
                <a:ea typeface="楷体" panose="02010609060101010101" pitchFamily="49" charset="-122"/>
              </a:rPr>
              <a:t>24978</a:t>
            </a:r>
            <a:r>
              <a:rPr lang="zh-CN" altLang="en-US" sz="2000" dirty="0">
                <a:ea typeface="楷体" panose="02010609060101010101" pitchFamily="49" charset="-122"/>
              </a:rPr>
              <a:t>个城市的旅行推销员</a:t>
            </a:r>
            <a:r>
              <a:rPr lang="zh-CN" altLang="en-US" sz="2000" dirty="0" smtClean="0">
                <a:ea typeface="楷体" panose="02010609060101010101" pitchFamily="49" charset="-122"/>
              </a:rPr>
              <a:t>问题</a:t>
            </a:r>
            <a:endParaRPr lang="en-US" altLang="zh-CN" sz="2000" dirty="0" smtClean="0">
              <a:ea typeface="楷体" panose="02010609060101010101" pitchFamily="49" charset="-122"/>
              <a:cs typeface="Times New Roman" panose="02020603050405020304" pitchFamily="18" charset="0"/>
            </a:endParaRPr>
          </a:p>
          <a:p>
            <a:pPr>
              <a:lnSpc>
                <a:spcPct val="114000"/>
              </a:lnSpc>
              <a:spcBef>
                <a:spcPts val="500"/>
              </a:spcBef>
            </a:pPr>
            <a:r>
              <a:rPr lang="zh-CN" altLang="en-US" sz="2000" dirty="0" smtClean="0">
                <a:ea typeface="楷体" panose="02010609060101010101" pitchFamily="49" charset="-122"/>
              </a:rPr>
              <a:t>发现一</a:t>
            </a:r>
            <a:r>
              <a:rPr lang="zh-CN" altLang="en-US" sz="2000" dirty="0">
                <a:ea typeface="楷体" panose="02010609060101010101" pitchFamily="49" charset="-122"/>
              </a:rPr>
              <a:t>个长度</a:t>
            </a:r>
            <a:r>
              <a:rPr lang="en-US" altLang="zh-CN" sz="2000" dirty="0">
                <a:ea typeface="楷体" panose="02010609060101010101" pitchFamily="49" charset="-122"/>
              </a:rPr>
              <a:t>855,597 TSPLIB</a:t>
            </a:r>
            <a:r>
              <a:rPr lang="zh-CN" altLang="en-US" sz="2000" dirty="0">
                <a:ea typeface="楷体" panose="02010609060101010101" pitchFamily="49" charset="-122"/>
              </a:rPr>
              <a:t>单位</a:t>
            </a:r>
            <a:r>
              <a:rPr lang="en-US" altLang="zh-CN" sz="2000" dirty="0">
                <a:ea typeface="楷体" panose="02010609060101010101" pitchFamily="49" charset="-122"/>
              </a:rPr>
              <a:t>(</a:t>
            </a:r>
            <a:r>
              <a:rPr lang="zh-CN" altLang="en-US" sz="2000" dirty="0">
                <a:ea typeface="楷体" panose="02010609060101010101" pitchFamily="49" charset="-122"/>
              </a:rPr>
              <a:t>约</a:t>
            </a:r>
            <a:r>
              <a:rPr lang="en-US" altLang="zh-CN" sz="2000" dirty="0">
                <a:ea typeface="楷体" panose="02010609060101010101" pitchFamily="49" charset="-122"/>
              </a:rPr>
              <a:t>72,500</a:t>
            </a:r>
            <a:r>
              <a:rPr lang="zh-CN" altLang="en-US" sz="2000" dirty="0">
                <a:ea typeface="楷体" panose="02010609060101010101" pitchFamily="49" charset="-122"/>
              </a:rPr>
              <a:t>公里</a:t>
            </a:r>
            <a:r>
              <a:rPr lang="en-US" altLang="zh-CN" sz="2000" dirty="0">
                <a:ea typeface="楷体" panose="02010609060101010101" pitchFamily="49" charset="-122"/>
              </a:rPr>
              <a:t>)</a:t>
            </a:r>
            <a:r>
              <a:rPr lang="zh-CN" altLang="en-US" sz="2000" dirty="0" smtClean="0">
                <a:ea typeface="楷体" panose="02010609060101010101" pitchFamily="49" charset="-122"/>
              </a:rPr>
              <a:t>的路径，并证明不存在比这更</a:t>
            </a:r>
            <a:r>
              <a:rPr lang="zh-CN" altLang="en-US" sz="2000" dirty="0">
                <a:ea typeface="楷体" panose="02010609060101010101" pitchFamily="49" charset="-122"/>
              </a:rPr>
              <a:t>短的</a:t>
            </a:r>
            <a:r>
              <a:rPr lang="zh-CN" altLang="en-US" sz="2000" dirty="0" smtClean="0">
                <a:ea typeface="楷体" panose="02010609060101010101" pitchFamily="49" charset="-122"/>
              </a:rPr>
              <a:t>旅行。</a:t>
            </a:r>
            <a:endParaRPr lang="en-US" altLang="zh-CN" sz="2000" dirty="0" smtClean="0">
              <a:ea typeface="楷体" panose="02010609060101010101" pitchFamily="49" charset="-122"/>
              <a:cs typeface="Times New Roman" panose="02020603050405020304" pitchFamily="18" charset="0"/>
            </a:endParaRPr>
          </a:p>
          <a:p>
            <a:pPr marL="0" lvl="0" indent="0">
              <a:spcBef>
                <a:spcPts val="500"/>
              </a:spcBef>
              <a:buClr>
                <a:srgbClr val="003366"/>
              </a:buClr>
              <a:buNone/>
            </a:pPr>
            <a:endParaRPr lang="en-US" altLang="zh-CN" sz="2000" b="1" dirty="0">
              <a:latin typeface="Times New Roman" panose="02020603050405020304" pitchFamily="18" charset="0"/>
              <a:ea typeface="+mj-ea"/>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128732"/>
            <a:ext cx="3639616" cy="4540628"/>
          </a:xfrm>
          <a:prstGeom prst="rect">
            <a:avLst/>
          </a:prstGeom>
        </p:spPr>
      </p:pic>
      <p:sp>
        <p:nvSpPr>
          <p:cNvPr id="5" name="灯片编号占位符 4"/>
          <p:cNvSpPr>
            <a:spLocks noGrp="1"/>
          </p:cNvSpPr>
          <p:nvPr>
            <p:ph type="sldNum" sz="quarter" idx="12"/>
          </p:nvPr>
        </p:nvSpPr>
        <p:spPr/>
        <p:txBody>
          <a:bodyPr/>
          <a:lstStyle/>
          <a:p>
            <a:pPr>
              <a:defRPr/>
            </a:pPr>
            <a:fld id="{FBB19264-6531-4C88-BE5F-E166F0E69C67}" type="slidenum">
              <a:rPr lang="en-US" altLang="zh-CN" smtClean="0">
                <a:solidFill>
                  <a:srgbClr val="FFFFFF"/>
                </a:solidFill>
              </a:rPr>
              <a:pPr>
                <a:defRPr/>
              </a:pPr>
              <a:t>18</a:t>
            </a:fld>
            <a:endParaRPr lang="en-US" altLang="zh-CN">
              <a:solidFill>
                <a:srgbClr val="FFFFFF"/>
              </a:solidFill>
            </a:endParaRPr>
          </a:p>
        </p:txBody>
      </p:sp>
    </p:spTree>
    <p:extLst>
      <p:ext uri="{BB962C8B-B14F-4D97-AF65-F5344CB8AC3E}">
        <p14:creationId xmlns:p14="http://schemas.microsoft.com/office/powerpoint/2010/main" val="3988963715"/>
      </p:ext>
    </p:extLst>
  </p:cSld>
  <p:clrMapOvr>
    <a:masterClrMapping/>
  </p:clrMapOvr>
  <p:transition spd="med" advTm="10706">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86464" cy="838200"/>
          </a:xfrm>
        </p:spPr>
        <p:txBody>
          <a:bodyPr/>
          <a:lstStyle/>
          <a:p>
            <a:r>
              <a:rPr lang="zh-CN" altLang="en-US" sz="3200" dirty="0" smtClean="0">
                <a:solidFill>
                  <a:schemeClr val="tx1"/>
                </a:solidFill>
                <a:latin typeface="+mn-lt"/>
                <a:ea typeface="楷体" panose="02010609060101010101" pitchFamily="49" charset="-122"/>
                <a:cs typeface="Times New Roman" panose="02020603050405020304" pitchFamily="18" charset="0"/>
              </a:rPr>
              <a:t>全世界</a:t>
            </a:r>
            <a:r>
              <a:rPr lang="en-US" altLang="zh-CN" sz="3200" dirty="0" smtClean="0">
                <a:solidFill>
                  <a:schemeClr val="tx1"/>
                </a:solidFill>
                <a:latin typeface="+mn-lt"/>
                <a:ea typeface="楷体" panose="02010609060101010101" pitchFamily="49" charset="-122"/>
                <a:cs typeface="Times New Roman" panose="02020603050405020304" pitchFamily="18" charset="0"/>
              </a:rPr>
              <a:t>1,904,711 </a:t>
            </a:r>
            <a:r>
              <a:rPr lang="zh-CN" altLang="en-US" sz="3200" dirty="0" smtClean="0">
                <a:solidFill>
                  <a:schemeClr val="tx1"/>
                </a:solidFill>
                <a:latin typeface="+mn-lt"/>
                <a:ea typeface="楷体" panose="02010609060101010101" pitchFamily="49" charset="-122"/>
                <a:cs typeface="Times New Roman" panose="02020603050405020304" pitchFamily="18" charset="0"/>
              </a:rPr>
              <a:t>个城市</a:t>
            </a:r>
            <a:endParaRPr lang="zh-CN" altLang="en-US" sz="3200" dirty="0">
              <a:solidFill>
                <a:schemeClr val="tx1"/>
              </a:solidFill>
              <a:latin typeface="+mn-lt"/>
              <a:ea typeface="楷体" panose="02010609060101010101" pitchFamily="49" charset="-122"/>
            </a:endParaRPr>
          </a:p>
        </p:txBody>
      </p:sp>
      <p:sp>
        <p:nvSpPr>
          <p:cNvPr id="3" name="内容占位符 2"/>
          <p:cNvSpPr>
            <a:spLocks noGrp="1"/>
          </p:cNvSpPr>
          <p:nvPr>
            <p:ph idx="1"/>
          </p:nvPr>
        </p:nvSpPr>
        <p:spPr>
          <a:xfrm>
            <a:off x="827583" y="1988840"/>
            <a:ext cx="7488833" cy="432048"/>
          </a:xfrm>
        </p:spPr>
        <p:txBody>
          <a:bodyPr/>
          <a:lstStyle/>
          <a:p>
            <a:pPr>
              <a:lnSpc>
                <a:spcPct val="114000"/>
              </a:lnSpc>
              <a:spcBef>
                <a:spcPts val="500"/>
              </a:spcBef>
            </a:pPr>
            <a:r>
              <a:rPr lang="zh-CN" altLang="en-US" sz="2000" dirty="0">
                <a:latin typeface="楷体" panose="02010609060101010101" pitchFamily="49" charset="-122"/>
                <a:ea typeface="楷体" panose="02010609060101010101" pitchFamily="49" charset="-122"/>
                <a:cs typeface="Times New Roman" panose="02020603050405020304" pitchFamily="18" charset="0"/>
              </a:rPr>
              <a:t>目前最好结果来自</a:t>
            </a:r>
            <a:r>
              <a:rPr lang="en-US" altLang="zh-CN" sz="2000" dirty="0" err="1" smtClean="0">
                <a:latin typeface="+mn-ea"/>
                <a:cs typeface="Times New Roman" panose="02020603050405020304" pitchFamily="18" charset="0"/>
              </a:rPr>
              <a:t>Keld</a:t>
            </a:r>
            <a:r>
              <a:rPr lang="en-US" altLang="zh-CN" sz="2000" dirty="0" smtClean="0">
                <a:latin typeface="+mn-ea"/>
                <a:cs typeface="Times New Roman" panose="02020603050405020304" pitchFamily="18" charset="0"/>
              </a:rPr>
              <a:t> </a:t>
            </a:r>
            <a:r>
              <a:rPr lang="en-US" altLang="zh-CN" sz="2000" dirty="0" err="1" smtClean="0">
                <a:latin typeface="+mn-ea"/>
                <a:cs typeface="Times New Roman" panose="02020603050405020304" pitchFamily="18" charset="0"/>
              </a:rPr>
              <a:t>Helsgaun</a:t>
            </a:r>
            <a:r>
              <a:rPr lang="zh-CN" altLang="en-US" sz="2000" dirty="0" smtClean="0">
                <a:latin typeface="+mn-ea"/>
                <a:cs typeface="Times New Roman" panose="02020603050405020304" pitchFamily="18" charset="0"/>
              </a:rPr>
              <a:t>的</a:t>
            </a:r>
            <a:r>
              <a:rPr lang="en-US" altLang="zh-CN" sz="2000" dirty="0" smtClean="0">
                <a:latin typeface="+mn-ea"/>
                <a:cs typeface="Times New Roman" panose="02020603050405020304" pitchFamily="18" charset="0"/>
              </a:rPr>
              <a:t>7,516,146,716</a:t>
            </a:r>
            <a:r>
              <a:rPr lang="zh-CN" altLang="en-US" sz="2000" dirty="0" smtClean="0">
                <a:latin typeface="楷体" panose="02010609060101010101" pitchFamily="49" charset="-122"/>
                <a:ea typeface="楷体" panose="02010609060101010101" pitchFamily="49" charset="-122"/>
                <a:cs typeface="Times New Roman" panose="02020603050405020304" pitchFamily="18" charset="0"/>
              </a:rPr>
              <a:t>个单位</a:t>
            </a:r>
            <a:endParaRPr lang="en-US" altLang="zh-CN" sz="2000" dirty="0" smtClean="0">
              <a:latin typeface="楷体" panose="02010609060101010101" pitchFamily="49" charset="-122"/>
              <a:ea typeface="楷体" panose="02010609060101010101" pitchFamily="49" charset="-122"/>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809528"/>
            <a:ext cx="7416824" cy="2880320"/>
          </a:xfrm>
          <a:prstGeom prst="rect">
            <a:avLst/>
          </a:prstGeom>
        </p:spPr>
      </p:pic>
      <p:sp>
        <p:nvSpPr>
          <p:cNvPr id="5" name="灯片编号占位符 4"/>
          <p:cNvSpPr>
            <a:spLocks noGrp="1"/>
          </p:cNvSpPr>
          <p:nvPr>
            <p:ph type="sldNum" sz="quarter" idx="12"/>
          </p:nvPr>
        </p:nvSpPr>
        <p:spPr/>
        <p:txBody>
          <a:bodyPr/>
          <a:lstStyle/>
          <a:p>
            <a:pPr>
              <a:defRPr/>
            </a:pPr>
            <a:fld id="{FBB19264-6531-4C88-BE5F-E166F0E69C67}" type="slidenum">
              <a:rPr lang="en-US" altLang="zh-CN" smtClean="0">
                <a:solidFill>
                  <a:srgbClr val="FFFFFF"/>
                </a:solidFill>
              </a:rPr>
              <a:pPr>
                <a:defRPr/>
              </a:pPr>
              <a:t>19</a:t>
            </a:fld>
            <a:endParaRPr lang="en-US" altLang="zh-CN">
              <a:solidFill>
                <a:srgbClr val="FFFFFF"/>
              </a:solidFill>
            </a:endParaRPr>
          </a:p>
        </p:txBody>
      </p:sp>
    </p:spTree>
    <p:extLst>
      <p:ext uri="{BB962C8B-B14F-4D97-AF65-F5344CB8AC3E}">
        <p14:creationId xmlns:p14="http://schemas.microsoft.com/office/powerpoint/2010/main" val="4101985859"/>
      </p:ext>
    </p:extLst>
  </p:cSld>
  <p:clrMapOvr>
    <a:masterClrMapping/>
  </p:clrMapOvr>
  <p:transition spd="med" advTm="85781">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200" dirty="0">
                <a:ea typeface="楷体" panose="02010609060101010101" pitchFamily="49" charset="-122"/>
                <a:cs typeface="Times New Roman" panose="02020603050405020304" pitchFamily="18" charset="0"/>
              </a:rPr>
              <a:t>课程大纲</a:t>
            </a:r>
            <a:endParaRPr lang="zh-CN" altLang="en-US" dirty="0">
              <a:solidFill>
                <a:schemeClr val="tx1"/>
              </a:solidFill>
            </a:endParaRPr>
          </a:p>
        </p:txBody>
      </p:sp>
      <p:sp>
        <p:nvSpPr>
          <p:cNvPr id="3" name="内容占位符 2"/>
          <p:cNvSpPr>
            <a:spLocks noGrp="1"/>
          </p:cNvSpPr>
          <p:nvPr>
            <p:ph idx="1"/>
          </p:nvPr>
        </p:nvSpPr>
        <p:spPr>
          <a:xfrm>
            <a:off x="839415" y="1988840"/>
            <a:ext cx="7260977" cy="4536504"/>
          </a:xfrm>
        </p:spPr>
        <p:txBody>
          <a:bodyPr/>
          <a:lstStyle/>
          <a:p>
            <a:pPr marL="0" indent="0">
              <a:lnSpc>
                <a:spcPct val="120000"/>
              </a:lnSpc>
              <a:buNone/>
            </a:pPr>
            <a:r>
              <a:rPr lang="zh-CN" altLang="en-US" sz="2400" b="1" dirty="0" smtClean="0">
                <a:solidFill>
                  <a:srgbClr val="FF0000"/>
                </a:solidFill>
                <a:ea typeface="楷体" panose="02010609060101010101" pitchFamily="49" charset="-122"/>
                <a:cs typeface="Times New Roman" panose="02020603050405020304" pitchFamily="18" charset="0"/>
              </a:rPr>
              <a:t>课程信息</a:t>
            </a:r>
            <a:endParaRPr lang="en-US" altLang="zh-CN" sz="2400" b="1" dirty="0" smtClean="0">
              <a:solidFill>
                <a:srgbClr val="FF0000"/>
              </a:solidFill>
              <a:ea typeface="楷体" panose="02010609060101010101" pitchFamily="49" charset="-122"/>
              <a:cs typeface="Times New Roman" panose="02020603050405020304" pitchFamily="18" charset="0"/>
            </a:endParaRPr>
          </a:p>
          <a:p>
            <a:pPr>
              <a:lnSpc>
                <a:spcPct val="120000"/>
              </a:lnSpc>
              <a:spcBef>
                <a:spcPts val="500"/>
              </a:spcBef>
            </a:pPr>
            <a:r>
              <a:rPr lang="zh-CN" altLang="en-US" sz="2000" dirty="0">
                <a:ea typeface="楷体" panose="02010609060101010101" pitchFamily="49" charset="-122"/>
                <a:cs typeface="Times New Roman" panose="02020603050405020304" pitchFamily="18" charset="0"/>
              </a:rPr>
              <a:t>课程名称：计算</a:t>
            </a:r>
            <a:r>
              <a:rPr lang="zh-CN" altLang="en-US" sz="2000" dirty="0" smtClean="0">
                <a:ea typeface="楷体" panose="02010609060101010101" pitchFamily="49" charset="-122"/>
                <a:cs typeface="Times New Roman" panose="02020603050405020304" pitchFamily="18" charset="0"/>
              </a:rPr>
              <a:t>思维 </a:t>
            </a:r>
            <a:r>
              <a:rPr lang="en-US" altLang="zh-CN" sz="2000" dirty="0" smtClean="0">
                <a:ea typeface="楷体" panose="02010609060101010101" pitchFamily="49" charset="-122"/>
                <a:cs typeface="Times New Roman" panose="02020603050405020304" pitchFamily="18" charset="0"/>
              </a:rPr>
              <a:t>304134010</a:t>
            </a:r>
            <a:endParaRPr lang="en-US" altLang="zh-CN" sz="2000" dirty="0">
              <a:ea typeface="楷体" panose="02010609060101010101" pitchFamily="49" charset="-122"/>
              <a:cs typeface="Times New Roman" panose="02020603050405020304" pitchFamily="18" charset="0"/>
            </a:endParaRPr>
          </a:p>
          <a:p>
            <a:pPr>
              <a:lnSpc>
                <a:spcPct val="120000"/>
              </a:lnSpc>
              <a:spcBef>
                <a:spcPts val="500"/>
              </a:spcBef>
            </a:pPr>
            <a:r>
              <a:rPr lang="zh-CN" altLang="en-US" sz="2000" dirty="0" smtClean="0">
                <a:ea typeface="楷体" panose="02010609060101010101" pitchFamily="49" charset="-122"/>
                <a:cs typeface="Times New Roman" panose="02020603050405020304" pitchFamily="18" charset="0"/>
              </a:rPr>
              <a:t>上课</a:t>
            </a:r>
            <a:r>
              <a:rPr lang="zh-CN" altLang="en-US" sz="2000" dirty="0">
                <a:ea typeface="楷体" panose="02010609060101010101" pitchFamily="49" charset="-122"/>
                <a:cs typeface="Times New Roman" panose="02020603050405020304" pitchFamily="18" charset="0"/>
              </a:rPr>
              <a:t>时间</a:t>
            </a:r>
            <a:r>
              <a:rPr lang="zh-CN" altLang="en-US" sz="2000" dirty="0" smtClean="0">
                <a:ea typeface="楷体" panose="02010609060101010101" pitchFamily="49" charset="-122"/>
                <a:cs typeface="Times New Roman" panose="02020603050405020304" pitchFamily="18" charset="0"/>
              </a:rPr>
              <a:t>：</a:t>
            </a:r>
            <a:r>
              <a:rPr lang="en-US" altLang="zh-CN" sz="2000" dirty="0" smtClean="0">
                <a:ea typeface="楷体" panose="02010609060101010101" pitchFamily="49" charset="-122"/>
                <a:cs typeface="Times New Roman" panose="02020603050405020304" pitchFamily="18" charset="0"/>
              </a:rPr>
              <a:t>2-9</a:t>
            </a:r>
            <a:r>
              <a:rPr lang="zh-CN" altLang="en-US" sz="2000" dirty="0" smtClean="0">
                <a:ea typeface="楷体" panose="02010609060101010101" pitchFamily="49" charset="-122"/>
                <a:cs typeface="Times New Roman" panose="02020603050405020304" pitchFamily="18" charset="0"/>
              </a:rPr>
              <a:t>周周二下午</a:t>
            </a:r>
            <a:r>
              <a:rPr lang="en-US" altLang="zh-CN" sz="2000" dirty="0" smtClean="0">
                <a:ea typeface="楷体" panose="02010609060101010101" pitchFamily="49" charset="-122"/>
                <a:cs typeface="Times New Roman" panose="02020603050405020304" pitchFamily="18" charset="0"/>
              </a:rPr>
              <a:t>8-9</a:t>
            </a:r>
            <a:r>
              <a:rPr lang="zh-CN" altLang="en-US" sz="2000" dirty="0" smtClean="0">
                <a:ea typeface="楷体" panose="02010609060101010101" pitchFamily="49" charset="-122"/>
                <a:cs typeface="Times New Roman" panose="02020603050405020304" pitchFamily="18" charset="0"/>
              </a:rPr>
              <a:t>节（</a:t>
            </a:r>
            <a:r>
              <a:rPr lang="en-US" altLang="zh-CN" sz="2000" dirty="0" smtClean="0">
                <a:ea typeface="楷体" panose="02010609060101010101" pitchFamily="49" charset="-122"/>
                <a:cs typeface="Times New Roman" panose="02020603050405020304" pitchFamily="18" charset="0"/>
              </a:rPr>
              <a:t>16:45-18:25</a:t>
            </a:r>
            <a:r>
              <a:rPr lang="zh-CN" altLang="en-US" sz="2000" dirty="0" smtClean="0">
                <a:ea typeface="楷体" panose="02010609060101010101" pitchFamily="49" charset="-122"/>
                <a:cs typeface="Times New Roman" panose="02020603050405020304" pitchFamily="18" charset="0"/>
              </a:rPr>
              <a:t>）</a:t>
            </a:r>
            <a:endParaRPr lang="zh-CN" altLang="en-US" sz="2000" dirty="0">
              <a:ea typeface="楷体" panose="02010609060101010101" pitchFamily="49" charset="-122"/>
              <a:cs typeface="Times New Roman" panose="02020603050405020304" pitchFamily="18" charset="0"/>
            </a:endParaRPr>
          </a:p>
          <a:p>
            <a:pPr marL="0" indent="0">
              <a:lnSpc>
                <a:spcPct val="120000"/>
              </a:lnSpc>
              <a:spcBef>
                <a:spcPts val="1000"/>
              </a:spcBef>
              <a:buNone/>
            </a:pPr>
            <a:r>
              <a:rPr lang="zh-CN" altLang="en-US" sz="2400" b="1" dirty="0">
                <a:solidFill>
                  <a:srgbClr val="FF0000"/>
                </a:solidFill>
                <a:ea typeface="楷体" panose="02010609060101010101" pitchFamily="49" charset="-122"/>
                <a:cs typeface="Times New Roman" panose="02020603050405020304" pitchFamily="18" charset="0"/>
              </a:rPr>
              <a:t>任课</a:t>
            </a:r>
            <a:r>
              <a:rPr lang="zh-CN" altLang="en-US" sz="2400" b="1" dirty="0" smtClean="0">
                <a:solidFill>
                  <a:srgbClr val="FF0000"/>
                </a:solidFill>
                <a:ea typeface="楷体" panose="02010609060101010101" pitchFamily="49" charset="-122"/>
                <a:cs typeface="Times New Roman" panose="02020603050405020304" pitchFamily="18" charset="0"/>
              </a:rPr>
              <a:t>教师</a:t>
            </a:r>
            <a:endParaRPr lang="en-US" altLang="zh-CN" sz="2400" b="1" dirty="0" smtClean="0">
              <a:solidFill>
                <a:srgbClr val="FF0000"/>
              </a:solidFill>
              <a:ea typeface="楷体" panose="02010609060101010101" pitchFamily="49" charset="-122"/>
              <a:cs typeface="Times New Roman" panose="02020603050405020304" pitchFamily="18" charset="0"/>
            </a:endParaRPr>
          </a:p>
          <a:p>
            <a:pPr>
              <a:lnSpc>
                <a:spcPct val="120000"/>
              </a:lnSpc>
              <a:spcBef>
                <a:spcPts val="500"/>
              </a:spcBef>
            </a:pPr>
            <a:r>
              <a:rPr lang="zh-CN" altLang="zh-CN" sz="2000" dirty="0">
                <a:ea typeface="楷体" panose="02010609060101010101" pitchFamily="49" charset="-122"/>
                <a:cs typeface="Times New Roman" panose="02020603050405020304" pitchFamily="18" charset="0"/>
              </a:rPr>
              <a:t>贺喆南（</a:t>
            </a:r>
            <a:r>
              <a:rPr lang="en-US" altLang="zh-CN" sz="2000" dirty="0">
                <a:ea typeface="楷体" panose="02010609060101010101" pitchFamily="49" charset="-122"/>
                <a:cs typeface="Times New Roman" panose="02020603050405020304" pitchFamily="18" charset="0"/>
                <a:hlinkClick r:id="rId2"/>
              </a:rPr>
              <a:t>zhenan@scu.edu.cn</a:t>
            </a:r>
            <a:r>
              <a:rPr lang="zh-CN" altLang="zh-CN" sz="2000" dirty="0">
                <a:ea typeface="楷体" panose="02010609060101010101" pitchFamily="49" charset="-122"/>
                <a:cs typeface="Times New Roman" panose="02020603050405020304" pitchFamily="18" charset="0"/>
              </a:rPr>
              <a:t>）</a:t>
            </a:r>
            <a:endParaRPr lang="en-US" altLang="zh-CN" sz="2000" dirty="0">
              <a:ea typeface="楷体" panose="02010609060101010101" pitchFamily="49" charset="-122"/>
              <a:cs typeface="Times New Roman" panose="02020603050405020304" pitchFamily="18" charset="0"/>
            </a:endParaRPr>
          </a:p>
          <a:p>
            <a:pPr marL="0" indent="0">
              <a:lnSpc>
                <a:spcPct val="120000"/>
              </a:lnSpc>
              <a:spcBef>
                <a:spcPts val="1000"/>
              </a:spcBef>
              <a:buNone/>
            </a:pPr>
            <a:r>
              <a:rPr lang="zh-CN" altLang="zh-CN" sz="2400" b="1" dirty="0">
                <a:solidFill>
                  <a:srgbClr val="FF0000"/>
                </a:solidFill>
                <a:ea typeface="楷体" panose="02010609060101010101" pitchFamily="49" charset="-122"/>
                <a:cs typeface="Times New Roman" panose="02020603050405020304" pitchFamily="18" charset="0"/>
              </a:rPr>
              <a:t>课程教材</a:t>
            </a:r>
            <a:endParaRPr lang="en-US" altLang="zh-CN" sz="2400" b="1" dirty="0">
              <a:solidFill>
                <a:srgbClr val="FF0000"/>
              </a:solidFill>
              <a:ea typeface="楷体" panose="02010609060101010101" pitchFamily="49" charset="-122"/>
              <a:cs typeface="Times New Roman" panose="02020603050405020304" pitchFamily="18" charset="0"/>
            </a:endParaRPr>
          </a:p>
          <a:p>
            <a:pPr>
              <a:lnSpc>
                <a:spcPct val="120000"/>
              </a:lnSpc>
              <a:spcAft>
                <a:spcPts val="0"/>
              </a:spcAft>
            </a:pPr>
            <a:r>
              <a:rPr lang="en-US" altLang="zh-CN" sz="2000" kern="100" dirty="0" smtClean="0">
                <a:ea typeface="楷体" panose="02010609060101010101" pitchFamily="49" charset="-122"/>
                <a:cs typeface="Times New Roman" panose="02020603050405020304" pitchFamily="18" charset="0"/>
              </a:rPr>
              <a:t>Data </a:t>
            </a:r>
            <a:r>
              <a:rPr lang="en-US" altLang="zh-CN" sz="2000" kern="100" dirty="0">
                <a:ea typeface="楷体" panose="02010609060101010101" pitchFamily="49" charset="-122"/>
                <a:cs typeface="Times New Roman" panose="02020603050405020304" pitchFamily="18" charset="0"/>
              </a:rPr>
              <a:t>Structures and Algorithm Analysis in C, 2</a:t>
            </a:r>
            <a:r>
              <a:rPr lang="en-US" altLang="zh-CN" sz="2000" kern="100" baseline="30000" dirty="0">
                <a:ea typeface="楷体" panose="02010609060101010101" pitchFamily="49" charset="-122"/>
                <a:cs typeface="Times New Roman" panose="02020603050405020304" pitchFamily="18" charset="0"/>
              </a:rPr>
              <a:t>nd </a:t>
            </a:r>
            <a:r>
              <a:rPr lang="en-US" altLang="zh-CN" sz="2000" kern="100" dirty="0" smtClean="0">
                <a:ea typeface="楷体" panose="02010609060101010101" pitchFamily="49" charset="-122"/>
                <a:cs typeface="Times New Roman" panose="02020603050405020304" pitchFamily="18" charset="0"/>
              </a:rPr>
              <a:t>Edition </a:t>
            </a:r>
            <a:r>
              <a:rPr lang="en-US" altLang="zh-CN" sz="2000" kern="100" dirty="0">
                <a:ea typeface="楷体" panose="02010609060101010101" pitchFamily="49" charset="-122"/>
                <a:cs typeface="Times New Roman" panose="02020603050405020304" pitchFamily="18" charset="0"/>
              </a:rPr>
              <a:t>by Mark Allen Weiss, Pearson Education, </a:t>
            </a:r>
            <a:r>
              <a:rPr lang="en-US" altLang="zh-CN" sz="2000" kern="100" dirty="0" smtClean="0">
                <a:ea typeface="楷体" panose="02010609060101010101" pitchFamily="49" charset="-122"/>
                <a:cs typeface="Times New Roman" panose="02020603050405020304" pitchFamily="18" charset="0"/>
              </a:rPr>
              <a:t>Inc.,</a:t>
            </a:r>
          </a:p>
          <a:p>
            <a:pPr>
              <a:lnSpc>
                <a:spcPct val="120000"/>
              </a:lnSpc>
              <a:spcAft>
                <a:spcPts val="0"/>
              </a:spcAft>
            </a:pPr>
            <a:r>
              <a:rPr lang="zh-CN" altLang="zh-CN" sz="2000" kern="100" dirty="0" smtClean="0">
                <a:ea typeface="楷体" panose="02010609060101010101" pitchFamily="49" charset="-122"/>
                <a:cs typeface="Times New Roman" panose="02020603050405020304" pitchFamily="18" charset="0"/>
              </a:rPr>
              <a:t>唐</a:t>
            </a:r>
            <a:r>
              <a:rPr lang="zh-CN" altLang="zh-CN" sz="2000" kern="100" dirty="0">
                <a:ea typeface="楷体" panose="02010609060101010101" pitchFamily="49" charset="-122"/>
                <a:cs typeface="Times New Roman" panose="02020603050405020304" pitchFamily="18" charset="0"/>
              </a:rPr>
              <a:t>培和</a:t>
            </a:r>
            <a:r>
              <a:rPr lang="en-US" altLang="zh-CN" sz="2000" kern="100" dirty="0">
                <a:ea typeface="楷体" panose="02010609060101010101" pitchFamily="49" charset="-122"/>
                <a:cs typeface="Times New Roman" panose="02020603050405020304" pitchFamily="18" charset="0"/>
              </a:rPr>
              <a:t>. </a:t>
            </a:r>
            <a:r>
              <a:rPr lang="zh-CN" altLang="zh-CN" sz="2000" kern="100" dirty="0">
                <a:ea typeface="楷体" panose="02010609060101010101" pitchFamily="49" charset="-122"/>
                <a:cs typeface="Times New Roman" panose="02020603050405020304" pitchFamily="18" charset="0"/>
              </a:rPr>
              <a:t>计算思维：计算学科导论</a:t>
            </a:r>
            <a:r>
              <a:rPr lang="en-US" altLang="zh-CN" sz="2000" kern="100" dirty="0">
                <a:ea typeface="楷体" panose="02010609060101010101" pitchFamily="49" charset="-122"/>
                <a:cs typeface="Times New Roman" panose="02020603050405020304" pitchFamily="18" charset="0"/>
              </a:rPr>
              <a:t>. </a:t>
            </a:r>
            <a:r>
              <a:rPr lang="zh-CN" altLang="zh-CN" sz="2000" kern="100" dirty="0">
                <a:ea typeface="楷体" panose="02010609060101010101" pitchFamily="49" charset="-122"/>
                <a:cs typeface="Times New Roman" panose="02020603050405020304" pitchFamily="18" charset="0"/>
              </a:rPr>
              <a:t>电子工业出版社</a:t>
            </a:r>
            <a:r>
              <a:rPr lang="en-US" altLang="zh-CN" sz="2000" kern="100" dirty="0">
                <a:ea typeface="楷体" panose="02010609060101010101" pitchFamily="49" charset="-122"/>
                <a:cs typeface="Times New Roman" panose="02020603050405020304" pitchFamily="18" charset="0"/>
              </a:rPr>
              <a:t>, 2015</a:t>
            </a:r>
            <a:r>
              <a:rPr lang="en-US" altLang="zh-CN" sz="2000" kern="100" dirty="0" smtClean="0">
                <a:ea typeface="楷体" panose="02010609060101010101" pitchFamily="49" charset="-122"/>
                <a:cs typeface="Times New Roman" panose="02020603050405020304" pitchFamily="18" charset="0"/>
              </a:rPr>
              <a:t>. </a:t>
            </a:r>
          </a:p>
          <a:p>
            <a:pPr marL="0" indent="0">
              <a:lnSpc>
                <a:spcPct val="115000"/>
              </a:lnSpc>
              <a:spcAft>
                <a:spcPts val="0"/>
              </a:spcAft>
              <a:buNone/>
            </a:pP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0" indent="0">
              <a:spcBef>
                <a:spcPts val="500"/>
              </a:spcBef>
              <a:buNone/>
            </a:pPr>
            <a:endParaRPr lang="en-US" altLang="zh-CN" sz="2000" dirty="0" smtClean="0">
              <a:latin typeface="Times New Roman" panose="02020603050405020304" pitchFamily="18" charset="0"/>
              <a:ea typeface="+mj-ea"/>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FBB19264-6531-4C88-BE5F-E166F0E69C67}" type="slidenum">
              <a:rPr lang="en-US" altLang="zh-CN" smtClean="0">
                <a:solidFill>
                  <a:srgbClr val="FFFFFF"/>
                </a:solidFill>
              </a:rPr>
              <a:pPr>
                <a:defRPr/>
              </a:pPr>
              <a:t>2</a:t>
            </a:fld>
            <a:endParaRPr lang="en-US" altLang="zh-CN">
              <a:solidFill>
                <a:srgbClr val="FFFFFF"/>
              </a:solidFill>
            </a:endParaRPr>
          </a:p>
        </p:txBody>
      </p:sp>
    </p:spTree>
    <p:extLst>
      <p:ext uri="{BB962C8B-B14F-4D97-AF65-F5344CB8AC3E}">
        <p14:creationId xmlns:p14="http://schemas.microsoft.com/office/powerpoint/2010/main" val="2188781383"/>
      </p:ext>
    </p:extLst>
  </p:cSld>
  <p:clrMapOvr>
    <a:masterClrMapping/>
  </p:clrMapOvr>
  <p:transition spd="med" advTm="58546">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86464" cy="838200"/>
          </a:xfrm>
        </p:spPr>
        <p:txBody>
          <a:bodyPr/>
          <a:lstStyle/>
          <a:p>
            <a:r>
              <a:rPr lang="zh-CN" altLang="en-US" sz="32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苹果</a:t>
            </a:r>
            <a:r>
              <a:rPr lang="en-US" altLang="zh-CN" sz="32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a:t>
            </a:r>
            <a:r>
              <a:rPr lang="zh-CN" altLang="en-US" sz="32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香蕉分类问题</a:t>
            </a:r>
            <a:endParaRPr lang="zh-CN" altLang="en-US" sz="3200" dirty="0">
              <a:solidFill>
                <a:schemeClr val="tx1"/>
              </a:solidFill>
              <a:latin typeface="楷体" panose="02010609060101010101" pitchFamily="49" charset="-122"/>
              <a:ea typeface="楷体" panose="02010609060101010101" pitchFamily="49"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2276872"/>
            <a:ext cx="6768752" cy="4125716"/>
          </a:xfrm>
          <a:prstGeom prst="rect">
            <a:avLst/>
          </a:prstGeom>
        </p:spPr>
      </p:pic>
      <p:sp>
        <p:nvSpPr>
          <p:cNvPr id="3" name="灯片编号占位符 2"/>
          <p:cNvSpPr>
            <a:spLocks noGrp="1"/>
          </p:cNvSpPr>
          <p:nvPr>
            <p:ph type="sldNum" sz="quarter" idx="12"/>
          </p:nvPr>
        </p:nvSpPr>
        <p:spPr/>
        <p:txBody>
          <a:bodyPr/>
          <a:lstStyle/>
          <a:p>
            <a:pPr>
              <a:defRPr/>
            </a:pPr>
            <a:fld id="{FBB19264-6531-4C88-BE5F-E166F0E69C67}" type="slidenum">
              <a:rPr lang="en-US" altLang="zh-CN" smtClean="0">
                <a:solidFill>
                  <a:srgbClr val="FFFFFF"/>
                </a:solidFill>
              </a:rPr>
              <a:pPr>
                <a:defRPr/>
              </a:pPr>
              <a:t>20</a:t>
            </a:fld>
            <a:endParaRPr lang="en-US" altLang="zh-CN">
              <a:solidFill>
                <a:srgbClr val="FFFFFF"/>
              </a:solidFill>
            </a:endParaRPr>
          </a:p>
        </p:txBody>
      </p:sp>
    </p:spTree>
    <p:extLst>
      <p:ext uri="{BB962C8B-B14F-4D97-AF65-F5344CB8AC3E}">
        <p14:creationId xmlns:p14="http://schemas.microsoft.com/office/powerpoint/2010/main" val="446529234"/>
      </p:ext>
    </p:extLst>
  </p:cSld>
  <p:clrMapOvr>
    <a:masterClrMapping/>
  </p:clrMapOvr>
  <p:transition spd="med" advTm="118624">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86464" cy="838200"/>
          </a:xfrm>
        </p:spPr>
        <p:txBody>
          <a:bodyPr/>
          <a:lstStyle/>
          <a:p>
            <a:r>
              <a:rPr lang="zh-CN" altLang="en-US" sz="32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聚类问题</a:t>
            </a:r>
            <a:endParaRPr lang="zh-CN" altLang="en-US" sz="3200" dirty="0">
              <a:solidFill>
                <a:schemeClr val="tx1"/>
              </a:solidFill>
              <a:latin typeface="楷体" panose="02010609060101010101" pitchFamily="49" charset="-122"/>
              <a:ea typeface="楷体" panose="02010609060101010101" pitchFamily="49" charset="-122"/>
            </a:endParaRPr>
          </a:p>
        </p:txBody>
      </p:sp>
      <p:sp>
        <p:nvSpPr>
          <p:cNvPr id="3" name="矩形 2"/>
          <p:cNvSpPr/>
          <p:nvPr/>
        </p:nvSpPr>
        <p:spPr>
          <a:xfrm>
            <a:off x="791580" y="1988840"/>
            <a:ext cx="7596844" cy="400110"/>
          </a:xfrm>
          <a:prstGeom prst="rect">
            <a:avLst/>
          </a:prstGeom>
        </p:spPr>
        <p:txBody>
          <a:bodyPr wrap="square">
            <a:spAutoFit/>
          </a:bodyPr>
          <a:lstStyle/>
          <a:p>
            <a:r>
              <a:rPr lang="zh-CN" altLang="en-US" sz="2000" dirty="0" smtClean="0">
                <a:latin typeface="楷体" panose="02010609060101010101" pitchFamily="49" charset="-122"/>
                <a:ea typeface="楷体" panose="02010609060101010101" pitchFamily="49" charset="-122"/>
              </a:rPr>
              <a:t>在</a:t>
            </a:r>
            <a:r>
              <a:rPr lang="zh-CN" altLang="en-US" sz="2000" dirty="0">
                <a:latin typeface="楷体" panose="02010609060101010101" pitchFamily="49" charset="-122"/>
                <a:ea typeface="楷体" panose="02010609060101010101" pitchFamily="49" charset="-122"/>
              </a:rPr>
              <a:t>数据中发现用于分类或识别的相似示例组</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离散潜在变量</a:t>
            </a:r>
            <a:r>
              <a:rPr lang="en-US" altLang="zh-CN" sz="2000" dirty="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cs typeface="Times New Roman" panose="02020603050405020304" pitchFamily="18" charset="0"/>
            </a:endParaRPr>
          </a:p>
        </p:txBody>
      </p:sp>
      <p:pic>
        <p:nvPicPr>
          <p:cNvPr id="7" name="Picture 8" descr="C:\Users\guoliang\Documents\Courses\Spring2010\ECEN5283\GMM_EM.gif"/>
          <p:cNvPicPr>
            <a:picLocks noChangeAspect="1" noChangeArrowheads="1"/>
          </p:cNvPicPr>
          <p:nvPr/>
        </p:nvPicPr>
        <p:blipFill>
          <a:blip r:embed="rId3" cstate="print"/>
          <a:srcRect/>
          <a:stretch>
            <a:fillRect/>
          </a:stretch>
        </p:blipFill>
        <p:spPr bwMode="auto">
          <a:xfrm>
            <a:off x="2159927" y="2564904"/>
            <a:ext cx="5190610" cy="373380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fld id="{FBB19264-6531-4C88-BE5F-E166F0E69C67}" type="slidenum">
              <a:rPr lang="en-US" altLang="zh-CN" smtClean="0">
                <a:solidFill>
                  <a:srgbClr val="FFFFFF"/>
                </a:solidFill>
              </a:rPr>
              <a:pPr>
                <a:defRPr/>
              </a:pPr>
              <a:t>21</a:t>
            </a:fld>
            <a:endParaRPr lang="en-US" altLang="zh-CN">
              <a:solidFill>
                <a:srgbClr val="FFFFFF"/>
              </a:solidFill>
            </a:endParaRPr>
          </a:p>
        </p:txBody>
      </p:sp>
    </p:spTree>
    <p:custDataLst>
      <p:tags r:id="rId1"/>
    </p:custDataLst>
    <p:extLst>
      <p:ext uri="{BB962C8B-B14F-4D97-AF65-F5344CB8AC3E}">
        <p14:creationId xmlns:p14="http://schemas.microsoft.com/office/powerpoint/2010/main" val="4127571260"/>
      </p:ext>
    </p:extLst>
  </p:cSld>
  <p:clrMapOvr>
    <a:masterClrMapping/>
  </p:clrMapOvr>
  <p:transition spd="med" advTm="106368">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86464" cy="838200"/>
          </a:xfrm>
        </p:spPr>
        <p:txBody>
          <a:bodyPr/>
          <a:lstStyle/>
          <a:p>
            <a:r>
              <a:rPr lang="zh-CN" altLang="en-US" sz="32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回归问题</a:t>
            </a:r>
            <a:endParaRPr lang="zh-CN" altLang="en-US" sz="3200" dirty="0">
              <a:solidFill>
                <a:schemeClr val="tx1"/>
              </a:solidFill>
              <a:latin typeface="楷体" panose="02010609060101010101" pitchFamily="49" charset="-122"/>
              <a:ea typeface="楷体" panose="02010609060101010101" pitchFamily="49" charset="-122"/>
            </a:endParaRPr>
          </a:p>
        </p:txBody>
      </p:sp>
      <p:sp>
        <p:nvSpPr>
          <p:cNvPr id="3" name="矩形 2"/>
          <p:cNvSpPr/>
          <p:nvPr/>
        </p:nvSpPr>
        <p:spPr>
          <a:xfrm>
            <a:off x="827584" y="1988840"/>
            <a:ext cx="7200800" cy="707886"/>
          </a:xfrm>
          <a:prstGeom prst="rect">
            <a:avLst/>
          </a:prstGeom>
        </p:spPr>
        <p:txBody>
          <a:bodyPr wrap="square">
            <a:spAutoFit/>
          </a:bodyPr>
          <a:lstStyle/>
          <a:p>
            <a:r>
              <a:rPr lang="zh-CN" altLang="en-US" sz="2000" dirty="0" smtClean="0">
                <a:latin typeface="楷体" panose="02010609060101010101" pitchFamily="49" charset="-122"/>
                <a:ea typeface="楷体" panose="02010609060101010101" pitchFamily="49" charset="-122"/>
              </a:rPr>
              <a:t>找出</a:t>
            </a:r>
            <a:r>
              <a:rPr lang="zh-CN" altLang="en-US" sz="2000" dirty="0">
                <a:latin typeface="楷体" panose="02010609060101010101" pitchFamily="49" charset="-122"/>
                <a:ea typeface="楷体" panose="02010609060101010101" pitchFamily="49" charset="-122"/>
              </a:rPr>
              <a:t>输入和输出之间的潜在关系，</a:t>
            </a:r>
            <a:r>
              <a:rPr lang="zh-CN" altLang="en-US" sz="2000" dirty="0" smtClean="0">
                <a:latin typeface="楷体" panose="02010609060101010101" pitchFamily="49" charset="-122"/>
                <a:ea typeface="楷体" panose="02010609060101010101" pitchFamily="49" charset="-122"/>
              </a:rPr>
              <a:t>据此可以</a:t>
            </a:r>
            <a:r>
              <a:rPr lang="zh-CN" altLang="en-US" sz="2000" dirty="0">
                <a:latin typeface="楷体" panose="02010609060101010101" pitchFamily="49" charset="-122"/>
                <a:ea typeface="楷体" panose="02010609060101010101" pitchFamily="49" charset="-122"/>
              </a:rPr>
              <a:t>基于新的输入进行连续预测</a:t>
            </a:r>
            <a:endParaRPr lang="zh-CN" altLang="en-US" sz="2000" dirty="0">
              <a:latin typeface="楷体" panose="02010609060101010101" pitchFamily="49" charset="-122"/>
              <a:ea typeface="楷体" panose="02010609060101010101" pitchFamily="49" charset="-122"/>
              <a:cs typeface="Times New Roman" panose="02020603050405020304" pitchFamily="18" charset="0"/>
            </a:endParaRPr>
          </a:p>
        </p:txBody>
      </p:sp>
      <p:pic>
        <p:nvPicPr>
          <p:cNvPr id="5" name="Picture 15" descr="C:\Users\glfan\Documents\Courses\Fall2010\PRML\prmlfigs-png\prmlfigs-png\Figure1.6b.png"/>
          <p:cNvPicPr/>
          <p:nvPr/>
        </p:nvPicPr>
        <p:blipFill>
          <a:blip r:embed="rId3" cstate="print"/>
          <a:srcRect/>
          <a:stretch>
            <a:fillRect/>
          </a:stretch>
        </p:blipFill>
        <p:spPr bwMode="auto">
          <a:xfrm>
            <a:off x="1907704" y="2852936"/>
            <a:ext cx="5486400" cy="358140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fld id="{FBB19264-6531-4C88-BE5F-E166F0E69C67}" type="slidenum">
              <a:rPr lang="en-US" altLang="zh-CN" smtClean="0">
                <a:solidFill>
                  <a:srgbClr val="FFFFFF"/>
                </a:solidFill>
              </a:rPr>
              <a:pPr>
                <a:defRPr/>
              </a:pPr>
              <a:t>22</a:t>
            </a:fld>
            <a:endParaRPr lang="en-US" altLang="zh-CN">
              <a:solidFill>
                <a:srgbClr val="FFFFFF"/>
              </a:solidFill>
            </a:endParaRPr>
          </a:p>
        </p:txBody>
      </p:sp>
    </p:spTree>
    <p:custDataLst>
      <p:tags r:id="rId1"/>
    </p:custDataLst>
    <p:extLst>
      <p:ext uri="{BB962C8B-B14F-4D97-AF65-F5344CB8AC3E}">
        <p14:creationId xmlns:p14="http://schemas.microsoft.com/office/powerpoint/2010/main" val="1952981397"/>
      </p:ext>
    </p:extLst>
  </p:cSld>
  <p:clrMapOvr>
    <a:masterClrMapping/>
  </p:clrMapOvr>
  <p:transition spd="med" advTm="19669">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86464" cy="838200"/>
          </a:xfrm>
        </p:spPr>
        <p:txBody>
          <a:bodyPr/>
          <a:lstStyle/>
          <a:p>
            <a:r>
              <a:rPr lang="zh-CN" altLang="en-US" sz="32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解决问题的过程</a:t>
            </a:r>
            <a:endParaRPr lang="zh-CN" altLang="en-US" sz="3200" dirty="0">
              <a:solidFill>
                <a:schemeClr val="tx1"/>
              </a:solidFill>
              <a:latin typeface="楷体" panose="02010609060101010101" pitchFamily="49" charset="-122"/>
              <a:ea typeface="楷体" panose="02010609060101010101" pitchFamily="49" charset="-122"/>
            </a:endParaRPr>
          </a:p>
        </p:txBody>
      </p:sp>
      <p:sp>
        <p:nvSpPr>
          <p:cNvPr id="5" name="矩形 4"/>
          <p:cNvSpPr/>
          <p:nvPr/>
        </p:nvSpPr>
        <p:spPr>
          <a:xfrm>
            <a:off x="1185686" y="3724347"/>
            <a:ext cx="1224136" cy="576064"/>
          </a:xfrm>
          <a:prstGeom prst="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60000"/>
                    <a:lumOff val="40000"/>
                  </a:schemeClr>
                </a:solidFill>
                <a:latin typeface="楷体" panose="02010609060101010101" pitchFamily="49" charset="-122"/>
                <a:ea typeface="楷体" panose="02010609060101010101" pitchFamily="49" charset="-122"/>
              </a:rPr>
              <a:t>模型</a:t>
            </a:r>
            <a:endParaRPr lang="zh-CN" altLang="en-US" dirty="0">
              <a:solidFill>
                <a:schemeClr val="tx1">
                  <a:lumMod val="60000"/>
                  <a:lumOff val="40000"/>
                </a:schemeClr>
              </a:solidFill>
              <a:latin typeface="楷体" panose="02010609060101010101" pitchFamily="49" charset="-122"/>
              <a:ea typeface="楷体" panose="02010609060101010101" pitchFamily="49" charset="-122"/>
            </a:endParaRPr>
          </a:p>
        </p:txBody>
      </p:sp>
      <p:sp>
        <p:nvSpPr>
          <p:cNvPr id="6" name="椭圆 5"/>
          <p:cNvSpPr/>
          <p:nvPr/>
        </p:nvSpPr>
        <p:spPr>
          <a:xfrm>
            <a:off x="1041670" y="2356710"/>
            <a:ext cx="1512168" cy="72008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latin typeface="楷体" panose="02010609060101010101" pitchFamily="49" charset="-122"/>
                <a:ea typeface="楷体" panose="02010609060101010101" pitchFamily="49" charset="-122"/>
              </a:rPr>
              <a:t>问题</a:t>
            </a:r>
            <a:endParaRPr lang="zh-CN" altLang="en-US" dirty="0">
              <a:solidFill>
                <a:srgbClr val="FF0000"/>
              </a:solidFill>
              <a:latin typeface="楷体" panose="02010609060101010101" pitchFamily="49" charset="-122"/>
              <a:ea typeface="楷体" panose="02010609060101010101" pitchFamily="49" charset="-122"/>
            </a:endParaRPr>
          </a:p>
        </p:txBody>
      </p:sp>
      <p:sp>
        <p:nvSpPr>
          <p:cNvPr id="7" name="矩形 6"/>
          <p:cNvSpPr/>
          <p:nvPr/>
        </p:nvSpPr>
        <p:spPr>
          <a:xfrm>
            <a:off x="2990038" y="4300411"/>
            <a:ext cx="1224136" cy="576064"/>
          </a:xfrm>
          <a:prstGeom prst="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60000"/>
                    <a:lumOff val="40000"/>
                  </a:schemeClr>
                </a:solidFill>
                <a:latin typeface="楷体" panose="02010609060101010101" pitchFamily="49" charset="-122"/>
                <a:ea typeface="楷体" panose="02010609060101010101" pitchFamily="49" charset="-122"/>
              </a:rPr>
              <a:t>算法</a:t>
            </a:r>
            <a:endParaRPr lang="zh-CN" altLang="en-US" dirty="0">
              <a:solidFill>
                <a:schemeClr val="tx1">
                  <a:lumMod val="60000"/>
                  <a:lumOff val="40000"/>
                </a:schemeClr>
              </a:solidFill>
              <a:latin typeface="楷体" panose="02010609060101010101" pitchFamily="49" charset="-122"/>
              <a:ea typeface="楷体" panose="02010609060101010101" pitchFamily="49" charset="-122"/>
            </a:endParaRPr>
          </a:p>
        </p:txBody>
      </p:sp>
      <p:sp>
        <p:nvSpPr>
          <p:cNvPr id="8" name="矩形 7"/>
          <p:cNvSpPr/>
          <p:nvPr/>
        </p:nvSpPr>
        <p:spPr>
          <a:xfrm>
            <a:off x="4790236" y="3724347"/>
            <a:ext cx="1224136" cy="576064"/>
          </a:xfrm>
          <a:prstGeom prst="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60000"/>
                    <a:lumOff val="40000"/>
                  </a:schemeClr>
                </a:solidFill>
                <a:latin typeface="楷体" panose="02010609060101010101" pitchFamily="49" charset="-122"/>
                <a:ea typeface="楷体" panose="02010609060101010101" pitchFamily="49" charset="-122"/>
              </a:rPr>
              <a:t>代码</a:t>
            </a:r>
            <a:endParaRPr lang="zh-CN" altLang="en-US" dirty="0">
              <a:solidFill>
                <a:schemeClr val="tx1">
                  <a:lumMod val="60000"/>
                  <a:lumOff val="40000"/>
                </a:schemeClr>
              </a:solidFill>
              <a:latin typeface="楷体" panose="02010609060101010101" pitchFamily="49" charset="-122"/>
              <a:ea typeface="楷体" panose="02010609060101010101" pitchFamily="49" charset="-122"/>
            </a:endParaRPr>
          </a:p>
        </p:txBody>
      </p:sp>
      <p:sp>
        <p:nvSpPr>
          <p:cNvPr id="9" name="矩形 8"/>
          <p:cNvSpPr/>
          <p:nvPr/>
        </p:nvSpPr>
        <p:spPr>
          <a:xfrm>
            <a:off x="6590435" y="3724347"/>
            <a:ext cx="1219714" cy="576064"/>
          </a:xfrm>
          <a:prstGeom prst="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60000"/>
                    <a:lumOff val="40000"/>
                  </a:schemeClr>
                </a:solidFill>
                <a:latin typeface="楷体" panose="02010609060101010101" pitchFamily="49" charset="-122"/>
                <a:ea typeface="楷体" panose="02010609060101010101" pitchFamily="49" charset="-122"/>
              </a:rPr>
              <a:t>执行</a:t>
            </a:r>
            <a:endParaRPr lang="zh-CN" altLang="en-US" dirty="0">
              <a:solidFill>
                <a:schemeClr val="tx1">
                  <a:lumMod val="60000"/>
                  <a:lumOff val="40000"/>
                </a:schemeClr>
              </a:solidFill>
              <a:latin typeface="楷体" panose="02010609060101010101" pitchFamily="49" charset="-122"/>
              <a:ea typeface="楷体" panose="02010609060101010101" pitchFamily="49" charset="-122"/>
            </a:endParaRPr>
          </a:p>
        </p:txBody>
      </p:sp>
      <p:sp>
        <p:nvSpPr>
          <p:cNvPr id="10" name="矩形 9"/>
          <p:cNvSpPr/>
          <p:nvPr/>
        </p:nvSpPr>
        <p:spPr>
          <a:xfrm>
            <a:off x="2990039" y="3148283"/>
            <a:ext cx="1224135" cy="576064"/>
          </a:xfrm>
          <a:prstGeom prst="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60000"/>
                    <a:lumOff val="40000"/>
                  </a:schemeClr>
                </a:solidFill>
                <a:latin typeface="楷体" panose="02010609060101010101" pitchFamily="49" charset="-122"/>
                <a:ea typeface="楷体" panose="02010609060101010101" pitchFamily="49" charset="-122"/>
              </a:rPr>
              <a:t>数据结构</a:t>
            </a:r>
            <a:endParaRPr lang="en-US" altLang="zh-CN" dirty="0" smtClean="0">
              <a:solidFill>
                <a:schemeClr val="tx1">
                  <a:lumMod val="60000"/>
                  <a:lumOff val="40000"/>
                </a:schemeClr>
              </a:solidFill>
              <a:latin typeface="楷体" panose="02010609060101010101" pitchFamily="49" charset="-122"/>
              <a:ea typeface="楷体" panose="02010609060101010101" pitchFamily="49" charset="-122"/>
            </a:endParaRPr>
          </a:p>
        </p:txBody>
      </p:sp>
      <p:sp>
        <p:nvSpPr>
          <p:cNvPr id="11" name="椭圆 10"/>
          <p:cNvSpPr/>
          <p:nvPr/>
        </p:nvSpPr>
        <p:spPr>
          <a:xfrm>
            <a:off x="6444208" y="5085184"/>
            <a:ext cx="1512168" cy="72008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latin typeface="楷体" panose="02010609060101010101" pitchFamily="49" charset="-122"/>
                <a:ea typeface="楷体" panose="02010609060101010101" pitchFamily="49" charset="-122"/>
              </a:rPr>
              <a:t>解决</a:t>
            </a:r>
            <a:endParaRPr lang="zh-CN" altLang="en-US" dirty="0">
              <a:solidFill>
                <a:srgbClr val="FF0000"/>
              </a:solidFill>
              <a:latin typeface="楷体" panose="02010609060101010101" pitchFamily="49" charset="-122"/>
              <a:ea typeface="楷体" panose="02010609060101010101" pitchFamily="49" charset="-122"/>
            </a:endParaRPr>
          </a:p>
        </p:txBody>
      </p:sp>
      <p:cxnSp>
        <p:nvCxnSpPr>
          <p:cNvPr id="13" name="直接箭头连接符 12"/>
          <p:cNvCxnSpPr>
            <a:stCxn id="6" idx="4"/>
            <a:endCxn id="5" idx="0"/>
          </p:cNvCxnSpPr>
          <p:nvPr/>
        </p:nvCxnSpPr>
        <p:spPr>
          <a:xfrm>
            <a:off x="1797754" y="3076790"/>
            <a:ext cx="0" cy="647557"/>
          </a:xfrm>
          <a:prstGeom prst="straightConnector1">
            <a:avLst/>
          </a:prstGeom>
          <a:ln w="381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3"/>
            <a:endCxn id="10" idx="1"/>
          </p:cNvCxnSpPr>
          <p:nvPr/>
        </p:nvCxnSpPr>
        <p:spPr>
          <a:xfrm flipV="1">
            <a:off x="2409822" y="3436315"/>
            <a:ext cx="580217" cy="576064"/>
          </a:xfrm>
          <a:prstGeom prst="straightConnector1">
            <a:avLst/>
          </a:prstGeom>
          <a:ln w="381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3"/>
            <a:endCxn id="7" idx="1"/>
          </p:cNvCxnSpPr>
          <p:nvPr/>
        </p:nvCxnSpPr>
        <p:spPr>
          <a:xfrm>
            <a:off x="2409822" y="4012379"/>
            <a:ext cx="580216" cy="576064"/>
          </a:xfrm>
          <a:prstGeom prst="straightConnector1">
            <a:avLst/>
          </a:prstGeom>
          <a:ln w="381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3"/>
            <a:endCxn id="8" idx="1"/>
          </p:cNvCxnSpPr>
          <p:nvPr/>
        </p:nvCxnSpPr>
        <p:spPr>
          <a:xfrm>
            <a:off x="4214174" y="3436315"/>
            <a:ext cx="576062" cy="576064"/>
          </a:xfrm>
          <a:prstGeom prst="straightConnector1">
            <a:avLst/>
          </a:prstGeom>
          <a:ln w="381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7" idx="3"/>
            <a:endCxn id="8" idx="1"/>
          </p:cNvCxnSpPr>
          <p:nvPr/>
        </p:nvCxnSpPr>
        <p:spPr>
          <a:xfrm flipV="1">
            <a:off x="4214174" y="4012379"/>
            <a:ext cx="576062" cy="576064"/>
          </a:xfrm>
          <a:prstGeom prst="straightConnector1">
            <a:avLst/>
          </a:prstGeom>
          <a:ln w="381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8" idx="3"/>
            <a:endCxn id="9" idx="1"/>
          </p:cNvCxnSpPr>
          <p:nvPr/>
        </p:nvCxnSpPr>
        <p:spPr>
          <a:xfrm>
            <a:off x="6014372" y="4012379"/>
            <a:ext cx="576063" cy="0"/>
          </a:xfrm>
          <a:prstGeom prst="straightConnector1">
            <a:avLst/>
          </a:prstGeom>
          <a:ln w="381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9" idx="2"/>
            <a:endCxn id="11" idx="0"/>
          </p:cNvCxnSpPr>
          <p:nvPr/>
        </p:nvCxnSpPr>
        <p:spPr>
          <a:xfrm>
            <a:off x="7200292" y="4300411"/>
            <a:ext cx="0" cy="784773"/>
          </a:xfrm>
          <a:prstGeom prst="straightConnector1">
            <a:avLst/>
          </a:prstGeom>
          <a:ln w="381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加号 27"/>
          <p:cNvSpPr/>
          <p:nvPr/>
        </p:nvSpPr>
        <p:spPr>
          <a:xfrm>
            <a:off x="3383871" y="3832359"/>
            <a:ext cx="432048" cy="360040"/>
          </a:xfrm>
          <a:prstGeom prst="mathPlus">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971600" y="5949279"/>
            <a:ext cx="5978602" cy="400110"/>
          </a:xfrm>
          <a:prstGeom prst="rect">
            <a:avLst/>
          </a:prstGeom>
          <a:noFill/>
        </p:spPr>
        <p:txBody>
          <a:bodyPr wrap="square" rtlCol="0">
            <a:spAutoFit/>
          </a:bodyPr>
          <a:lstStyle/>
          <a:p>
            <a:r>
              <a:rPr lang="zh-CN" altLang="en-US" sz="2000" b="1" dirty="0" smtClean="0">
                <a:solidFill>
                  <a:srgbClr val="FFC000"/>
                </a:solidFill>
                <a:latin typeface="楷体" panose="02010609060101010101" pitchFamily="49" charset="-122"/>
                <a:ea typeface="楷体" panose="02010609060101010101" pitchFamily="49" charset="-122"/>
                <a:cs typeface="Times New Roman" panose="02020603050405020304" pitchFamily="18" charset="0"/>
              </a:rPr>
              <a:t>在解决问题的过程中，人类和计算机有什么不同</a:t>
            </a:r>
            <a:r>
              <a:rPr lang="en-US" altLang="zh-CN" sz="2000" b="1" dirty="0" smtClean="0">
                <a:solidFill>
                  <a:srgbClr val="FFC000"/>
                </a:solidFill>
                <a:latin typeface="楷体" panose="02010609060101010101" pitchFamily="49" charset="-122"/>
                <a:ea typeface="楷体" panose="02010609060101010101" pitchFamily="49" charset="-122"/>
                <a:cs typeface="Times New Roman" panose="02020603050405020304" pitchFamily="18" charset="0"/>
              </a:rPr>
              <a:t>???</a:t>
            </a:r>
            <a:endParaRPr lang="zh-CN" altLang="en-US" sz="2000" b="1" dirty="0">
              <a:solidFill>
                <a:srgbClr val="FFC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pPr>
              <a:defRPr/>
            </a:pPr>
            <a:fld id="{FBB19264-6531-4C88-BE5F-E166F0E69C67}" type="slidenum">
              <a:rPr lang="en-US" altLang="zh-CN" smtClean="0">
                <a:solidFill>
                  <a:srgbClr val="FFFFFF"/>
                </a:solidFill>
              </a:rPr>
              <a:pPr>
                <a:defRPr/>
              </a:pPr>
              <a:t>23</a:t>
            </a:fld>
            <a:endParaRPr lang="en-US" altLang="zh-CN">
              <a:solidFill>
                <a:srgbClr val="FFFFFF"/>
              </a:solidFill>
            </a:endParaRPr>
          </a:p>
        </p:txBody>
      </p:sp>
    </p:spTree>
    <p:extLst>
      <p:ext uri="{BB962C8B-B14F-4D97-AF65-F5344CB8AC3E}">
        <p14:creationId xmlns:p14="http://schemas.microsoft.com/office/powerpoint/2010/main" val="4190268464"/>
      </p:ext>
    </p:extLst>
  </p:cSld>
  <p:clrMapOvr>
    <a:masterClrMapping/>
  </p:clrMapOvr>
  <p:transition spd="med" advTm="57753">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86464" cy="838200"/>
          </a:xfrm>
        </p:spPr>
        <p:txBody>
          <a:bodyPr/>
          <a:lstStyle/>
          <a:p>
            <a:r>
              <a:rPr lang="zh-CN" altLang="en-US" sz="32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模型</a:t>
            </a:r>
            <a:r>
              <a:rPr lang="en-US" altLang="zh-CN" sz="3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a:t>
            </a:r>
            <a:r>
              <a:rPr lang="zh-CN" altLang="en-US" sz="3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问题的抽象表示</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677" y="3573016"/>
            <a:ext cx="6124660" cy="2808312"/>
          </a:xfrm>
          <a:prstGeom prst="rect">
            <a:avLst/>
          </a:prstGeom>
        </p:spPr>
      </p:pic>
      <p:sp>
        <p:nvSpPr>
          <p:cNvPr id="5" name="内容占位符 2"/>
          <p:cNvSpPr>
            <a:spLocks noGrp="1"/>
          </p:cNvSpPr>
          <p:nvPr>
            <p:ph idx="1"/>
          </p:nvPr>
        </p:nvSpPr>
        <p:spPr>
          <a:xfrm>
            <a:off x="827583" y="1988840"/>
            <a:ext cx="7632849" cy="1944216"/>
          </a:xfrm>
        </p:spPr>
        <p:txBody>
          <a:bodyPr/>
          <a:lstStyle/>
          <a:p>
            <a:pPr marL="0" indent="0">
              <a:lnSpc>
                <a:spcPct val="114000"/>
              </a:lnSpc>
              <a:spcBef>
                <a:spcPts val="500"/>
              </a:spcBef>
              <a:buNone/>
            </a:pPr>
            <a:r>
              <a:rPr lang="zh-CN" altLang="en-US" sz="24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构建模型</a:t>
            </a:r>
            <a:endParaRPr lang="en-US" altLang="zh-CN" sz="24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marL="0" indent="0">
              <a:lnSpc>
                <a:spcPct val="114000"/>
              </a:lnSpc>
              <a:spcBef>
                <a:spcPts val="500"/>
              </a:spcBef>
              <a:buNone/>
            </a:pPr>
            <a:r>
              <a:rPr lang="zh-CN" altLang="en-US" sz="2200" dirty="0">
                <a:latin typeface="楷体" panose="02010609060101010101" pitchFamily="49" charset="-122"/>
                <a:ea typeface="楷体" panose="02010609060101010101" pitchFamily="49" charset="-122"/>
                <a:cs typeface="Times New Roman" panose="02020603050405020304" pitchFamily="18" charset="0"/>
              </a:rPr>
              <a:t>物理系统</a:t>
            </a:r>
            <a:r>
              <a:rPr lang="en-US" altLang="zh-CN" sz="2200" dirty="0">
                <a:latin typeface="楷体" panose="02010609060101010101" pitchFamily="49" charset="-122"/>
                <a:ea typeface="楷体" panose="02010609060101010101" pitchFamily="49" charset="-122"/>
                <a:cs typeface="Times New Roman" panose="02020603050405020304" pitchFamily="18" charset="0"/>
              </a:rPr>
              <a:t>:</a:t>
            </a:r>
            <a:r>
              <a:rPr lang="zh-CN" altLang="en-US" sz="2200" dirty="0">
                <a:latin typeface="楷体" panose="02010609060101010101" pitchFamily="49" charset="-122"/>
                <a:ea typeface="楷体" panose="02010609060101010101" pitchFamily="49" charset="-122"/>
                <a:cs typeface="Times New Roman" panose="02020603050405020304" pitchFamily="18" charset="0"/>
              </a:rPr>
              <a:t>物理部件互连</a:t>
            </a:r>
            <a:endParaRPr lang="en-US" altLang="zh-CN" sz="2200" dirty="0">
              <a:latin typeface="楷体" panose="02010609060101010101" pitchFamily="49" charset="-122"/>
              <a:ea typeface="楷体" panose="02010609060101010101" pitchFamily="49" charset="-122"/>
              <a:cs typeface="Times New Roman" panose="02020603050405020304" pitchFamily="18" charset="0"/>
            </a:endParaRPr>
          </a:p>
          <a:p>
            <a:pPr>
              <a:lnSpc>
                <a:spcPct val="114000"/>
              </a:lnSpc>
              <a:spcBef>
                <a:spcPts val="500"/>
              </a:spcBef>
            </a:pPr>
            <a:r>
              <a:rPr lang="zh-CN" altLang="en-US" sz="2200" dirty="0" smtClean="0">
                <a:latin typeface="楷体" panose="02010609060101010101" pitchFamily="49" charset="-122"/>
                <a:ea typeface="楷体" panose="02010609060101010101" pitchFamily="49" charset="-122"/>
                <a:cs typeface="Times New Roman" panose="02020603050405020304" pitchFamily="18" charset="0"/>
              </a:rPr>
              <a:t>输入输出数据</a:t>
            </a:r>
            <a:r>
              <a:rPr lang="en-US" altLang="zh-CN" sz="2200" dirty="0" smtClean="0">
                <a:latin typeface="楷体" panose="02010609060101010101" pitchFamily="49" charset="-122"/>
                <a:ea typeface="楷体" panose="02010609060101010101" pitchFamily="49" charset="-122"/>
                <a:cs typeface="Times New Roman" panose="02020603050405020304" pitchFamily="18" charset="0"/>
              </a:rPr>
              <a:t>: </a:t>
            </a:r>
            <a:r>
              <a:rPr lang="zh-CN" altLang="en-US" sz="2200" dirty="0" smtClean="0">
                <a:latin typeface="楷体" panose="02010609060101010101" pitchFamily="49" charset="-122"/>
                <a:ea typeface="楷体" panose="02010609060101010101" pitchFamily="49" charset="-122"/>
                <a:cs typeface="Times New Roman" panose="02020603050405020304" pitchFamily="18" charset="0"/>
              </a:rPr>
              <a:t>神经网络</a:t>
            </a:r>
            <a:r>
              <a:rPr lang="en-US" altLang="zh-CN" sz="2200" dirty="0" smtClean="0">
                <a:latin typeface="楷体" panose="02010609060101010101" pitchFamily="49" charset="-122"/>
                <a:ea typeface="楷体" panose="02010609060101010101" pitchFamily="49" charset="-122"/>
                <a:cs typeface="Times New Roman" panose="02020603050405020304" pitchFamily="18" charset="0"/>
              </a:rPr>
              <a:t>, </a:t>
            </a:r>
            <a:r>
              <a:rPr lang="zh-CN" altLang="en-US" sz="2200" dirty="0" smtClean="0">
                <a:latin typeface="楷体" panose="02010609060101010101" pitchFamily="49" charset="-122"/>
                <a:ea typeface="楷体" panose="02010609060101010101" pitchFamily="49" charset="-122"/>
                <a:cs typeface="Times New Roman" panose="02020603050405020304" pitchFamily="18" charset="0"/>
              </a:rPr>
              <a:t>机器学习</a:t>
            </a:r>
            <a:r>
              <a:rPr lang="en-US" altLang="zh-CN" sz="2200" dirty="0" smtClean="0">
                <a:latin typeface="楷体" panose="02010609060101010101" pitchFamily="49" charset="-122"/>
                <a:ea typeface="楷体" panose="02010609060101010101" pitchFamily="49" charset="-122"/>
                <a:cs typeface="Times New Roman" panose="02020603050405020304" pitchFamily="18" charset="0"/>
              </a:rPr>
              <a:t>, </a:t>
            </a:r>
            <a:r>
              <a:rPr lang="zh-CN" altLang="en-US" sz="2200" dirty="0" smtClean="0">
                <a:latin typeface="楷体" panose="02010609060101010101" pitchFamily="49" charset="-122"/>
                <a:ea typeface="楷体" panose="02010609060101010101" pitchFamily="49" charset="-122"/>
                <a:cs typeface="Times New Roman" panose="02020603050405020304" pitchFamily="18" charset="0"/>
              </a:rPr>
              <a:t>系统辨识</a:t>
            </a:r>
            <a:endParaRPr lang="en-US" altLang="zh-CN" sz="2200" dirty="0" smtClean="0">
              <a:latin typeface="楷体" panose="02010609060101010101" pitchFamily="49" charset="-122"/>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FBB19264-6531-4C88-BE5F-E166F0E69C67}" type="slidenum">
              <a:rPr lang="en-US" altLang="zh-CN" smtClean="0">
                <a:solidFill>
                  <a:srgbClr val="FFFFFF"/>
                </a:solidFill>
              </a:rPr>
              <a:pPr>
                <a:defRPr/>
              </a:pPr>
              <a:t>24</a:t>
            </a:fld>
            <a:endParaRPr lang="en-US" altLang="zh-CN">
              <a:solidFill>
                <a:srgbClr val="FFFFFF"/>
              </a:solidFill>
            </a:endParaRPr>
          </a:p>
        </p:txBody>
      </p:sp>
    </p:spTree>
    <p:extLst>
      <p:ext uri="{BB962C8B-B14F-4D97-AF65-F5344CB8AC3E}">
        <p14:creationId xmlns:p14="http://schemas.microsoft.com/office/powerpoint/2010/main" val="3788434571"/>
      </p:ext>
    </p:extLst>
  </p:cSld>
  <p:clrMapOvr>
    <a:masterClrMapping/>
  </p:clrMapOvr>
  <p:transition spd="med" advTm="100916">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86464" cy="838200"/>
          </a:xfrm>
        </p:spPr>
        <p:txBody>
          <a:bodyPr/>
          <a:lstStyle/>
          <a:p>
            <a:r>
              <a:rPr lang="zh-CN" altLang="en-US" sz="32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从数学概念开始：数学问题工程化</a:t>
            </a:r>
            <a:endParaRPr lang="zh-CN" altLang="en-US" sz="3200" dirty="0">
              <a:solidFill>
                <a:schemeClr val="tx1"/>
              </a:solidFill>
              <a:latin typeface="楷体" panose="02010609060101010101" pitchFamily="49" charset="-122"/>
              <a:ea typeface="楷体" panose="02010609060101010101" pitchFamily="49" charset="-122"/>
            </a:endParaRPr>
          </a:p>
        </p:txBody>
      </p:sp>
      <p:sp>
        <p:nvSpPr>
          <p:cNvPr id="3" name="文本框 2"/>
          <p:cNvSpPr txBox="1"/>
          <p:nvPr/>
        </p:nvSpPr>
        <p:spPr>
          <a:xfrm>
            <a:off x="899592" y="2348880"/>
            <a:ext cx="7488832" cy="2821285"/>
          </a:xfrm>
          <a:prstGeom prst="rect">
            <a:avLst/>
          </a:prstGeom>
          <a:noFill/>
        </p:spPr>
        <p:txBody>
          <a:bodyPr wrap="square" rtlCol="0">
            <a:spAutoFit/>
          </a:bodyPr>
          <a:lstStyle/>
          <a:p>
            <a:pPr marL="342900" indent="-342900" eaLnBrk="0" fontAlgn="base" hangingPunct="0">
              <a:lnSpc>
                <a:spcPct val="120000"/>
              </a:lnSpc>
              <a:spcBef>
                <a:spcPts val="1000"/>
              </a:spcBef>
              <a:spcAft>
                <a:spcPct val="0"/>
              </a:spcAft>
              <a:buClr>
                <a:schemeClr val="tx1"/>
              </a:buClr>
              <a:buSzPct val="75000"/>
              <a:buFont typeface="Wingdings" pitchFamily="2" charset="2"/>
              <a:buChar char="l"/>
            </a:pP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从</a:t>
            </a:r>
            <a:r>
              <a:rPr lang="zh-CN" altLang="en-US" sz="24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极限</a:t>
            </a: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到</a:t>
            </a:r>
            <a:r>
              <a:rPr lang="zh-CN" altLang="en-US" sz="24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系统稳定性判断方法</a:t>
            </a:r>
            <a:endParaRPr lang="en-US" altLang="zh-CN" sz="24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marL="342900" indent="-342900" eaLnBrk="0" fontAlgn="base" hangingPunct="0">
              <a:lnSpc>
                <a:spcPct val="120000"/>
              </a:lnSpc>
              <a:spcBef>
                <a:spcPts val="1000"/>
              </a:spcBef>
              <a:spcAft>
                <a:spcPct val="0"/>
              </a:spcAft>
              <a:buClr>
                <a:schemeClr val="tx1"/>
              </a:buClr>
              <a:buSzPct val="75000"/>
              <a:buFont typeface="Wingdings" pitchFamily="2" charset="2"/>
              <a:buChar char="l"/>
            </a:pPr>
            <a:endParaRPr lang="en-US" altLang="zh-CN" sz="24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marL="342900" indent="-342900" eaLnBrk="0" fontAlgn="base" hangingPunct="0">
              <a:lnSpc>
                <a:spcPct val="120000"/>
              </a:lnSpc>
              <a:spcBef>
                <a:spcPts val="1000"/>
              </a:spcBef>
              <a:spcAft>
                <a:spcPct val="0"/>
              </a:spcAft>
              <a:buClr>
                <a:schemeClr val="tx1"/>
              </a:buClr>
              <a:buSzPct val="75000"/>
              <a:buFont typeface="Wingdings" pitchFamily="2" charset="2"/>
              <a:buChar char="l"/>
            </a:pP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从</a:t>
            </a:r>
            <a:r>
              <a:rPr lang="zh-CN" altLang="en-US" sz="24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微积分</a:t>
            </a: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到</a:t>
            </a:r>
            <a:r>
              <a:rPr lang="zh-CN" altLang="en-US" sz="24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自动控制系统控制器设计技术</a:t>
            </a:r>
            <a:endParaRPr lang="en-US" altLang="zh-CN" sz="24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marL="342900" indent="-342900" eaLnBrk="0" fontAlgn="base" hangingPunct="0">
              <a:lnSpc>
                <a:spcPct val="120000"/>
              </a:lnSpc>
              <a:spcBef>
                <a:spcPts val="1000"/>
              </a:spcBef>
              <a:spcAft>
                <a:spcPct val="0"/>
              </a:spcAft>
              <a:buClr>
                <a:schemeClr val="tx1"/>
              </a:buClr>
              <a:buSzPct val="75000"/>
              <a:buFont typeface="Wingdings" pitchFamily="2" charset="2"/>
              <a:buChar char="l"/>
            </a:pPr>
            <a:endParaRPr lang="en-US" altLang="zh-CN" sz="24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marL="342900" indent="-342900" eaLnBrk="0" fontAlgn="base" hangingPunct="0">
              <a:lnSpc>
                <a:spcPct val="120000"/>
              </a:lnSpc>
              <a:spcBef>
                <a:spcPts val="1000"/>
              </a:spcBef>
              <a:spcAft>
                <a:spcPct val="0"/>
              </a:spcAft>
              <a:buClr>
                <a:schemeClr val="tx1"/>
              </a:buClr>
              <a:buSzPct val="75000"/>
              <a:buFont typeface="Wingdings" pitchFamily="2" charset="2"/>
              <a:buChar char="l"/>
            </a:pP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从</a:t>
            </a:r>
            <a:r>
              <a:rPr lang="zh-CN" altLang="en-US" sz="24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条件概率</a:t>
            </a: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到</a:t>
            </a:r>
            <a:r>
              <a:rPr lang="zh-CN" altLang="en-US" sz="24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机器学习分类算法</a:t>
            </a:r>
            <a:endParaRPr lang="en-US" altLang="zh-CN" sz="24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FBB19264-6531-4C88-BE5F-E166F0E69C67}" type="slidenum">
              <a:rPr lang="en-US" altLang="zh-CN" smtClean="0">
                <a:solidFill>
                  <a:srgbClr val="FFFFFF"/>
                </a:solidFill>
              </a:rPr>
              <a:pPr>
                <a:defRPr/>
              </a:pPr>
              <a:t>25</a:t>
            </a:fld>
            <a:endParaRPr lang="en-US" altLang="zh-CN">
              <a:solidFill>
                <a:srgbClr val="FFFFFF"/>
              </a:solidFill>
            </a:endParaRPr>
          </a:p>
        </p:txBody>
      </p:sp>
    </p:spTree>
    <p:extLst>
      <p:ext uri="{BB962C8B-B14F-4D97-AF65-F5344CB8AC3E}">
        <p14:creationId xmlns:p14="http://schemas.microsoft.com/office/powerpoint/2010/main" val="1210684189"/>
      </p:ext>
    </p:extLst>
  </p:cSld>
  <p:clrMapOvr>
    <a:masterClrMapping/>
  </p:clrMapOvr>
  <p:transition spd="med" advTm="2092">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86464" cy="838200"/>
          </a:xfrm>
        </p:spPr>
        <p:txBody>
          <a:bodyPr/>
          <a:lstStyle/>
          <a:p>
            <a:r>
              <a:rPr lang="zh-CN" altLang="en-US" sz="32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极限</a:t>
            </a:r>
            <a:endParaRPr lang="zh-CN" altLang="en-US" sz="3200" dirty="0">
              <a:solidFill>
                <a:schemeClr val="tx1"/>
              </a:solidFill>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3" name="文本框 2"/>
              <p:cNvSpPr txBox="1"/>
              <p:nvPr/>
            </p:nvSpPr>
            <p:spPr>
              <a:xfrm>
                <a:off x="755576" y="2002697"/>
                <a:ext cx="5748505" cy="461665"/>
              </a:xfrm>
              <a:prstGeom prst="rect">
                <a:avLst/>
              </a:prstGeom>
              <a:noFill/>
            </p:spPr>
            <p:txBody>
              <a:bodyPr wrap="square" rtlCol="0">
                <a:spAutoFit/>
              </a:bodyPr>
              <a:lstStyle/>
              <a:p>
                <a:pPr marL="342900" indent="-342900" eaLnBrk="0" fontAlgn="base" hangingPunct="0">
                  <a:lnSpc>
                    <a:spcPct val="120000"/>
                  </a:lnSpc>
                  <a:spcBef>
                    <a:spcPts val="1000"/>
                  </a:spcBef>
                  <a:spcAft>
                    <a:spcPct val="0"/>
                  </a:spcAft>
                  <a:buClr>
                    <a:schemeClr val="tx1"/>
                  </a:buClr>
                  <a:buSzPct val="75000"/>
                  <a:buFont typeface="Wingdings" pitchFamily="2" charset="2"/>
                  <a:buChar char="l"/>
                </a:pPr>
                <a:r>
                  <a:rPr lang="zh-CN" altLang="en-US" sz="20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圆半径为</a:t>
                </a:r>
                <a:r>
                  <a:rPr lang="en-US" altLang="zh-CN" sz="20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1</a:t>
                </a:r>
                <a:r>
                  <a:rPr lang="zh-CN" altLang="en-US" sz="20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，正多边形边数为</a:t>
                </a:r>
                <a14:m>
                  <m:oMath xmlns:m="http://schemas.openxmlformats.org/officeDocument/2006/math">
                    <m:r>
                      <a:rPr lang="en-US" altLang="zh-CN" sz="2000" i="1" dirty="0"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𝑛</m:t>
                    </m:r>
                  </m:oMath>
                </a14:m>
                <a:r>
                  <a:rPr lang="zh-CN" altLang="en-US" sz="20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时的周长为</a:t>
                </a:r>
                <a14:m>
                  <m:oMath xmlns:m="http://schemas.openxmlformats.org/officeDocument/2006/math">
                    <m:sSub>
                      <m:sSubPr>
                        <m:ctrlPr>
                          <a:rPr lang="en-US" altLang="zh-CN" sz="200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0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𝐶</m:t>
                        </m:r>
                      </m:e>
                      <m:sub>
                        <m:r>
                          <a:rPr lang="en-US" altLang="zh-CN" sz="20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𝑛</m:t>
                        </m:r>
                      </m:sub>
                    </m:sSub>
                  </m:oMath>
                </a14:m>
                <a:endPar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755576" y="2002697"/>
                <a:ext cx="5748505" cy="461665"/>
              </a:xfrm>
              <a:prstGeom prst="rect">
                <a:avLst/>
              </a:prstGeom>
              <a:blipFill rotWithShape="0">
                <a:blip r:embed="rId2"/>
                <a:stretch>
                  <a:fillRect l="-318" t="-5333" b="-1333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FBB19264-6531-4C88-BE5F-E166F0E69C67}" type="slidenum">
              <a:rPr lang="en-US" altLang="zh-CN" smtClean="0">
                <a:solidFill>
                  <a:srgbClr val="FFFFFF"/>
                </a:solidFill>
              </a:rPr>
              <a:pPr>
                <a:defRPr/>
              </a:pPr>
              <a:t>26</a:t>
            </a:fld>
            <a:endParaRPr lang="en-US" altLang="zh-CN">
              <a:solidFill>
                <a:srgbClr val="FFFFFF"/>
              </a:solidFill>
            </a:endParaRPr>
          </a:p>
        </p:txBody>
      </p:sp>
      <p:grpSp>
        <p:nvGrpSpPr>
          <p:cNvPr id="18" name="组合 17"/>
          <p:cNvGrpSpPr/>
          <p:nvPr/>
        </p:nvGrpSpPr>
        <p:grpSpPr>
          <a:xfrm>
            <a:off x="899592" y="2708920"/>
            <a:ext cx="5112248" cy="2303936"/>
            <a:chOff x="827584" y="2708920"/>
            <a:chExt cx="6048352" cy="2880000"/>
          </a:xfrm>
        </p:grpSpPr>
        <p:sp>
          <p:nvSpPr>
            <p:cNvPr id="9" name="椭圆 8"/>
            <p:cNvSpPr/>
            <p:nvPr/>
          </p:nvSpPr>
          <p:spPr>
            <a:xfrm>
              <a:off x="827584" y="2708920"/>
              <a:ext cx="2880000" cy="2880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995936" y="2708920"/>
              <a:ext cx="2880000" cy="2880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十二边形 6"/>
            <p:cNvSpPr/>
            <p:nvPr/>
          </p:nvSpPr>
          <p:spPr>
            <a:xfrm>
              <a:off x="4094667" y="2816772"/>
              <a:ext cx="2682538" cy="2664296"/>
            </a:xfrm>
            <a:prstGeom prst="dodecago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正五边形 7"/>
            <p:cNvSpPr/>
            <p:nvPr/>
          </p:nvSpPr>
          <p:spPr>
            <a:xfrm>
              <a:off x="926316" y="2708920"/>
              <a:ext cx="2682537" cy="2592288"/>
            </a:xfrm>
            <a:prstGeom prst="pentagon">
              <a:avLst/>
            </a:prstGeom>
            <a:solidFill>
              <a:schemeClr val="bg1"/>
            </a:solid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0" name="矩形 9"/>
              <p:cNvSpPr/>
              <p:nvPr/>
            </p:nvSpPr>
            <p:spPr>
              <a:xfrm>
                <a:off x="1310123" y="5101164"/>
                <a:ext cx="161319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0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𝐶</m:t>
                          </m:r>
                        </m:e>
                        <m:sub>
                          <m:r>
                            <a:rPr lang="en-US" altLang="zh-CN" sz="20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5</m:t>
                          </m:r>
                        </m:sub>
                      </m:sSub>
                      <m:r>
                        <a:rPr lang="en-US" altLang="zh-CN" sz="20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=5.8780</m:t>
                      </m:r>
                    </m:oMath>
                  </m:oMathPara>
                </a14:m>
                <a:endParaRPr lang="zh-CN" altLang="en-US" sz="1600" dirty="0"/>
              </a:p>
            </p:txBody>
          </p:sp>
        </mc:Choice>
        <mc:Fallback xmlns="">
          <p:sp>
            <p:nvSpPr>
              <p:cNvPr id="10" name="矩形 9"/>
              <p:cNvSpPr>
                <a:spLocks noRot="1" noChangeAspect="1" noMove="1" noResize="1" noEditPoints="1" noAdjustHandles="1" noChangeArrowheads="1" noChangeShapeType="1" noTextEdit="1"/>
              </p:cNvSpPr>
              <p:nvPr/>
            </p:nvSpPr>
            <p:spPr>
              <a:xfrm>
                <a:off x="1310123" y="5101164"/>
                <a:ext cx="1613199" cy="400110"/>
              </a:xfrm>
              <a:prstGeom prst="rect">
                <a:avLst/>
              </a:prstGeom>
              <a:blipFill rotWithShape="0">
                <a:blip r:embed="rId3"/>
                <a:stretch>
                  <a:fillRect b="-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3936588" y="5099135"/>
                <a:ext cx="171623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0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𝐶</m:t>
                          </m:r>
                        </m:e>
                        <m:sub>
                          <m:r>
                            <a:rPr lang="en-US" altLang="zh-CN" sz="20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12</m:t>
                          </m:r>
                        </m:sub>
                      </m:sSub>
                      <m:r>
                        <a:rPr lang="en-US" altLang="zh-CN" sz="20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=6.2112</m:t>
                      </m:r>
                    </m:oMath>
                  </m:oMathPara>
                </a14:m>
                <a:endParaRPr lang="zh-CN" altLang="en-US" sz="1600" dirty="0"/>
              </a:p>
            </p:txBody>
          </p:sp>
        </mc:Choice>
        <mc:Fallback xmlns="">
          <p:sp>
            <p:nvSpPr>
              <p:cNvPr id="11" name="矩形 10"/>
              <p:cNvSpPr>
                <a:spLocks noRot="1" noChangeAspect="1" noMove="1" noResize="1" noEditPoints="1" noAdjustHandles="1" noChangeArrowheads="1" noChangeShapeType="1" noTextEdit="1"/>
              </p:cNvSpPr>
              <p:nvPr/>
            </p:nvSpPr>
            <p:spPr>
              <a:xfrm>
                <a:off x="3936588" y="5099135"/>
                <a:ext cx="1716239" cy="400110"/>
              </a:xfrm>
              <a:prstGeom prst="rect">
                <a:avLst/>
              </a:prstGeom>
              <a:blipFill rotWithShape="0">
                <a:blip r:embed="rId4"/>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2750813" y="5871055"/>
                <a:ext cx="1653530" cy="400110"/>
              </a:xfrm>
              <a:prstGeom prst="rect">
                <a:avLst/>
              </a:prstGeom>
            </p:spPr>
            <p:txBody>
              <a:bodyPr wrap="none">
                <a:spAutoFit/>
              </a:bodyPr>
              <a:lstStyle/>
              <a:p>
                <a:pPr lvl="0" algn="ctr"/>
                <a14:m>
                  <m:oMathPara xmlns:m="http://schemas.openxmlformats.org/officeDocument/2006/math">
                    <m:oMathParaPr>
                      <m:jc m:val="left"/>
                    </m:oMathParaPr>
                    <m:oMath xmlns:m="http://schemas.openxmlformats.org/officeDocument/2006/math">
                      <m:r>
                        <a:rPr lang="en-US" altLang="zh-CN" sz="2000" i="1">
                          <a:solidFill>
                            <a:srgbClr val="003366"/>
                          </a:solidFill>
                          <a:latin typeface="Cambria Math" panose="02040503050406030204" pitchFamily="18" charset="0"/>
                        </a:rPr>
                        <m:t>2</m:t>
                      </m:r>
                      <m:r>
                        <a:rPr lang="zh-CN" altLang="en-US" sz="2000" i="1">
                          <a:solidFill>
                            <a:srgbClr val="003366"/>
                          </a:solidFill>
                          <a:latin typeface="Cambria Math" panose="02040503050406030204" pitchFamily="18" charset="0"/>
                        </a:rPr>
                        <m:t>𝜋</m:t>
                      </m:r>
                      <m:r>
                        <a:rPr lang="zh-CN" altLang="en-US" sz="2000" i="1">
                          <a:solidFill>
                            <a:srgbClr val="003366"/>
                          </a:solidFill>
                          <a:latin typeface="Cambria Math" panose="02040503050406030204" pitchFamily="18" charset="0"/>
                        </a:rPr>
                        <m:t>≈6.2832</m:t>
                      </m:r>
                    </m:oMath>
                  </m:oMathPara>
                </a14:m>
                <a:endParaRPr lang="zh-CN" altLang="en-US" sz="2000" dirty="0">
                  <a:solidFill>
                    <a:srgbClr val="003366"/>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2750813" y="5871055"/>
                <a:ext cx="1653530" cy="40011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6504081" y="2708920"/>
                <a:ext cx="1723123" cy="1015663"/>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sz="200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0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𝐶</m:t>
                          </m:r>
                        </m:e>
                        <m:sub>
                          <m:r>
                            <a:rPr lang="en-US" altLang="zh-CN" sz="20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5</m:t>
                          </m:r>
                        </m:sub>
                      </m:sSub>
                      <m:r>
                        <a:rPr lang="en-US" altLang="zh-CN" sz="20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=5.8780</m:t>
                      </m:r>
                    </m:oMath>
                  </m:oMathPara>
                </a14:m>
                <a:endParaRPr lang="en-US" altLang="zh-CN" sz="2000" dirty="0" smtClean="0"/>
              </a:p>
              <a:p>
                <a:pPr lvl="0"/>
                <a14:m>
                  <m:oMathPara xmlns:m="http://schemas.openxmlformats.org/officeDocument/2006/math">
                    <m:oMathParaPr>
                      <m:jc m:val="left"/>
                    </m:oMathParaPr>
                    <m:oMath xmlns:m="http://schemas.openxmlformats.org/officeDocument/2006/math">
                      <m:sSub>
                        <m:sSubPr>
                          <m:ctrlPr>
                            <a:rPr lang="en-US" altLang="zh-CN" sz="20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0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𝐶</m:t>
                          </m:r>
                        </m:e>
                        <m:sub>
                          <m:r>
                            <a:rPr lang="en-US" altLang="zh-CN" sz="20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12</m:t>
                          </m:r>
                        </m:sub>
                      </m:sSub>
                      <m:r>
                        <a:rPr lang="en-US" altLang="zh-CN" sz="20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=6.2112</m:t>
                      </m:r>
                    </m:oMath>
                  </m:oMathPara>
                </a14:m>
                <a:endParaRPr lang="en-US" altLang="zh-CN" sz="2000" dirty="0" smtClean="0">
                  <a:solidFill>
                    <a:srgbClr val="003366"/>
                  </a:solidFill>
                </a:endParaRPr>
              </a:p>
              <a:p>
                <a:pPr lvl="0"/>
                <a14:m>
                  <m:oMathPara xmlns:m="http://schemas.openxmlformats.org/officeDocument/2006/math">
                    <m:oMathParaPr>
                      <m:jc m:val="left"/>
                    </m:oMathParaPr>
                    <m:oMath xmlns:m="http://schemas.openxmlformats.org/officeDocument/2006/math">
                      <m:sSub>
                        <m:sSubPr>
                          <m:ctrlPr>
                            <a:rPr lang="en-US" altLang="zh-CN" sz="20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0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𝐶</m:t>
                          </m:r>
                        </m:e>
                        <m:sub>
                          <m:r>
                            <a:rPr lang="en-US" altLang="zh-CN" sz="20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48</m:t>
                          </m:r>
                        </m:sub>
                      </m:sSub>
                      <m:r>
                        <a:rPr lang="en-US" altLang="zh-CN" sz="20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=6.2</m:t>
                      </m:r>
                      <m:r>
                        <a:rPr lang="en-US" altLang="zh-CN" sz="20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787</m:t>
                      </m:r>
                    </m:oMath>
                  </m:oMathPara>
                </a14:m>
                <a:endParaRPr lang="en-US" altLang="zh-CN" sz="2000" dirty="0" smtClean="0">
                  <a:solidFill>
                    <a:srgbClr val="003366"/>
                  </a:solidFill>
                </a:endParaRPr>
              </a:p>
            </p:txBody>
          </p:sp>
        </mc:Choice>
        <mc:Fallback xmlns="">
          <p:sp>
            <p:nvSpPr>
              <p:cNvPr id="13" name="矩形 12"/>
              <p:cNvSpPr>
                <a:spLocks noRot="1" noChangeAspect="1" noMove="1" noResize="1" noEditPoints="1" noAdjustHandles="1" noChangeArrowheads="1" noChangeShapeType="1" noTextEdit="1"/>
              </p:cNvSpPr>
              <p:nvPr/>
            </p:nvSpPr>
            <p:spPr>
              <a:xfrm>
                <a:off x="6504081" y="2708920"/>
                <a:ext cx="1723123" cy="1015663"/>
              </a:xfrm>
              <a:prstGeom prst="rect">
                <a:avLst/>
              </a:prstGeom>
              <a:blipFill rotWithShape="0">
                <a:blip r:embed="rId6"/>
                <a:stretch>
                  <a:fillRect b="-599"/>
                </a:stretch>
              </a:blipFill>
            </p:spPr>
            <p:txBody>
              <a:bodyPr/>
              <a:lstStyle/>
              <a:p>
                <a:r>
                  <a:rPr lang="zh-CN" altLang="en-US">
                    <a:noFill/>
                  </a:rPr>
                  <a:t> </a:t>
                </a:r>
              </a:p>
            </p:txBody>
          </p:sp>
        </mc:Fallback>
      </mc:AlternateContent>
      <p:sp>
        <p:nvSpPr>
          <p:cNvPr id="14" name="下箭头 13"/>
          <p:cNvSpPr/>
          <p:nvPr/>
        </p:nvSpPr>
        <p:spPr>
          <a:xfrm>
            <a:off x="7126459" y="3797341"/>
            <a:ext cx="408771" cy="413477"/>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矩形 14"/>
              <p:cNvSpPr/>
              <p:nvPr/>
            </p:nvSpPr>
            <p:spPr>
              <a:xfrm>
                <a:off x="6504081" y="5876620"/>
                <a:ext cx="1813189" cy="400110"/>
              </a:xfrm>
              <a:prstGeom prst="rect">
                <a:avLst/>
              </a:prstGeom>
            </p:spPr>
            <p:txBody>
              <a:bodyPr wrap="none">
                <a:spAutoFit/>
              </a:bodyPr>
              <a:lstStyle/>
              <a:p>
                <a14:m>
                  <m:oMath xmlns:m="http://schemas.openxmlformats.org/officeDocument/2006/math">
                    <m:d>
                      <m:dPr>
                        <m:begChr m:val="|"/>
                        <m:endChr m:val="|"/>
                        <m:ctrlPr>
                          <a:rPr lang="en-US" altLang="zh-CN" sz="2000" b="1" i="1" smtClean="0">
                            <a:solidFill>
                              <a:srgbClr val="FF0000"/>
                            </a:solidFill>
                            <a:latin typeface="Cambria Math" panose="02040503050406030204" pitchFamily="18" charset="0"/>
                          </a:rPr>
                        </m:ctrlPr>
                      </m:dPr>
                      <m:e>
                        <m:r>
                          <a:rPr lang="en-US" altLang="zh-CN" sz="2000" b="1" i="1">
                            <a:solidFill>
                              <a:srgbClr val="FF0000"/>
                            </a:solidFill>
                            <a:latin typeface="Cambria Math" panose="02040503050406030204" pitchFamily="18" charset="0"/>
                          </a:rPr>
                          <m:t>𝟐</m:t>
                        </m:r>
                        <m:r>
                          <a:rPr lang="zh-CN" altLang="en-US" sz="2000" b="1" i="1">
                            <a:solidFill>
                              <a:srgbClr val="FF0000"/>
                            </a:solidFill>
                            <a:latin typeface="Cambria Math" panose="02040503050406030204" pitchFamily="18" charset="0"/>
                          </a:rPr>
                          <m:t>𝝅</m:t>
                        </m:r>
                        <m:r>
                          <a:rPr lang="en-US" altLang="zh-CN" sz="2000" b="1" i="1">
                            <a:solidFill>
                              <a:srgbClr val="FF0000"/>
                            </a:solidFill>
                            <a:latin typeface="Cambria Math" panose="02040503050406030204" pitchFamily="18" charset="0"/>
                          </a:rPr>
                          <m:t>−</m:t>
                        </m:r>
                        <m:sSub>
                          <m:sSubPr>
                            <m:ctrlPr>
                              <a:rPr lang="en-US" altLang="zh-CN" sz="2000" b="1" i="1">
                                <a:solidFill>
                                  <a:srgbClr val="FF000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000" b="1" i="1">
                                <a:solidFill>
                                  <a:srgbClr val="FF0000"/>
                                </a:solidFill>
                                <a:latin typeface="Cambria Math" panose="02040503050406030204" pitchFamily="18" charset="0"/>
                                <a:ea typeface="楷体" panose="02010609060101010101" pitchFamily="49" charset="-122"/>
                                <a:cs typeface="Times New Roman" panose="02020603050405020304" pitchFamily="18" charset="0"/>
                              </a:rPr>
                              <m:t>𝑪</m:t>
                            </m:r>
                          </m:e>
                          <m:sub>
                            <m:r>
                              <a:rPr lang="en-US" altLang="zh-CN" sz="2000" b="1" i="1">
                                <a:solidFill>
                                  <a:srgbClr val="FF0000"/>
                                </a:solidFill>
                                <a:latin typeface="Cambria Math" panose="02040503050406030204" pitchFamily="18" charset="0"/>
                                <a:ea typeface="楷体" panose="02010609060101010101" pitchFamily="49" charset="-122"/>
                                <a:cs typeface="Times New Roman" panose="02020603050405020304" pitchFamily="18" charset="0"/>
                              </a:rPr>
                              <m:t>𝒏</m:t>
                            </m:r>
                          </m:sub>
                        </m:sSub>
                      </m:e>
                    </m:d>
                    <m:r>
                      <a:rPr lang="en-US" altLang="zh-CN" sz="2000" b="1" i="1">
                        <a:solidFill>
                          <a:srgbClr val="FF0000"/>
                        </a:solidFill>
                        <a:latin typeface="Cambria Math" panose="02040503050406030204" pitchFamily="18" charset="0"/>
                      </a:rPr>
                      <m:t>&lt;</m:t>
                    </m:r>
                    <m:r>
                      <a:rPr lang="zh-CN" altLang="en-US" sz="2000" b="1" i="1">
                        <a:solidFill>
                          <a:srgbClr val="FF0000"/>
                        </a:solidFill>
                        <a:latin typeface="Cambria Math" panose="02040503050406030204" pitchFamily="18" charset="0"/>
                      </a:rPr>
                      <m:t>𝜺</m:t>
                    </m:r>
                  </m:oMath>
                </a14:m>
                <a:r>
                  <a:rPr lang="zh-CN" altLang="en-US" sz="2000" b="1" dirty="0">
                    <a:solidFill>
                      <a:srgbClr val="FF0000"/>
                    </a:solidFill>
                  </a:rPr>
                  <a:t> </a:t>
                </a:r>
              </a:p>
            </p:txBody>
          </p:sp>
        </mc:Choice>
        <mc:Fallback xmlns="">
          <p:sp>
            <p:nvSpPr>
              <p:cNvPr id="15" name="矩形 14"/>
              <p:cNvSpPr>
                <a:spLocks noRot="1" noChangeAspect="1" noMove="1" noResize="1" noEditPoints="1" noAdjustHandles="1" noChangeArrowheads="1" noChangeShapeType="1" noTextEdit="1"/>
              </p:cNvSpPr>
              <p:nvPr/>
            </p:nvSpPr>
            <p:spPr>
              <a:xfrm>
                <a:off x="6504081" y="5876620"/>
                <a:ext cx="1813189" cy="400110"/>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6504081" y="4285556"/>
                <a:ext cx="2206053" cy="1015663"/>
              </a:xfrm>
              <a:prstGeom prst="rect">
                <a:avLst/>
              </a:prstGeom>
            </p:spPr>
            <p:txBody>
              <a:bodyPr wrap="none">
                <a:spAutoFit/>
              </a:bodyPr>
              <a:lstStyle/>
              <a:p>
                <a:pPr lvl="0"/>
                <a14:m>
                  <m:oMath xmlns:m="http://schemas.openxmlformats.org/officeDocument/2006/math">
                    <m:d>
                      <m:dPr>
                        <m:begChr m:val="|"/>
                        <m:endChr m:val="|"/>
                        <m:ctrlPr>
                          <a:rPr lang="en-US" altLang="zh-CN" sz="2000" i="1" smtClean="0">
                            <a:solidFill>
                              <a:srgbClr val="003366"/>
                            </a:solidFill>
                            <a:latin typeface="Cambria Math" panose="02040503050406030204" pitchFamily="18" charset="0"/>
                          </a:rPr>
                        </m:ctrlPr>
                      </m:dPr>
                      <m:e>
                        <m:r>
                          <a:rPr lang="en-US" altLang="zh-CN" sz="2000" i="1">
                            <a:solidFill>
                              <a:srgbClr val="003366"/>
                            </a:solidFill>
                            <a:latin typeface="Cambria Math" panose="02040503050406030204" pitchFamily="18" charset="0"/>
                          </a:rPr>
                          <m:t>2</m:t>
                        </m:r>
                        <m:r>
                          <a:rPr lang="zh-CN" altLang="en-US" sz="2000" i="1">
                            <a:solidFill>
                              <a:srgbClr val="003366"/>
                            </a:solidFill>
                            <a:latin typeface="Cambria Math" panose="02040503050406030204" pitchFamily="18" charset="0"/>
                          </a:rPr>
                          <m:t>𝜋</m:t>
                        </m:r>
                        <m:r>
                          <a:rPr lang="en-US" altLang="zh-CN" sz="2000" i="1">
                            <a:solidFill>
                              <a:srgbClr val="003366"/>
                            </a:solidFill>
                            <a:latin typeface="Cambria Math" panose="02040503050406030204" pitchFamily="18" charset="0"/>
                          </a:rPr>
                          <m:t>−</m:t>
                        </m:r>
                        <m:sSub>
                          <m:sSubPr>
                            <m:ctrlPr>
                              <a:rPr lang="en-US" altLang="zh-CN" sz="20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0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𝐶</m:t>
                            </m:r>
                          </m:e>
                          <m:sub>
                            <m:r>
                              <a:rPr lang="en-US" altLang="zh-CN" sz="20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5</m:t>
                            </m:r>
                          </m:sub>
                        </m:sSub>
                      </m:e>
                    </m:d>
                    <m:r>
                      <a:rPr lang="en-US" altLang="zh-CN" sz="2000" i="1">
                        <a:solidFill>
                          <a:srgbClr val="003366"/>
                        </a:solidFill>
                        <a:latin typeface="Cambria Math" panose="02040503050406030204" pitchFamily="18" charset="0"/>
                      </a:rPr>
                      <m:t>&lt;</m:t>
                    </m:r>
                    <m:r>
                      <a:rPr lang="en-US" altLang="zh-CN" sz="2000" b="0" i="1" smtClean="0">
                        <a:solidFill>
                          <a:srgbClr val="003366"/>
                        </a:solidFill>
                        <a:latin typeface="Cambria Math" panose="02040503050406030204" pitchFamily="18" charset="0"/>
                      </a:rPr>
                      <m:t>1</m:t>
                    </m:r>
                  </m:oMath>
                </a14:m>
                <a:r>
                  <a:rPr lang="zh-CN" altLang="en-US" sz="2000" dirty="0" smtClean="0">
                    <a:solidFill>
                      <a:srgbClr val="003366"/>
                    </a:solidFill>
                  </a:rPr>
                  <a:t> </a:t>
                </a:r>
                <a:endParaRPr lang="en-US" altLang="zh-CN" sz="2000" dirty="0">
                  <a:solidFill>
                    <a:srgbClr val="003366"/>
                  </a:solidFill>
                </a:endParaRPr>
              </a:p>
              <a:p>
                <a:pPr lvl="0"/>
                <a14:m>
                  <m:oMath xmlns:m="http://schemas.openxmlformats.org/officeDocument/2006/math">
                    <m:d>
                      <m:dPr>
                        <m:begChr m:val="|"/>
                        <m:endChr m:val="|"/>
                        <m:ctrlPr>
                          <a:rPr lang="en-US" altLang="zh-CN" sz="2000" i="1">
                            <a:solidFill>
                              <a:srgbClr val="003366"/>
                            </a:solidFill>
                            <a:latin typeface="Cambria Math" panose="02040503050406030204" pitchFamily="18" charset="0"/>
                          </a:rPr>
                        </m:ctrlPr>
                      </m:dPr>
                      <m:e>
                        <m:r>
                          <a:rPr lang="en-US" altLang="zh-CN" sz="2000" i="1">
                            <a:solidFill>
                              <a:srgbClr val="003366"/>
                            </a:solidFill>
                            <a:latin typeface="Cambria Math" panose="02040503050406030204" pitchFamily="18" charset="0"/>
                          </a:rPr>
                          <m:t>2</m:t>
                        </m:r>
                        <m:r>
                          <a:rPr lang="zh-CN" altLang="en-US" sz="2000" i="1">
                            <a:solidFill>
                              <a:srgbClr val="003366"/>
                            </a:solidFill>
                            <a:latin typeface="Cambria Math" panose="02040503050406030204" pitchFamily="18" charset="0"/>
                          </a:rPr>
                          <m:t>𝜋</m:t>
                        </m:r>
                        <m:r>
                          <a:rPr lang="en-US" altLang="zh-CN" sz="2000" i="1">
                            <a:solidFill>
                              <a:srgbClr val="003366"/>
                            </a:solidFill>
                            <a:latin typeface="Cambria Math" panose="02040503050406030204" pitchFamily="18" charset="0"/>
                          </a:rPr>
                          <m:t>−</m:t>
                        </m:r>
                        <m:sSub>
                          <m:sSubPr>
                            <m:ctrlPr>
                              <a:rPr lang="en-US" altLang="zh-CN" sz="20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0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𝐶</m:t>
                            </m:r>
                          </m:e>
                          <m:sub>
                            <m:r>
                              <a:rPr lang="en-US" altLang="zh-CN" sz="20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12</m:t>
                            </m:r>
                          </m:sub>
                        </m:sSub>
                      </m:e>
                    </m:d>
                    <m:r>
                      <a:rPr lang="en-US" altLang="zh-CN" sz="2000" i="1">
                        <a:solidFill>
                          <a:srgbClr val="003366"/>
                        </a:solidFill>
                        <a:latin typeface="Cambria Math" panose="02040503050406030204" pitchFamily="18" charset="0"/>
                      </a:rPr>
                      <m:t>&lt;</m:t>
                    </m:r>
                    <m:r>
                      <a:rPr lang="en-US" altLang="zh-CN" sz="2000" b="0" i="1" smtClean="0">
                        <a:solidFill>
                          <a:srgbClr val="003366"/>
                        </a:solidFill>
                        <a:latin typeface="Cambria Math" panose="02040503050406030204" pitchFamily="18" charset="0"/>
                      </a:rPr>
                      <m:t>0.1</m:t>
                    </m:r>
                  </m:oMath>
                </a14:m>
                <a:r>
                  <a:rPr lang="zh-CN" altLang="en-US" sz="2000" dirty="0" smtClean="0">
                    <a:solidFill>
                      <a:srgbClr val="003366"/>
                    </a:solidFill>
                  </a:rPr>
                  <a:t> </a:t>
                </a:r>
                <a:endParaRPr lang="zh-CN" altLang="en-US" sz="2000" dirty="0">
                  <a:solidFill>
                    <a:srgbClr val="003366"/>
                  </a:solidFill>
                </a:endParaRPr>
              </a:p>
              <a:p>
                <a:pPr lvl="0"/>
                <a14:m>
                  <m:oMath xmlns:m="http://schemas.openxmlformats.org/officeDocument/2006/math">
                    <m:d>
                      <m:dPr>
                        <m:begChr m:val="|"/>
                        <m:endChr m:val="|"/>
                        <m:ctrlPr>
                          <a:rPr lang="en-US" altLang="zh-CN" sz="2000" i="1">
                            <a:solidFill>
                              <a:srgbClr val="003366"/>
                            </a:solidFill>
                            <a:latin typeface="Cambria Math" panose="02040503050406030204" pitchFamily="18" charset="0"/>
                          </a:rPr>
                        </m:ctrlPr>
                      </m:dPr>
                      <m:e>
                        <m:r>
                          <a:rPr lang="en-US" altLang="zh-CN" sz="2000" i="1">
                            <a:solidFill>
                              <a:srgbClr val="003366"/>
                            </a:solidFill>
                            <a:latin typeface="Cambria Math" panose="02040503050406030204" pitchFamily="18" charset="0"/>
                          </a:rPr>
                          <m:t>2</m:t>
                        </m:r>
                        <m:r>
                          <a:rPr lang="zh-CN" altLang="en-US" sz="2000" i="1">
                            <a:solidFill>
                              <a:srgbClr val="003366"/>
                            </a:solidFill>
                            <a:latin typeface="Cambria Math" panose="02040503050406030204" pitchFamily="18" charset="0"/>
                          </a:rPr>
                          <m:t>𝜋</m:t>
                        </m:r>
                        <m:r>
                          <a:rPr lang="en-US" altLang="zh-CN" sz="2000" i="1">
                            <a:solidFill>
                              <a:srgbClr val="003366"/>
                            </a:solidFill>
                            <a:latin typeface="Cambria Math" panose="02040503050406030204" pitchFamily="18" charset="0"/>
                          </a:rPr>
                          <m:t>−</m:t>
                        </m:r>
                        <m:sSub>
                          <m:sSubPr>
                            <m:ctrlPr>
                              <a:rPr lang="en-US" altLang="zh-CN" sz="20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0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𝐶</m:t>
                            </m:r>
                          </m:e>
                          <m:sub>
                            <m:r>
                              <a:rPr lang="en-US" altLang="zh-CN" sz="20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48</m:t>
                            </m:r>
                          </m:sub>
                        </m:sSub>
                      </m:e>
                    </m:d>
                    <m:r>
                      <a:rPr lang="en-US" altLang="zh-CN" sz="2000" i="1">
                        <a:solidFill>
                          <a:srgbClr val="003366"/>
                        </a:solidFill>
                        <a:latin typeface="Cambria Math" panose="02040503050406030204" pitchFamily="18" charset="0"/>
                      </a:rPr>
                      <m:t>&lt;</m:t>
                    </m:r>
                    <m:r>
                      <a:rPr lang="en-US" altLang="zh-CN" sz="2000" b="0" i="1" smtClean="0">
                        <a:solidFill>
                          <a:srgbClr val="003366"/>
                        </a:solidFill>
                        <a:latin typeface="Cambria Math" panose="02040503050406030204" pitchFamily="18" charset="0"/>
                      </a:rPr>
                      <m:t>0.01</m:t>
                    </m:r>
                  </m:oMath>
                </a14:m>
                <a:r>
                  <a:rPr lang="en-US" altLang="zh-CN" sz="2000" dirty="0" smtClean="0">
                    <a:solidFill>
                      <a:srgbClr val="003366"/>
                    </a:solidFill>
                  </a:rPr>
                  <a:t> </a:t>
                </a:r>
              </a:p>
            </p:txBody>
          </p:sp>
        </mc:Choice>
        <mc:Fallback xmlns="">
          <p:sp>
            <p:nvSpPr>
              <p:cNvPr id="16" name="矩形 15"/>
              <p:cNvSpPr>
                <a:spLocks noRot="1" noChangeAspect="1" noMove="1" noResize="1" noEditPoints="1" noAdjustHandles="1" noChangeArrowheads="1" noChangeShapeType="1" noTextEdit="1"/>
              </p:cNvSpPr>
              <p:nvPr/>
            </p:nvSpPr>
            <p:spPr>
              <a:xfrm>
                <a:off x="6504081" y="4285556"/>
                <a:ext cx="2206053" cy="1015663"/>
              </a:xfrm>
              <a:prstGeom prst="rect">
                <a:avLst/>
              </a:prstGeom>
              <a:blipFill rotWithShape="0">
                <a:blip r:embed="rId8"/>
                <a:stretch>
                  <a:fillRect b="-599"/>
                </a:stretch>
              </a:blipFill>
            </p:spPr>
            <p:txBody>
              <a:bodyPr/>
              <a:lstStyle/>
              <a:p>
                <a:r>
                  <a:rPr lang="zh-CN" altLang="en-US">
                    <a:noFill/>
                  </a:rPr>
                  <a:t> </a:t>
                </a:r>
              </a:p>
            </p:txBody>
          </p:sp>
        </mc:Fallback>
      </mc:AlternateContent>
      <p:sp>
        <p:nvSpPr>
          <p:cNvPr id="17" name="下箭头 16"/>
          <p:cNvSpPr/>
          <p:nvPr/>
        </p:nvSpPr>
        <p:spPr>
          <a:xfrm>
            <a:off x="7126459" y="5382181"/>
            <a:ext cx="408771" cy="413477"/>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矩形 5"/>
              <p:cNvSpPr/>
              <p:nvPr/>
            </p:nvSpPr>
            <p:spPr>
              <a:xfrm>
                <a:off x="6542937" y="6357692"/>
                <a:ext cx="173547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FF0000"/>
                          </a:solidFill>
                          <a:latin typeface="Cambria Math" panose="02040503050406030204" pitchFamily="18" charset="0"/>
                        </a:rPr>
                        <m:t>𝒏</m:t>
                      </m:r>
                      <m:r>
                        <a:rPr lang="en-US" altLang="zh-CN" sz="2000" b="1" i="1" smtClean="0">
                          <a:solidFill>
                            <a:srgbClr val="FF0000"/>
                          </a:solidFill>
                          <a:latin typeface="Cambria Math" panose="02040503050406030204" pitchFamily="18" charset="0"/>
                          <a:ea typeface="Cambria Math" panose="02040503050406030204" pitchFamily="18" charset="0"/>
                        </a:rPr>
                        <m:t>→∞,</m:t>
                      </m:r>
                      <m:r>
                        <a:rPr lang="zh-CN" altLang="en-US" sz="2000" b="1" i="1" smtClean="0">
                          <a:solidFill>
                            <a:srgbClr val="FF0000"/>
                          </a:solidFill>
                          <a:latin typeface="Cambria Math" panose="02040503050406030204" pitchFamily="18" charset="0"/>
                        </a:rPr>
                        <m:t>𝜺</m:t>
                      </m:r>
                      <m:r>
                        <a:rPr lang="zh-CN" altLang="en-US"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𝟎</m:t>
                      </m:r>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6542937" y="6357692"/>
                <a:ext cx="1735475" cy="400110"/>
              </a:xfrm>
              <a:prstGeom prst="rect">
                <a:avLst/>
              </a:prstGeom>
              <a:blipFill rotWithShape="0">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770968"/>
      </p:ext>
    </p:extLst>
  </p:cSld>
  <p:clrMapOvr>
    <a:masterClrMapping/>
  </p:clrMapOvr>
  <p:transition spd="med">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86464" cy="838200"/>
          </a:xfrm>
        </p:spPr>
        <p:txBody>
          <a:bodyPr/>
          <a:lstStyle/>
          <a:p>
            <a:r>
              <a:rPr lang="zh-CN" altLang="en-US" sz="32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极限定义</a:t>
            </a:r>
            <a:endParaRPr lang="zh-CN" altLang="en-US" sz="3200" dirty="0">
              <a:solidFill>
                <a:schemeClr val="tx1"/>
              </a:solidFill>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pPr>
              <a:defRPr/>
            </a:pPr>
            <a:fld id="{FBB19264-6531-4C88-BE5F-E166F0E69C67}" type="slidenum">
              <a:rPr lang="en-US" altLang="zh-CN" smtClean="0">
                <a:solidFill>
                  <a:srgbClr val="FFFFFF"/>
                </a:solidFill>
              </a:rPr>
              <a:pPr>
                <a:defRPr/>
              </a:pPr>
              <a:t>27</a:t>
            </a:fld>
            <a:endParaRPr lang="en-US" altLang="zh-CN">
              <a:solidFill>
                <a:srgbClr val="FFFFFF"/>
              </a:solidFill>
            </a:endParaRPr>
          </a:p>
        </p:txBody>
      </p:sp>
      <mc:AlternateContent xmlns:mc="http://schemas.openxmlformats.org/markup-compatibility/2006" xmlns:a14="http://schemas.microsoft.com/office/drawing/2010/main">
        <mc:Choice Requires="a14">
          <p:sp>
            <p:nvSpPr>
              <p:cNvPr id="13" name="矩形 12"/>
              <p:cNvSpPr/>
              <p:nvPr/>
            </p:nvSpPr>
            <p:spPr>
              <a:xfrm>
                <a:off x="899592" y="3831990"/>
                <a:ext cx="7263919" cy="978729"/>
              </a:xfrm>
              <a:prstGeom prst="rect">
                <a:avLst/>
              </a:prstGeom>
            </p:spPr>
            <p:txBody>
              <a:bodyPr wrap="square">
                <a:spAutoFit/>
              </a:bodyPr>
              <a:lstStyle/>
              <a:p>
                <a:pPr lvl="0" eaLnBrk="0" fontAlgn="base" hangingPunct="0">
                  <a:lnSpc>
                    <a:spcPct val="120000"/>
                  </a:lnSpc>
                  <a:spcBef>
                    <a:spcPts val="1000"/>
                  </a:spcBef>
                  <a:spcAft>
                    <a:spcPct val="0"/>
                  </a:spcAft>
                  <a:buClr>
                    <a:srgbClr val="003366"/>
                  </a:buClr>
                  <a:buSzPct val="75000"/>
                </a:pP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设有函数</a:t>
                </a:r>
                <a14:m>
                  <m:oMath xmlns:m="http://schemas.openxmlformats.org/officeDocument/2006/math">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d>
                    <m:r>
                      <a:rPr lang="zh-CN" altLang="en-US"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以及</m:t>
                    </m:r>
                  </m:oMath>
                </a14:m>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常数</a:t>
                </a:r>
                <a:r>
                  <a:rPr lang="en-US" altLang="zh-CN" sz="2400" i="1" dirty="0" smtClean="0">
                    <a:solidFill>
                      <a:srgbClr val="002060"/>
                    </a:solidFill>
                    <a:latin typeface="Times New Roman" panose="02020603050405020304" pitchFamily="18" charset="0"/>
                    <a:ea typeface="楷体" panose="02010609060101010101" pitchFamily="49" charset="-122"/>
                    <a:cs typeface="Times New Roman" panose="02020603050405020304" pitchFamily="18" charset="0"/>
                  </a:rPr>
                  <a:t>C</a:t>
                </a:r>
                <a:r>
                  <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且</a:t>
                </a:r>
                <a:r>
                  <a:rPr lang="zh-CN" altLang="en-US" sz="2400" b="1"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对任意 </a:t>
                </a:r>
                <a14:m>
                  <m:oMath xmlns:m="http://schemas.openxmlformats.org/officeDocument/2006/math">
                    <m:r>
                      <a:rPr lang="zh-CN" altLang="en-US" sz="2400" b="1" i="1">
                        <a:solidFill>
                          <a:srgbClr val="003366"/>
                        </a:solidFill>
                        <a:latin typeface="Cambria Math" panose="02040503050406030204" pitchFamily="18" charset="0"/>
                      </a:rPr>
                      <m:t>𝜺</m:t>
                    </m:r>
                    <m:r>
                      <a:rPr lang="en-US" altLang="zh-CN" sz="2400" b="1" i="1" smtClean="0">
                        <a:solidFill>
                          <a:srgbClr val="003366"/>
                        </a:solidFill>
                        <a:latin typeface="Cambria Math" panose="02040503050406030204" pitchFamily="18" charset="0"/>
                      </a:rPr>
                      <m:t>&gt;</m:t>
                    </m:r>
                    <m:r>
                      <a:rPr lang="en-US" altLang="zh-CN" sz="2400" b="1" i="1" smtClean="0">
                        <a:solidFill>
                          <a:srgbClr val="003366"/>
                        </a:solidFill>
                        <a:latin typeface="Cambria Math" panose="02040503050406030204" pitchFamily="18" charset="0"/>
                      </a:rPr>
                      <m:t>𝟎</m:t>
                    </m:r>
                  </m:oMath>
                </a14:m>
                <a:r>
                  <a:rPr lang="en-US" altLang="zh-CN" sz="2400" b="1"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r>
                  <a:rPr lang="zh-CN" altLang="en-US" sz="2400" b="1"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存在 </a:t>
                </a:r>
                <a14:m>
                  <m:oMath xmlns:m="http://schemas.openxmlformats.org/officeDocument/2006/math">
                    <m:r>
                      <a:rPr lang="zh-CN" altLang="en-US" sz="2400" b="1" i="1" smtClean="0">
                        <a:solidFill>
                          <a:srgbClr val="003366"/>
                        </a:solidFill>
                        <a:latin typeface="Cambria Math" panose="02040503050406030204" pitchFamily="18" charset="0"/>
                      </a:rPr>
                      <m:t>𝜹</m:t>
                    </m:r>
                    <m:r>
                      <a:rPr lang="en-US" altLang="zh-CN" sz="2400" b="1" i="1">
                        <a:solidFill>
                          <a:srgbClr val="003366"/>
                        </a:solidFill>
                        <a:latin typeface="Cambria Math" panose="02040503050406030204" pitchFamily="18" charset="0"/>
                      </a:rPr>
                      <m:t>&gt;</m:t>
                    </m:r>
                    <m:r>
                      <a:rPr lang="en-US" altLang="zh-CN" sz="2400" b="1" i="1">
                        <a:solidFill>
                          <a:srgbClr val="003366"/>
                        </a:solidFill>
                        <a:latin typeface="Cambria Math" panose="02040503050406030204" pitchFamily="18" charset="0"/>
                      </a:rPr>
                      <m:t>𝟎</m:t>
                    </m:r>
                  </m:oMath>
                </a14:m>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，使得</a:t>
                </a:r>
                <a14:m>
                  <m:oMath xmlns:m="http://schemas.openxmlformats.org/officeDocument/2006/math">
                    <m:r>
                      <a:rPr lang="en-US" altLang="zh-CN" sz="2400" b="0" i="0" smtClean="0">
                        <a:solidFill>
                          <a:srgbClr val="003366"/>
                        </a:solidFill>
                        <a:latin typeface="Cambria Math" panose="02040503050406030204" pitchFamily="18" charset="0"/>
                      </a:rPr>
                      <m:t>0</m:t>
                    </m:r>
                    <m:r>
                      <a:rPr lang="en-US" altLang="zh-CN" sz="2400" b="0" i="1" smtClean="0">
                        <a:solidFill>
                          <a:srgbClr val="003366"/>
                        </a:solidFill>
                        <a:latin typeface="Cambria Math" panose="02040503050406030204" pitchFamily="18" charset="0"/>
                      </a:rPr>
                      <m:t>&lt;</m:t>
                    </m:r>
                    <m:d>
                      <m:dPr>
                        <m:begChr m:val="|"/>
                        <m:endChr m:val="|"/>
                        <m:ctrlPr>
                          <a:rPr lang="en-US" altLang="zh-CN" sz="2400" b="0" i="1" smtClean="0">
                            <a:solidFill>
                              <a:srgbClr val="003366"/>
                            </a:solidFill>
                            <a:latin typeface="Cambria Math" panose="02040503050406030204" pitchFamily="18" charset="0"/>
                          </a:rPr>
                        </m:ctrlPr>
                      </m:dPr>
                      <m:e>
                        <m:r>
                          <a:rPr lang="en-US" altLang="zh-CN" sz="2400" b="0" i="1" smtClean="0">
                            <a:solidFill>
                              <a:srgbClr val="003366"/>
                            </a:solidFill>
                            <a:latin typeface="Cambria Math" panose="02040503050406030204" pitchFamily="18" charset="0"/>
                          </a:rPr>
                          <m:t>𝑥</m:t>
                        </m:r>
                        <m:r>
                          <a:rPr lang="en-US" altLang="zh-CN" sz="2400" b="0" i="1" smtClean="0">
                            <a:solidFill>
                              <a:srgbClr val="003366"/>
                            </a:solidFill>
                            <a:latin typeface="Cambria Math" panose="02040503050406030204" pitchFamily="18" charset="0"/>
                          </a:rPr>
                          <m:t>−</m:t>
                        </m:r>
                        <m:sSub>
                          <m:sSubPr>
                            <m:ctrlPr>
                              <a:rPr lang="en-US" altLang="zh-CN" sz="2400" b="0" i="1" smtClean="0">
                                <a:solidFill>
                                  <a:srgbClr val="003366"/>
                                </a:solidFill>
                                <a:latin typeface="Cambria Math" panose="02040503050406030204" pitchFamily="18" charset="0"/>
                              </a:rPr>
                            </m:ctrlPr>
                          </m:sSubPr>
                          <m:e>
                            <m:r>
                              <a:rPr lang="en-US" altLang="zh-CN" sz="2400" b="0" i="1" smtClean="0">
                                <a:solidFill>
                                  <a:srgbClr val="003366"/>
                                </a:solidFill>
                                <a:latin typeface="Cambria Math" panose="02040503050406030204" pitchFamily="18" charset="0"/>
                              </a:rPr>
                              <m:t>𝑥</m:t>
                            </m:r>
                          </m:e>
                          <m:sub>
                            <m:r>
                              <a:rPr lang="en-US" altLang="zh-CN" sz="2400" b="0" i="1" smtClean="0">
                                <a:solidFill>
                                  <a:srgbClr val="003366"/>
                                </a:solidFill>
                                <a:latin typeface="Cambria Math" panose="02040503050406030204" pitchFamily="18" charset="0"/>
                              </a:rPr>
                              <m:t>0</m:t>
                            </m:r>
                          </m:sub>
                        </m:sSub>
                      </m:e>
                    </m:d>
                    <m:r>
                      <a:rPr lang="en-US" altLang="zh-CN" sz="2400" b="0" i="1" smtClean="0">
                        <a:solidFill>
                          <a:srgbClr val="003366"/>
                        </a:solidFill>
                        <a:latin typeface="Cambria Math" panose="02040503050406030204" pitchFamily="18" charset="0"/>
                      </a:rPr>
                      <m:t>&lt;</m:t>
                    </m:r>
                    <m:r>
                      <a:rPr lang="zh-CN" altLang="en-US" sz="2400" i="1">
                        <a:solidFill>
                          <a:srgbClr val="003366"/>
                        </a:solidFill>
                        <a:latin typeface="Cambria Math" panose="02040503050406030204" pitchFamily="18" charset="0"/>
                      </a:rPr>
                      <m:t>𝛿</m:t>
                    </m:r>
                  </m:oMath>
                </a14:m>
                <a:r>
                  <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便有</a:t>
                </a:r>
                <a14:m>
                  <m:oMath xmlns:m="http://schemas.openxmlformats.org/officeDocument/2006/math">
                    <m:d>
                      <m:dPr>
                        <m:begChr m:val="|"/>
                        <m:endChr m:val="|"/>
                        <m:ctrlPr>
                          <a:rPr lang="en-US" altLang="zh-CN" sz="240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d>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m:t>
                        </m:r>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𝐶</m:t>
                        </m:r>
                      </m:e>
                    </m:d>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&lt;</m:t>
                    </m:r>
                    <m:r>
                      <a:rPr lang="zh-CN" altLang="en-US"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𝜀</m:t>
                    </m:r>
                  </m:oMath>
                </a14:m>
                <a:r>
                  <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 </a:t>
                </a:r>
                <a:endParaRPr lang="en-US" altLang="zh-CN"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p:txBody>
          </p:sp>
        </mc:Choice>
        <mc:Fallback xmlns="">
          <p:sp>
            <p:nvSpPr>
              <p:cNvPr id="13" name="矩形 12"/>
              <p:cNvSpPr>
                <a:spLocks noRot="1" noChangeAspect="1" noMove="1" noResize="1" noEditPoints="1" noAdjustHandles="1" noChangeArrowheads="1" noChangeShapeType="1" noTextEdit="1"/>
              </p:cNvSpPr>
              <p:nvPr/>
            </p:nvSpPr>
            <p:spPr>
              <a:xfrm>
                <a:off x="899592" y="3831990"/>
                <a:ext cx="7263919" cy="978729"/>
              </a:xfrm>
              <a:prstGeom prst="rect">
                <a:avLst/>
              </a:prstGeom>
              <a:blipFill rotWithShape="0">
                <a:blip r:embed="rId2"/>
                <a:stretch>
                  <a:fillRect l="-1343" t="-3750" b="-7500"/>
                </a:stretch>
              </a:blipFill>
            </p:spPr>
            <p:txBody>
              <a:bodyPr/>
              <a:lstStyle/>
              <a:p>
                <a:r>
                  <a:rPr lang="zh-CN" altLang="en-US">
                    <a:noFill/>
                  </a:rPr>
                  <a:t> </a:t>
                </a:r>
              </a:p>
            </p:txBody>
          </p:sp>
        </mc:Fallback>
      </mc:AlternateContent>
      <p:sp>
        <p:nvSpPr>
          <p:cNvPr id="3" name="下箭头 2"/>
          <p:cNvSpPr/>
          <p:nvPr/>
        </p:nvSpPr>
        <p:spPr>
          <a:xfrm>
            <a:off x="3059832" y="4969147"/>
            <a:ext cx="504056" cy="576064"/>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矩形 4"/>
              <p:cNvSpPr/>
              <p:nvPr/>
            </p:nvSpPr>
            <p:spPr>
              <a:xfrm>
                <a:off x="899592" y="5703639"/>
                <a:ext cx="5166286" cy="461665"/>
              </a:xfrm>
              <a:prstGeom prst="rect">
                <a:avLst/>
              </a:prstGeom>
            </p:spPr>
            <p:txBody>
              <a:bodyPr wrap="none">
                <a:spAutoFit/>
              </a:bodyPr>
              <a:lstStyle/>
              <a:p>
                <a:r>
                  <a:rPr lang="zh-CN" altLang="en-US"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rPr>
                  <a:t>当</a:t>
                </a:r>
                <a14:m>
                  <m:oMath xmlns:m="http://schemas.openxmlformats.org/officeDocument/2006/math">
                    <m:r>
                      <a:rPr lang="en-US" altLang="zh-CN" sz="2400" i="1">
                        <a:solidFill>
                          <a:srgbClr val="003366"/>
                        </a:solidFill>
                        <a:latin typeface="Cambria Math" panose="02040503050406030204" pitchFamily="18" charset="0"/>
                      </a:rPr>
                      <m:t>𝑥</m:t>
                    </m:r>
                  </m:oMath>
                </a14:m>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趋近于</a:t>
                </a:r>
                <a14:m>
                  <m:oMath xmlns:m="http://schemas.openxmlformats.org/officeDocument/2006/math">
                    <m:sSub>
                      <m:sSubPr>
                        <m:ctrlPr>
                          <a:rPr lang="en-US" altLang="zh-CN" sz="2400" i="1">
                            <a:solidFill>
                              <a:srgbClr val="003366"/>
                            </a:solidFill>
                            <a:latin typeface="Cambria Math" panose="02040503050406030204" pitchFamily="18" charset="0"/>
                          </a:rPr>
                        </m:ctrlPr>
                      </m:sSubPr>
                      <m:e>
                        <m:r>
                          <a:rPr lang="en-US" altLang="zh-CN" sz="2400" i="1">
                            <a:solidFill>
                              <a:srgbClr val="003366"/>
                            </a:solidFill>
                            <a:latin typeface="Cambria Math" panose="02040503050406030204" pitchFamily="18" charset="0"/>
                          </a:rPr>
                          <m:t>𝑥</m:t>
                        </m:r>
                      </m:e>
                      <m:sub>
                        <m:r>
                          <a:rPr lang="en-US" altLang="zh-CN" sz="2400" i="1">
                            <a:solidFill>
                              <a:srgbClr val="003366"/>
                            </a:solidFill>
                            <a:latin typeface="Cambria Math" panose="02040503050406030204" pitchFamily="18" charset="0"/>
                          </a:rPr>
                          <m:t>0</m:t>
                        </m:r>
                      </m:sub>
                    </m:sSub>
                  </m:oMath>
                </a14:m>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时，函数</a:t>
                </a:r>
                <a14:m>
                  <m:oMath xmlns:m="http://schemas.openxmlformats.org/officeDocument/2006/math">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d>
                  </m:oMath>
                </a14:m>
                <a:r>
                  <a:rPr lang="zh-CN" altLang="en-US"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rPr>
                  <a:t>的</a:t>
                </a: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极限为</a:t>
                </a:r>
                <a:r>
                  <a:rPr lang="en-US" altLang="zh-CN" sz="2400" i="1" dirty="0">
                    <a:solidFill>
                      <a:srgbClr val="002060"/>
                    </a:solidFill>
                    <a:latin typeface="Times New Roman" panose="02020603050405020304" pitchFamily="18" charset="0"/>
                    <a:ea typeface="楷体" panose="02010609060101010101" pitchFamily="49" charset="-122"/>
                    <a:cs typeface="Times New Roman" panose="02020603050405020304" pitchFamily="18" charset="0"/>
                  </a:rPr>
                  <a:t>C</a:t>
                </a:r>
                <a:endParaRPr lang="zh-CN" altLang="en-US"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899592" y="5703639"/>
                <a:ext cx="5166286" cy="461665"/>
              </a:xfrm>
              <a:prstGeom prst="rect">
                <a:avLst/>
              </a:prstGeom>
              <a:blipFill rotWithShape="0">
                <a:blip r:embed="rId3"/>
                <a:stretch>
                  <a:fillRect l="-1889" t="-14667" r="-826" b="-32000"/>
                </a:stretch>
              </a:blipFill>
            </p:spPr>
            <p:txBody>
              <a:bodyPr/>
              <a:lstStyle/>
              <a:p>
                <a:r>
                  <a:rPr lang="zh-CN" altLang="en-US">
                    <a:noFill/>
                  </a:rPr>
                  <a:t> </a:t>
                </a:r>
              </a:p>
            </p:txBody>
          </p:sp>
        </mc:Fallback>
      </mc:AlternateContent>
      <p:sp>
        <p:nvSpPr>
          <p:cNvPr id="11" name="矩形 10"/>
          <p:cNvSpPr/>
          <p:nvPr/>
        </p:nvSpPr>
        <p:spPr>
          <a:xfrm>
            <a:off x="872814" y="2003755"/>
            <a:ext cx="7013951" cy="1363065"/>
          </a:xfrm>
          <a:prstGeom prst="rect">
            <a:avLst/>
          </a:prstGeom>
        </p:spPr>
        <p:txBody>
          <a:bodyPr wrap="square">
            <a:spAutoFit/>
          </a:bodyPr>
          <a:lstStyle/>
          <a:p>
            <a:pPr lvl="0" eaLnBrk="0" fontAlgn="base" hangingPunct="0">
              <a:lnSpc>
                <a:spcPct val="120000"/>
              </a:lnSpc>
              <a:spcBef>
                <a:spcPts val="1000"/>
              </a:spcBef>
              <a:spcAft>
                <a:spcPct val="0"/>
              </a:spcAft>
              <a:buClr>
                <a:srgbClr val="003366"/>
              </a:buClr>
              <a:buSzPct val="75000"/>
            </a:pPr>
            <a:r>
              <a:rPr lang="zh-CN" altLang="en-US" sz="24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几何意义</a:t>
            </a:r>
            <a:endParaRPr lang="en-US" altLang="zh-CN" sz="24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marL="342900" lvl="0" indent="-342900" eaLnBrk="0" fontAlgn="base" hangingPunct="0">
              <a:lnSpc>
                <a:spcPct val="120000"/>
              </a:lnSpc>
              <a:spcAft>
                <a:spcPct val="0"/>
              </a:spcAft>
              <a:buClr>
                <a:srgbClr val="003366"/>
              </a:buClr>
              <a:buSzPct val="75000"/>
              <a:buFont typeface="Wingdings" pitchFamily="2" charset="2"/>
              <a:buChar char="l"/>
            </a:pP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圆内接多边形当边数不断增加时，其周长的极限等于圆的周长</a:t>
            </a:r>
            <a:endParaRPr lang="en-US" altLang="zh-CN"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 name="矩形 6"/>
          <p:cNvSpPr/>
          <p:nvPr/>
        </p:nvSpPr>
        <p:spPr>
          <a:xfrm>
            <a:off x="899592" y="3435227"/>
            <a:ext cx="803425" cy="476669"/>
          </a:xfrm>
          <a:prstGeom prst="rect">
            <a:avLst/>
          </a:prstGeom>
        </p:spPr>
        <p:txBody>
          <a:bodyPr wrap="none">
            <a:spAutoFit/>
          </a:bodyPr>
          <a:lstStyle/>
          <a:p>
            <a:pPr lvl="0" eaLnBrk="0" fontAlgn="base" hangingPunct="0">
              <a:lnSpc>
                <a:spcPct val="120000"/>
              </a:lnSpc>
              <a:spcBef>
                <a:spcPts val="1000"/>
              </a:spcBef>
              <a:spcAft>
                <a:spcPct val="0"/>
              </a:spcAft>
              <a:buClr>
                <a:srgbClr val="003366"/>
              </a:buClr>
              <a:buSzPct val="75000"/>
            </a:pPr>
            <a:r>
              <a:rPr lang="zh-CN" altLang="en-US" sz="24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定义</a:t>
            </a:r>
            <a:endParaRPr lang="en-US" altLang="zh-CN" sz="2400" b="1"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38161089"/>
      </p:ext>
    </p:extLst>
  </p:cSld>
  <p:clrMapOvr>
    <a:masterClrMapping/>
  </p:clrMapOvr>
  <p:transition spd="med">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86464" cy="838200"/>
          </a:xfrm>
        </p:spPr>
        <p:txBody>
          <a:bodyPr/>
          <a:lstStyle/>
          <a:p>
            <a:r>
              <a:rPr lang="zh-CN" altLang="en-US" sz="32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系统</a:t>
            </a:r>
            <a:r>
              <a:rPr lang="zh-CN" altLang="en-US" sz="3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稳定性：由极限到</a:t>
            </a:r>
            <a:r>
              <a:rPr lang="zh-CN" altLang="en-US" sz="32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能量</a:t>
            </a:r>
            <a:endParaRPr lang="zh-CN" altLang="en-US" sz="3200" dirty="0">
              <a:solidFill>
                <a:schemeClr val="tx1"/>
              </a:solidFill>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pPr>
              <a:defRPr/>
            </a:pPr>
            <a:fld id="{FBB19264-6531-4C88-BE5F-E166F0E69C67}" type="slidenum">
              <a:rPr lang="en-US" altLang="zh-CN" smtClean="0">
                <a:solidFill>
                  <a:srgbClr val="FFFFFF"/>
                </a:solidFill>
              </a:rPr>
              <a:pPr>
                <a:defRPr/>
              </a:pPr>
              <a:t>28</a:t>
            </a:fld>
            <a:endParaRPr lang="en-US" altLang="zh-CN">
              <a:solidFill>
                <a:srgbClr val="FFFFFF"/>
              </a:solidFill>
            </a:endParaRPr>
          </a:p>
        </p:txBody>
      </p:sp>
      <p:sp>
        <p:nvSpPr>
          <p:cNvPr id="6" name="任意多边形 5"/>
          <p:cNvSpPr/>
          <p:nvPr/>
        </p:nvSpPr>
        <p:spPr>
          <a:xfrm rot="8331457">
            <a:off x="3130590" y="2487411"/>
            <a:ext cx="1456046" cy="1456887"/>
          </a:xfrm>
          <a:custGeom>
            <a:avLst/>
            <a:gdLst>
              <a:gd name="connsiteX0" fmla="*/ 0 w 2152525"/>
              <a:gd name="connsiteY0" fmla="*/ 608962 h 2246694"/>
              <a:gd name="connsiteX1" fmla="*/ 2019869 w 2152525"/>
              <a:gd name="connsiteY1" fmla="*/ 90347 h 2246694"/>
              <a:gd name="connsiteX2" fmla="*/ 1965278 w 2152525"/>
              <a:gd name="connsiteY2" fmla="*/ 2246694 h 2246694"/>
              <a:gd name="connsiteX3" fmla="*/ 1965278 w 2152525"/>
              <a:gd name="connsiteY3" fmla="*/ 2246694 h 2246694"/>
            </a:gdLst>
            <a:ahLst/>
            <a:cxnLst>
              <a:cxn ang="0">
                <a:pos x="connsiteX0" y="connsiteY0"/>
              </a:cxn>
              <a:cxn ang="0">
                <a:pos x="connsiteX1" y="connsiteY1"/>
              </a:cxn>
              <a:cxn ang="0">
                <a:pos x="connsiteX2" y="connsiteY2"/>
              </a:cxn>
              <a:cxn ang="0">
                <a:pos x="connsiteX3" y="connsiteY3"/>
              </a:cxn>
            </a:cxnLst>
            <a:rect l="l" t="t" r="r" b="b"/>
            <a:pathLst>
              <a:path w="2152525" h="2246694">
                <a:moveTo>
                  <a:pt x="0" y="608962"/>
                </a:moveTo>
                <a:cubicBezTo>
                  <a:pt x="846161" y="213177"/>
                  <a:pt x="1692323" y="-182608"/>
                  <a:pt x="2019869" y="90347"/>
                </a:cubicBezTo>
                <a:cubicBezTo>
                  <a:pt x="2347415" y="363302"/>
                  <a:pt x="1965278" y="2246694"/>
                  <a:pt x="1965278" y="2246694"/>
                </a:cubicBezTo>
                <a:lnTo>
                  <a:pt x="1965278" y="2246694"/>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rot="12633524">
            <a:off x="1107987" y="3036876"/>
            <a:ext cx="1540704" cy="1562725"/>
          </a:xfrm>
          <a:custGeom>
            <a:avLst/>
            <a:gdLst>
              <a:gd name="connsiteX0" fmla="*/ 0 w 2692717"/>
              <a:gd name="connsiteY0" fmla="*/ 1255594 h 2056612"/>
              <a:gd name="connsiteX1" fmla="*/ 2511188 w 2692717"/>
              <a:gd name="connsiteY1" fmla="*/ 2006221 h 2056612"/>
              <a:gd name="connsiteX2" fmla="*/ 2497540 w 2692717"/>
              <a:gd name="connsiteY2" fmla="*/ 0 h 2056612"/>
              <a:gd name="connsiteX3" fmla="*/ 2497540 w 2692717"/>
              <a:gd name="connsiteY3" fmla="*/ 0 h 2056612"/>
              <a:gd name="connsiteX4" fmla="*/ 2511188 w 2692717"/>
              <a:gd name="connsiteY4" fmla="*/ 122830 h 2056612"/>
              <a:gd name="connsiteX5" fmla="*/ 2511188 w 2692717"/>
              <a:gd name="connsiteY5" fmla="*/ 95534 h 2056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717" h="2056612">
                <a:moveTo>
                  <a:pt x="0" y="1255594"/>
                </a:moveTo>
                <a:cubicBezTo>
                  <a:pt x="1047465" y="1735540"/>
                  <a:pt x="2094931" y="2215487"/>
                  <a:pt x="2511188" y="2006221"/>
                </a:cubicBezTo>
                <a:cubicBezTo>
                  <a:pt x="2927445" y="1796955"/>
                  <a:pt x="2497540" y="0"/>
                  <a:pt x="2497540" y="0"/>
                </a:cubicBezTo>
                <a:lnTo>
                  <a:pt x="2497540" y="0"/>
                </a:lnTo>
                <a:cubicBezTo>
                  <a:pt x="2499815" y="20472"/>
                  <a:pt x="2508913" y="106908"/>
                  <a:pt x="2511188" y="122830"/>
                </a:cubicBezTo>
                <a:cubicBezTo>
                  <a:pt x="2513463" y="138752"/>
                  <a:pt x="2512325" y="117143"/>
                  <a:pt x="2511188" y="9553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85292" y="2540091"/>
            <a:ext cx="272284" cy="285295"/>
          </a:xfrm>
          <a:prstGeom prst="ellipse">
            <a:avLst/>
          </a:prstGeom>
          <a:solidFill>
            <a:srgbClr val="00206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691569" y="3818238"/>
            <a:ext cx="272284" cy="285295"/>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31488" y="4210870"/>
            <a:ext cx="2231830" cy="535531"/>
          </a:xfrm>
          <a:prstGeom prst="rect">
            <a:avLst/>
          </a:prstGeom>
        </p:spPr>
        <p:txBody>
          <a:bodyPr wrap="square">
            <a:spAutoFit/>
          </a:bodyPr>
          <a:lstStyle/>
          <a:p>
            <a:pPr lvl="0" algn="ctr" eaLnBrk="0" fontAlgn="base" hangingPunct="0">
              <a:lnSpc>
                <a:spcPct val="120000"/>
              </a:lnSpc>
              <a:spcAft>
                <a:spcPct val="0"/>
              </a:spcAft>
              <a:buClr>
                <a:srgbClr val="003366"/>
              </a:buClr>
              <a:buSzPct val="75000"/>
            </a:pP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不稳定平衡态</a:t>
            </a:r>
            <a:endParaRPr lang="en-US" altLang="zh-CN"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15" name="矩形 14"/>
          <p:cNvSpPr/>
          <p:nvPr/>
        </p:nvSpPr>
        <p:spPr>
          <a:xfrm>
            <a:off x="2916855" y="4210870"/>
            <a:ext cx="1821712" cy="476669"/>
          </a:xfrm>
          <a:prstGeom prst="rect">
            <a:avLst/>
          </a:prstGeom>
        </p:spPr>
        <p:txBody>
          <a:bodyPr wrap="square">
            <a:spAutoFit/>
          </a:bodyPr>
          <a:lstStyle/>
          <a:p>
            <a:pPr lvl="0" algn="ctr" eaLnBrk="0" fontAlgn="base" hangingPunct="0">
              <a:lnSpc>
                <a:spcPct val="120000"/>
              </a:lnSpc>
              <a:spcAft>
                <a:spcPct val="0"/>
              </a:spcAft>
              <a:buClr>
                <a:srgbClr val="003366"/>
              </a:buClr>
              <a:buSzPct val="75000"/>
            </a:pP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稳定平衡态</a:t>
            </a:r>
            <a:endParaRPr lang="en-US" altLang="zh-CN"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16" name="文本框 15"/>
          <p:cNvSpPr txBox="1"/>
          <p:nvPr/>
        </p:nvSpPr>
        <p:spPr>
          <a:xfrm>
            <a:off x="1274124" y="1982503"/>
            <a:ext cx="3007786" cy="461665"/>
          </a:xfrm>
          <a:prstGeom prst="rect">
            <a:avLst/>
          </a:prstGeom>
          <a:noFill/>
        </p:spPr>
        <p:txBody>
          <a:bodyPr wrap="square" rtlCol="0">
            <a:spAutoFit/>
          </a:bodyPr>
          <a:lstStyle/>
          <a:p>
            <a:r>
              <a:rPr lang="zh-CN" altLang="en-US" sz="2400" b="1" dirty="0" smtClean="0">
                <a:solidFill>
                  <a:srgbClr val="FF0000"/>
                </a:solidFill>
                <a:latin typeface="楷体" panose="02010609060101010101" pitchFamily="49" charset="-122"/>
                <a:ea typeface="楷体" panose="02010609060101010101" pitchFamily="49" charset="-122"/>
              </a:rPr>
              <a:t>概念一：渐进稳定性</a:t>
            </a:r>
            <a:endParaRPr lang="zh-CN" altLang="en-US" sz="2400" b="1" dirty="0">
              <a:solidFill>
                <a:srgbClr val="FF0000"/>
              </a:solidFill>
              <a:latin typeface="楷体" panose="02010609060101010101" pitchFamily="49" charset="-122"/>
              <a:ea typeface="楷体" panose="02010609060101010101" pitchFamily="49" charset="-122"/>
            </a:endParaRPr>
          </a:p>
        </p:txBody>
      </p:sp>
      <p:sp>
        <p:nvSpPr>
          <p:cNvPr id="18" name="任意多边形 17"/>
          <p:cNvSpPr/>
          <p:nvPr/>
        </p:nvSpPr>
        <p:spPr>
          <a:xfrm rot="18261086">
            <a:off x="6233806" y="2173709"/>
            <a:ext cx="1793077" cy="1763396"/>
          </a:xfrm>
          <a:custGeom>
            <a:avLst/>
            <a:gdLst>
              <a:gd name="connsiteX0" fmla="*/ 601516 w 1393086"/>
              <a:gd name="connsiteY0" fmla="*/ 0 h 1322962"/>
              <a:gd name="connsiteX1" fmla="*/ 28310 w 1393086"/>
              <a:gd name="connsiteY1" fmla="*/ 1214651 h 1322962"/>
              <a:gd name="connsiteX2" fmla="*/ 1393086 w 1393086"/>
              <a:gd name="connsiteY2" fmla="*/ 1187355 h 1322962"/>
            </a:gdLst>
            <a:ahLst/>
            <a:cxnLst>
              <a:cxn ang="0">
                <a:pos x="connsiteX0" y="connsiteY0"/>
              </a:cxn>
              <a:cxn ang="0">
                <a:pos x="connsiteX1" y="connsiteY1"/>
              </a:cxn>
              <a:cxn ang="0">
                <a:pos x="connsiteX2" y="connsiteY2"/>
              </a:cxn>
            </a:cxnLst>
            <a:rect l="l" t="t" r="r" b="b"/>
            <a:pathLst>
              <a:path w="1393086" h="1322962">
                <a:moveTo>
                  <a:pt x="601516" y="0"/>
                </a:moveTo>
                <a:cubicBezTo>
                  <a:pt x="248949" y="508379"/>
                  <a:pt x="-103618" y="1016759"/>
                  <a:pt x="28310" y="1214651"/>
                </a:cubicBezTo>
                <a:cubicBezTo>
                  <a:pt x="160238" y="1412544"/>
                  <a:pt x="776662" y="1299949"/>
                  <a:pt x="1393086" y="118735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rot="18261086">
            <a:off x="4893074" y="2239866"/>
            <a:ext cx="1256833" cy="1363887"/>
          </a:xfrm>
          <a:custGeom>
            <a:avLst/>
            <a:gdLst>
              <a:gd name="connsiteX0" fmla="*/ 601516 w 1393086"/>
              <a:gd name="connsiteY0" fmla="*/ 0 h 1322962"/>
              <a:gd name="connsiteX1" fmla="*/ 28310 w 1393086"/>
              <a:gd name="connsiteY1" fmla="*/ 1214651 h 1322962"/>
              <a:gd name="connsiteX2" fmla="*/ 1393086 w 1393086"/>
              <a:gd name="connsiteY2" fmla="*/ 1187355 h 1322962"/>
            </a:gdLst>
            <a:ahLst/>
            <a:cxnLst>
              <a:cxn ang="0">
                <a:pos x="connsiteX0" y="connsiteY0"/>
              </a:cxn>
              <a:cxn ang="0">
                <a:pos x="connsiteX1" y="connsiteY1"/>
              </a:cxn>
              <a:cxn ang="0">
                <a:pos x="connsiteX2" y="connsiteY2"/>
              </a:cxn>
            </a:cxnLst>
            <a:rect l="l" t="t" r="r" b="b"/>
            <a:pathLst>
              <a:path w="1393086" h="1322962">
                <a:moveTo>
                  <a:pt x="601516" y="0"/>
                </a:moveTo>
                <a:cubicBezTo>
                  <a:pt x="248949" y="508379"/>
                  <a:pt x="-103618" y="1016759"/>
                  <a:pt x="28310" y="1214651"/>
                </a:cubicBezTo>
                <a:cubicBezTo>
                  <a:pt x="160238" y="1412544"/>
                  <a:pt x="776662" y="1299949"/>
                  <a:pt x="1393086" y="118735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130344" y="3865800"/>
            <a:ext cx="272284" cy="285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17175" y="3444204"/>
            <a:ext cx="272284" cy="28529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右箭头 39"/>
          <p:cNvSpPr/>
          <p:nvPr/>
        </p:nvSpPr>
        <p:spPr>
          <a:xfrm>
            <a:off x="2524194" y="3246017"/>
            <a:ext cx="558679" cy="36012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193032" y="4209050"/>
            <a:ext cx="2420198" cy="461665"/>
          </a:xfrm>
          <a:prstGeom prst="rect">
            <a:avLst/>
          </a:prstGeom>
        </p:spPr>
        <p:txBody>
          <a:bodyPr wrap="square">
            <a:spAutoFit/>
          </a:bodyPr>
          <a:lstStyle/>
          <a:p>
            <a:pPr lvl="0" algn="ctr" eaLnBrk="0" fontAlgn="base" hangingPunct="0">
              <a:spcAft>
                <a:spcPct val="0"/>
              </a:spcAft>
              <a:buClr>
                <a:srgbClr val="003366"/>
              </a:buClr>
              <a:buSzPct val="75000"/>
            </a:pP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多个稳定平衡态</a:t>
            </a:r>
            <a:endParaRPr lang="en-US" altLang="zh-CN"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44" name="文本框 43"/>
          <p:cNvSpPr txBox="1"/>
          <p:nvPr/>
        </p:nvSpPr>
        <p:spPr>
          <a:xfrm>
            <a:off x="5007780" y="1977819"/>
            <a:ext cx="2952328" cy="461665"/>
          </a:xfrm>
          <a:prstGeom prst="rect">
            <a:avLst/>
          </a:prstGeom>
          <a:noFill/>
        </p:spPr>
        <p:txBody>
          <a:bodyPr wrap="square" rtlCol="0">
            <a:spAutoFit/>
          </a:bodyPr>
          <a:lstStyle/>
          <a:p>
            <a:r>
              <a:rPr lang="zh-CN" altLang="en-US" sz="2400" b="1" dirty="0" smtClean="0">
                <a:solidFill>
                  <a:srgbClr val="FF0000"/>
                </a:solidFill>
                <a:latin typeface="楷体" panose="02010609060101010101" pitchFamily="49" charset="-122"/>
                <a:ea typeface="楷体" panose="02010609060101010101" pitchFamily="49" charset="-122"/>
              </a:rPr>
              <a:t>概念二：非线性系统</a:t>
            </a:r>
            <a:endParaRPr lang="zh-CN" altLang="en-US" sz="2400" b="1" dirty="0">
              <a:solidFill>
                <a:srgbClr val="FF0000"/>
              </a:solidFill>
              <a:latin typeface="楷体" panose="02010609060101010101" pitchFamily="49" charset="-122"/>
              <a:ea typeface="楷体" panose="02010609060101010101" pitchFamily="49" charset="-122"/>
            </a:endParaRPr>
          </a:p>
        </p:txBody>
      </p:sp>
      <p:sp>
        <p:nvSpPr>
          <p:cNvPr id="45" name="文本框 44"/>
          <p:cNvSpPr txBox="1"/>
          <p:nvPr/>
        </p:nvSpPr>
        <p:spPr>
          <a:xfrm>
            <a:off x="1274123" y="4941168"/>
            <a:ext cx="7090031" cy="1865126"/>
          </a:xfrm>
          <a:prstGeom prst="rect">
            <a:avLst/>
          </a:prstGeom>
          <a:noFill/>
        </p:spPr>
        <p:txBody>
          <a:bodyPr wrap="square" rtlCol="0">
            <a:spAutoFit/>
          </a:bodyPr>
          <a:lstStyle/>
          <a:p>
            <a:pPr algn="ctr">
              <a:lnSpc>
                <a:spcPct val="120000"/>
              </a:lnSpc>
            </a:pPr>
            <a:r>
              <a:rPr lang="zh-CN" altLang="en-US" sz="2400" b="1" dirty="0" smtClean="0">
                <a:solidFill>
                  <a:srgbClr val="FF0000"/>
                </a:solidFill>
                <a:latin typeface="楷体" panose="02010609060101010101" pitchFamily="49" charset="-122"/>
                <a:ea typeface="楷体" panose="02010609060101010101" pitchFamily="49" charset="-122"/>
              </a:rPr>
              <a:t>概念三：稳态</a:t>
            </a:r>
            <a:endParaRPr lang="en-US" altLang="zh-CN" sz="2400" b="1" dirty="0" smtClean="0">
              <a:solidFill>
                <a:srgbClr val="FF0000"/>
              </a:solidFill>
              <a:latin typeface="楷体" panose="02010609060101010101" pitchFamily="49" charset="-122"/>
              <a:ea typeface="楷体" panose="02010609060101010101" pitchFamily="49" charset="-122"/>
            </a:endParaRPr>
          </a:p>
          <a:p>
            <a:pPr marL="342900" indent="-342900" eaLnBrk="0" fontAlgn="base" hangingPunct="0">
              <a:lnSpc>
                <a:spcPct val="120000"/>
              </a:lnSpc>
              <a:spcAft>
                <a:spcPct val="0"/>
              </a:spcAft>
              <a:buClr>
                <a:srgbClr val="003366"/>
              </a:buClr>
              <a:buSzPct val="75000"/>
              <a:buFont typeface="Wingdings" pitchFamily="2" charset="2"/>
              <a:buChar char="l"/>
            </a:pPr>
            <a:r>
              <a:rPr lang="zh-CN" altLang="en-US"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rPr>
              <a:t>稳态不是一个固定的点，而是一个稳定的</a:t>
            </a: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模式</a:t>
            </a:r>
            <a:endPar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a:p>
            <a:pPr marL="342900" indent="-342900" eaLnBrk="0" fontAlgn="base" hangingPunct="0">
              <a:lnSpc>
                <a:spcPct val="120000"/>
              </a:lnSpc>
              <a:spcAft>
                <a:spcPct val="0"/>
              </a:spcAft>
              <a:buClr>
                <a:srgbClr val="003366"/>
              </a:buClr>
              <a:buSzPct val="75000"/>
              <a:buFont typeface="Wingdings" pitchFamily="2" charset="2"/>
              <a:buChar char="l"/>
            </a:pP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动态稳定：受到扰动后，能回到平衡态继续工作</a:t>
            </a:r>
            <a:endPar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a:p>
            <a:pPr marL="342900" indent="-342900" eaLnBrk="0" fontAlgn="base" hangingPunct="0">
              <a:lnSpc>
                <a:spcPct val="120000"/>
              </a:lnSpc>
              <a:spcAft>
                <a:spcPct val="0"/>
              </a:spcAft>
              <a:buClr>
                <a:srgbClr val="003366"/>
              </a:buClr>
              <a:buSzPct val="75000"/>
              <a:buFont typeface="Wingdings" pitchFamily="2" charset="2"/>
              <a:buChar char="l"/>
            </a:pP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稳定的本质是能量的平衡</a:t>
            </a:r>
            <a:endParaRPr lang="zh-CN" altLang="en-US"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955411699"/>
      </p:ext>
    </p:extLst>
  </p:cSld>
  <p:clrMapOvr>
    <a:masterClrMapping/>
  </p:clrMapOvr>
  <p:transition spd="med">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1513" y="836712"/>
            <a:ext cx="7986464" cy="838200"/>
          </a:xfrm>
        </p:spPr>
        <p:txBody>
          <a:bodyPr/>
          <a:lstStyle/>
          <a:p>
            <a:r>
              <a:rPr lang="zh-CN" altLang="en-US" sz="30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李雅普诺夫稳定性：</a:t>
            </a:r>
            <a:r>
              <a:rPr lang="en-US" altLang="zh-CN" sz="30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
            </a:r>
            <a:br>
              <a:rPr lang="en-US" altLang="zh-CN" sz="30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br>
            <a:r>
              <a:rPr lang="zh-CN" altLang="en-US" sz="30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扰动</a:t>
            </a:r>
            <a:r>
              <a:rPr lang="zh-CN" altLang="en-US" sz="3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下稳定点的稳定性问题</a:t>
            </a:r>
            <a:endParaRPr lang="zh-CN" altLang="en-US" sz="3000" dirty="0">
              <a:solidFill>
                <a:schemeClr val="tx1"/>
              </a:solidFill>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pPr>
              <a:defRPr/>
            </a:pPr>
            <a:fld id="{FBB19264-6531-4C88-BE5F-E166F0E69C67}" type="slidenum">
              <a:rPr lang="en-US" altLang="zh-CN" smtClean="0">
                <a:solidFill>
                  <a:srgbClr val="FFFFFF"/>
                </a:solidFill>
              </a:rPr>
              <a:pPr>
                <a:defRPr/>
              </a:pPr>
              <a:t>29</a:t>
            </a:fld>
            <a:endParaRPr lang="en-US" altLang="zh-CN">
              <a:solidFill>
                <a:srgbClr val="FFFFFF"/>
              </a:solidFill>
            </a:endParaRPr>
          </a:p>
        </p:txBody>
      </p:sp>
      <mc:AlternateContent xmlns:mc="http://schemas.openxmlformats.org/markup-compatibility/2006" xmlns:a14="http://schemas.microsoft.com/office/drawing/2010/main">
        <mc:Choice Requires="a14">
          <p:sp>
            <p:nvSpPr>
              <p:cNvPr id="11" name="矩形 10"/>
              <p:cNvSpPr/>
              <p:nvPr/>
            </p:nvSpPr>
            <p:spPr>
              <a:xfrm>
                <a:off x="872814" y="2003755"/>
                <a:ext cx="7515610" cy="1421928"/>
              </a:xfrm>
              <a:prstGeom prst="rect">
                <a:avLst/>
              </a:prstGeom>
            </p:spPr>
            <p:txBody>
              <a:bodyPr wrap="square">
                <a:spAutoFit/>
              </a:bodyPr>
              <a:lstStyle/>
              <a:p>
                <a:pPr lvl="0" eaLnBrk="0" fontAlgn="base" hangingPunct="0">
                  <a:lnSpc>
                    <a:spcPct val="120000"/>
                  </a:lnSpc>
                  <a:spcBef>
                    <a:spcPts val="1000"/>
                  </a:spcBef>
                  <a:spcAft>
                    <a:spcPct val="0"/>
                  </a:spcAft>
                  <a:buClr>
                    <a:srgbClr val="003366"/>
                  </a:buClr>
                  <a:buSzPct val="75000"/>
                </a:pPr>
                <a:r>
                  <a:rPr lang="zh-CN" altLang="en-US" sz="24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稳定（李雅普诺夫意义下的稳定）</a:t>
                </a:r>
                <a:endParaRPr lang="en-US" altLang="zh-CN" sz="24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marL="342900" lvl="0" indent="-342900" eaLnBrk="0" fontAlgn="base" hangingPunct="0">
                  <a:lnSpc>
                    <a:spcPct val="120000"/>
                  </a:lnSpc>
                  <a:spcAft>
                    <a:spcPct val="0"/>
                  </a:spcAft>
                  <a:buClr>
                    <a:srgbClr val="003366"/>
                  </a:buClr>
                  <a:buSzPct val="75000"/>
                  <a:buFont typeface="Wingdings" pitchFamily="2" charset="2"/>
                  <a:buChar char="l"/>
                </a:pP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如果稳定状态</a:t>
                </a:r>
                <a14:m>
                  <m:oMath xmlns:m="http://schemas.openxmlformats.org/officeDocument/2006/math">
                    <m:sSub>
                      <m:sSubPr>
                        <m:ctrlPr>
                          <a:rPr lang="en-US" altLang="zh-CN" sz="2400" i="1">
                            <a:solidFill>
                              <a:srgbClr val="003366"/>
                            </a:solidFill>
                            <a:latin typeface="Cambria Math" panose="02040503050406030204" pitchFamily="18" charset="0"/>
                          </a:rPr>
                        </m:ctrlPr>
                      </m:sSubPr>
                      <m:e>
                        <m:r>
                          <a:rPr lang="en-US" altLang="zh-CN" sz="2400" b="0" i="1" smtClean="0">
                            <a:solidFill>
                              <a:srgbClr val="003366"/>
                            </a:solidFill>
                            <a:latin typeface="Cambria Math" panose="02040503050406030204" pitchFamily="18" charset="0"/>
                          </a:rPr>
                          <m:t> </m:t>
                        </m:r>
                        <m:r>
                          <a:rPr lang="en-US" altLang="zh-CN" sz="2400" i="1">
                            <a:solidFill>
                              <a:srgbClr val="003366"/>
                            </a:solidFill>
                            <a:latin typeface="Cambria Math" panose="02040503050406030204" pitchFamily="18" charset="0"/>
                          </a:rPr>
                          <m:t>𝑥</m:t>
                        </m:r>
                      </m:e>
                      <m:sub>
                        <m:r>
                          <m:rPr>
                            <m:sty m:val="p"/>
                          </m:rPr>
                          <a:rPr lang="en-US" altLang="zh-CN" sz="2400" i="1">
                            <a:solidFill>
                              <a:srgbClr val="003366"/>
                            </a:solidFill>
                            <a:latin typeface="Cambria Math" panose="02040503050406030204" pitchFamily="18" charset="0"/>
                          </a:rPr>
                          <m:t>e</m:t>
                        </m:r>
                      </m:sub>
                    </m:sSub>
                  </m:oMath>
                </a14:m>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受到</a:t>
                </a:r>
                <a:r>
                  <a:rPr lang="zh-CN" altLang="en-US"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rPr>
                  <a:t>扰动后，仍然</a:t>
                </a:r>
                <a:r>
                  <a:rPr lang="zh-CN" altLang="en-US" sz="2400" b="1" dirty="0">
                    <a:solidFill>
                      <a:srgbClr val="002060"/>
                    </a:solidFill>
                    <a:latin typeface="楷体" panose="02010609060101010101" pitchFamily="49" charset="-122"/>
                    <a:ea typeface="楷体" panose="02010609060101010101" pitchFamily="49" charset="-122"/>
                    <a:cs typeface="Times New Roman" panose="02020603050405020304" pitchFamily="18" charset="0"/>
                  </a:rPr>
                  <a:t>停留</a:t>
                </a:r>
                <a:r>
                  <a:rPr lang="zh-CN" altLang="en-US"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rPr>
                  <a:t>在</a:t>
                </a:r>
                <a14:m>
                  <m:oMath xmlns:m="http://schemas.openxmlformats.org/officeDocument/2006/math">
                    <m:sSub>
                      <m:sSub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0"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 </m:t>
                        </m:r>
                        <m: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sub>
                        <m:r>
                          <m:rPr>
                            <m:sty m:val="p"/>
                          </m:rP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e</m:t>
                        </m:r>
                      </m:sub>
                    </m:sSub>
                  </m:oMath>
                </a14:m>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附近，那么就称</a:t>
                </a:r>
                <a14:m>
                  <m:oMath xmlns:m="http://schemas.openxmlformats.org/officeDocument/2006/math">
                    <m:sSub>
                      <m:sSub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0"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 </m:t>
                        </m:r>
                        <m: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sub>
                        <m:r>
                          <m:rPr>
                            <m:sty m:val="p"/>
                          </m:rP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e</m:t>
                        </m:r>
                      </m:sub>
                    </m:sSub>
                  </m:oMath>
                </a14:m>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在李雅普诺夫</a:t>
                </a:r>
                <a:r>
                  <a:rPr lang="zh-CN" altLang="en-US"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rPr>
                  <a:t>意义</a:t>
                </a: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下是稳定的。</a:t>
                </a:r>
                <a:endParaRPr lang="en-US" altLang="zh-CN"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p:txBody>
          </p:sp>
        </mc:Choice>
        <mc:Fallback xmlns="">
          <p:sp>
            <p:nvSpPr>
              <p:cNvPr id="11" name="矩形 10"/>
              <p:cNvSpPr>
                <a:spLocks noRot="1" noChangeAspect="1" noMove="1" noResize="1" noEditPoints="1" noAdjustHandles="1" noChangeArrowheads="1" noChangeShapeType="1" noTextEdit="1"/>
              </p:cNvSpPr>
              <p:nvPr/>
            </p:nvSpPr>
            <p:spPr>
              <a:xfrm>
                <a:off x="872814" y="2003755"/>
                <a:ext cx="7515610" cy="1421928"/>
              </a:xfrm>
              <a:prstGeom prst="rect">
                <a:avLst/>
              </a:prstGeom>
              <a:blipFill rotWithShape="0">
                <a:blip r:embed="rId3"/>
                <a:stretch>
                  <a:fillRect l="-1217" t="-2575" b="-47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889962" y="3439426"/>
                <a:ext cx="4371751" cy="1754326"/>
              </a:xfrm>
              <a:prstGeom prst="rect">
                <a:avLst/>
              </a:prstGeom>
            </p:spPr>
            <p:txBody>
              <a:bodyPr wrap="square">
                <a:spAutoFit/>
              </a:bodyPr>
              <a:lstStyle/>
              <a:p>
                <a:pPr>
                  <a:lnSpc>
                    <a:spcPct val="150000"/>
                  </a:lnSpc>
                </a:pPr>
                <a14:m>
                  <m:oMath xmlns:m="http://schemas.openxmlformats.org/officeDocument/2006/math">
                    <m:r>
                      <a:rPr lang="zh-CN" altLang="en-US" sz="2400" b="0" i="1" smtClean="0">
                        <a:solidFill>
                          <a:srgbClr val="003366"/>
                        </a:solidFill>
                        <a:latin typeface="Cambria Math" panose="02040503050406030204" pitchFamily="18" charset="0"/>
                      </a:rPr>
                      <m:t>∀</m:t>
                    </m:r>
                    <m:r>
                      <a:rPr lang="zh-CN" altLang="en-US" sz="2400" b="0" i="1">
                        <a:solidFill>
                          <a:srgbClr val="003366"/>
                        </a:solidFill>
                        <a:latin typeface="Cambria Math" panose="02040503050406030204" pitchFamily="18" charset="0"/>
                      </a:rPr>
                      <m:t>𝜀</m:t>
                    </m:r>
                    <m:r>
                      <a:rPr lang="en-US" altLang="zh-CN" sz="2400" b="0" i="1">
                        <a:solidFill>
                          <a:srgbClr val="003366"/>
                        </a:solidFill>
                        <a:latin typeface="Cambria Math" panose="02040503050406030204" pitchFamily="18" charset="0"/>
                      </a:rPr>
                      <m:t>&gt;0</m:t>
                    </m:r>
                  </m:oMath>
                </a14:m>
                <a:r>
                  <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r>
                      <a:rPr lang="zh-CN" altLang="en-US" sz="2400" b="0" i="1" smtClean="0">
                        <a:solidFill>
                          <a:srgbClr val="003366"/>
                        </a:solidFill>
                        <a:latin typeface="Cambria Math" panose="02040503050406030204" pitchFamily="18" charset="0"/>
                      </a:rPr>
                      <m:t> </m:t>
                    </m:r>
                    <m:r>
                      <a:rPr lang="zh-CN" altLang="en-US" sz="2400" i="1">
                        <a:solidFill>
                          <a:srgbClr val="003366"/>
                        </a:solidFill>
                        <a:latin typeface="Cambria Math" panose="02040503050406030204" pitchFamily="18" charset="0"/>
                      </a:rPr>
                      <m:t>∀</m:t>
                    </m:r>
                    <m:sSub>
                      <m:sSubPr>
                        <m:ctrlPr>
                          <a:rPr lang="en-US" altLang="zh-CN" sz="2400" i="1" smtClean="0">
                            <a:solidFill>
                              <a:srgbClr val="003366"/>
                            </a:solidFill>
                            <a:latin typeface="Cambria Math" panose="02040503050406030204" pitchFamily="18" charset="0"/>
                          </a:rPr>
                        </m:ctrlPr>
                      </m:sSubPr>
                      <m:e>
                        <m:r>
                          <a:rPr lang="en-US" altLang="zh-CN" sz="2400" i="1">
                            <a:solidFill>
                              <a:srgbClr val="003366"/>
                            </a:solidFill>
                            <a:latin typeface="Cambria Math" panose="02040503050406030204" pitchFamily="18" charset="0"/>
                          </a:rPr>
                          <m:t>𝑡</m:t>
                        </m:r>
                      </m:e>
                      <m:sub>
                        <m:r>
                          <a:rPr lang="en-US" altLang="zh-CN" sz="2400" b="0" i="1" smtClean="0">
                            <a:solidFill>
                              <a:srgbClr val="003366"/>
                            </a:solidFill>
                            <a:latin typeface="Cambria Math" panose="02040503050406030204" pitchFamily="18" charset="0"/>
                          </a:rPr>
                          <m:t>0</m:t>
                        </m:r>
                      </m:sub>
                    </m:sSub>
                    <m:r>
                      <a:rPr lang="en-US" altLang="zh-CN" sz="2400" i="1" smtClean="0">
                        <a:solidFill>
                          <a:srgbClr val="003366"/>
                        </a:solidFill>
                        <a:latin typeface="Cambria Math" panose="02040503050406030204" pitchFamily="18" charset="0"/>
                        <a:ea typeface="Cambria Math" panose="02040503050406030204" pitchFamily="18" charset="0"/>
                      </a:rPr>
                      <m:t>≥</m:t>
                    </m:r>
                    <m:r>
                      <a:rPr lang="en-US" altLang="zh-CN" sz="2400" i="1">
                        <a:solidFill>
                          <a:srgbClr val="003366"/>
                        </a:solidFill>
                        <a:latin typeface="Cambria Math" panose="02040503050406030204" pitchFamily="18" charset="0"/>
                      </a:rPr>
                      <m:t>0</m:t>
                    </m:r>
                  </m:oMath>
                </a14:m>
                <a:r>
                  <a:rPr lang="en-US" altLang="zh-CN"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r>
                      <a:rPr lang="zh-CN" altLang="en-US" sz="2400" b="0" i="1" smtClean="0">
                        <a:solidFill>
                          <a:srgbClr val="003366"/>
                        </a:solidFill>
                        <a:latin typeface="Cambria Math" panose="02040503050406030204" pitchFamily="18" charset="0"/>
                      </a:rPr>
                      <m:t>∃</m:t>
                    </m:r>
                    <m:r>
                      <a:rPr lang="zh-CN" altLang="en-US" sz="2400" b="0" i="1">
                        <a:solidFill>
                          <a:srgbClr val="003366"/>
                        </a:solidFill>
                        <a:latin typeface="Cambria Math" panose="02040503050406030204" pitchFamily="18" charset="0"/>
                      </a:rPr>
                      <m:t>𝛿</m:t>
                    </m:r>
                    <m:r>
                      <a:rPr lang="en-US" altLang="zh-CN" sz="2400" b="0" i="1">
                        <a:solidFill>
                          <a:srgbClr val="003366"/>
                        </a:solidFill>
                        <a:latin typeface="Cambria Math" panose="02040503050406030204" pitchFamily="18" charset="0"/>
                      </a:rPr>
                      <m:t>&gt;0</m:t>
                    </m:r>
                  </m:oMath>
                </a14:m>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a:p>
                <a:pPr>
                  <a:lnSpc>
                    <a:spcPct val="150000"/>
                  </a:lnSpc>
                </a:pPr>
                <a:r>
                  <a:rPr lang="en-US" altLang="zh-CN" sz="2400" dirty="0" smtClean="0">
                    <a:solidFill>
                      <a:srgbClr val="002060"/>
                    </a:solidFill>
                    <a:latin typeface="Times New Roman" panose="02020603050405020304" pitchFamily="18" charset="0"/>
                    <a:ea typeface="楷体" panose="02010609060101010101" pitchFamily="49" charset="-122"/>
                    <a:cs typeface="Times New Roman" panose="02020603050405020304" pitchFamily="18" charset="0"/>
                  </a:rPr>
                  <a:t>If</a:t>
                </a:r>
                <a:r>
                  <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 </a:t>
                </a:r>
                <a14:m>
                  <m:oMath xmlns:m="http://schemas.openxmlformats.org/officeDocument/2006/math">
                    <m:d>
                      <m:dPr>
                        <m:begChr m:val="‖"/>
                        <m:endChr m:val="‖"/>
                        <m:ctrlPr>
                          <a:rPr lang="en-US" altLang="zh-CN" sz="2400" b="0" i="1" smtClean="0">
                            <a:solidFill>
                              <a:srgbClr val="003366"/>
                            </a:solidFill>
                            <a:latin typeface="Cambria Math" panose="02040503050406030204" pitchFamily="18" charset="0"/>
                          </a:rPr>
                        </m:ctrlPr>
                      </m:dPr>
                      <m:e>
                        <m:r>
                          <a:rPr lang="en-US" altLang="zh-CN" sz="2400" i="1">
                            <a:solidFill>
                              <a:srgbClr val="003366"/>
                            </a:solidFill>
                            <a:latin typeface="Cambria Math" panose="02040503050406030204" pitchFamily="18" charset="0"/>
                          </a:rPr>
                          <m:t>𝑥</m:t>
                        </m:r>
                        <m:d>
                          <m:dPr>
                            <m:ctrlPr>
                              <a:rPr lang="en-US" altLang="zh-CN" sz="2400" i="1" smtClean="0">
                                <a:solidFill>
                                  <a:srgbClr val="003366"/>
                                </a:solidFill>
                                <a:latin typeface="Cambria Math" panose="02040503050406030204" pitchFamily="18" charset="0"/>
                              </a:rPr>
                            </m:ctrlPr>
                          </m:dPr>
                          <m:e>
                            <m:sSub>
                              <m:sSubPr>
                                <m:ctrlPr>
                                  <a:rPr lang="en-US" altLang="zh-CN" sz="2400" i="1">
                                    <a:solidFill>
                                      <a:srgbClr val="003366"/>
                                    </a:solidFill>
                                    <a:latin typeface="Cambria Math" panose="02040503050406030204" pitchFamily="18" charset="0"/>
                                  </a:rPr>
                                </m:ctrlPr>
                              </m:sSubPr>
                              <m:e>
                                <m:r>
                                  <a:rPr lang="en-US" altLang="zh-CN" sz="2400" i="1">
                                    <a:solidFill>
                                      <a:srgbClr val="003366"/>
                                    </a:solidFill>
                                    <a:latin typeface="Cambria Math" panose="02040503050406030204" pitchFamily="18" charset="0"/>
                                  </a:rPr>
                                  <m:t>𝑡</m:t>
                                </m:r>
                              </m:e>
                              <m:sub>
                                <m:r>
                                  <a:rPr lang="en-US" altLang="zh-CN" sz="2400" i="1">
                                    <a:solidFill>
                                      <a:srgbClr val="003366"/>
                                    </a:solidFill>
                                    <a:latin typeface="Cambria Math" panose="02040503050406030204" pitchFamily="18" charset="0"/>
                                  </a:rPr>
                                  <m:t>0</m:t>
                                </m:r>
                              </m:sub>
                            </m:sSub>
                          </m:e>
                        </m:d>
                        <m:r>
                          <a:rPr lang="en-US" altLang="zh-CN" sz="2400" i="1">
                            <a:solidFill>
                              <a:srgbClr val="003366"/>
                            </a:solidFill>
                            <a:latin typeface="Cambria Math" panose="02040503050406030204" pitchFamily="18" charset="0"/>
                          </a:rPr>
                          <m:t>−</m:t>
                        </m:r>
                        <m:sSub>
                          <m:sSubPr>
                            <m:ctrlPr>
                              <a:rPr lang="en-US" altLang="zh-CN" sz="2400" i="1">
                                <a:solidFill>
                                  <a:srgbClr val="003366"/>
                                </a:solidFill>
                                <a:latin typeface="Cambria Math" panose="02040503050406030204" pitchFamily="18" charset="0"/>
                              </a:rPr>
                            </m:ctrlPr>
                          </m:sSubPr>
                          <m:e>
                            <m:r>
                              <a:rPr lang="en-US" altLang="zh-CN" sz="2400" i="1">
                                <a:solidFill>
                                  <a:srgbClr val="003366"/>
                                </a:solidFill>
                                <a:latin typeface="Cambria Math" panose="02040503050406030204" pitchFamily="18" charset="0"/>
                              </a:rPr>
                              <m:t>𝑥</m:t>
                            </m:r>
                          </m:e>
                          <m:sub>
                            <m:r>
                              <a:rPr lang="en-US" altLang="zh-CN" sz="2400" b="0" i="1" smtClean="0">
                                <a:solidFill>
                                  <a:srgbClr val="003366"/>
                                </a:solidFill>
                                <a:latin typeface="Cambria Math" panose="02040503050406030204" pitchFamily="18" charset="0"/>
                              </a:rPr>
                              <m:t>𝑒</m:t>
                            </m:r>
                          </m:sub>
                        </m:sSub>
                      </m:e>
                    </m:d>
                    <m:r>
                      <a:rPr lang="en-US" altLang="zh-CN" sz="2400" b="0" i="1">
                        <a:solidFill>
                          <a:srgbClr val="003366"/>
                        </a:solidFill>
                        <a:latin typeface="Cambria Math" panose="02040503050406030204" pitchFamily="18" charset="0"/>
                      </a:rPr>
                      <m:t>&lt;</m:t>
                    </m:r>
                    <m:r>
                      <a:rPr lang="zh-CN" altLang="en-US" sz="2400" b="0" i="1">
                        <a:solidFill>
                          <a:srgbClr val="003366"/>
                        </a:solidFill>
                        <a:latin typeface="Cambria Math" panose="02040503050406030204" pitchFamily="18" charset="0"/>
                      </a:rPr>
                      <m:t>𝛿</m:t>
                    </m:r>
                  </m:oMath>
                </a14:m>
                <a:r>
                  <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p>
              <a:p>
                <a:pPr>
                  <a:lnSpc>
                    <a:spcPct val="150000"/>
                  </a:lnSpc>
                </a:pPr>
                <a:r>
                  <a:rPr lang="en-US" altLang="zh-CN" sz="2400" dirty="0">
                    <a:solidFill>
                      <a:srgbClr val="002060"/>
                    </a:solidFill>
                    <a:latin typeface="Times New Roman" panose="02020603050405020304" pitchFamily="18" charset="0"/>
                    <a:ea typeface="楷体" panose="02010609060101010101" pitchFamily="49" charset="-122"/>
                    <a:cs typeface="Times New Roman" panose="02020603050405020304" pitchFamily="18" charset="0"/>
                  </a:rPr>
                  <a:t>T</a:t>
                </a:r>
                <a14:m>
                  <m:oMath xmlns:m="http://schemas.openxmlformats.org/officeDocument/2006/math">
                    <m:r>
                      <m:rPr>
                        <m:sty m:val="p"/>
                      </m:rP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hen</m:t>
                    </m:r>
                    <m:d>
                      <m:dPr>
                        <m:begChr m:val="‖"/>
                        <m:endChr m:val="‖"/>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d>
                          <m:d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𝑡</m:t>
                            </m:r>
                          </m:e>
                        </m:d>
                        <m: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𝑒</m:t>
                            </m:r>
                          </m:sub>
                        </m:sSub>
                      </m:e>
                    </m:d>
                    <m: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&lt;</m:t>
                    </m:r>
                    <m:r>
                      <a:rPr lang="zh-CN" altLang="en-US"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𝜀</m:t>
                    </m:r>
                  </m:oMath>
                </a14:m>
                <a:r>
                  <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r>
                  <a:rPr lang="zh-CN" altLang="en-US" sz="2400" dirty="0">
                    <a:solidFill>
                      <a:srgbClr val="003366"/>
                    </a:solidFill>
                  </a:rPr>
                  <a:t> </a:t>
                </a:r>
                <a14:m>
                  <m:oMath xmlns:m="http://schemas.openxmlformats.org/officeDocument/2006/math">
                    <m:r>
                      <a:rPr lang="zh-CN" altLang="en-US" sz="2400" i="1">
                        <a:solidFill>
                          <a:srgbClr val="003366"/>
                        </a:solidFill>
                        <a:latin typeface="Cambria Math" panose="02040503050406030204" pitchFamily="18" charset="0"/>
                      </a:rPr>
                      <m:t>∀</m:t>
                    </m:r>
                    <m:r>
                      <a:rPr lang="en-US" altLang="zh-CN" sz="2400" b="0" i="1" smtClean="0">
                        <a:solidFill>
                          <a:srgbClr val="003366"/>
                        </a:solidFill>
                        <a:latin typeface="Cambria Math" panose="02040503050406030204" pitchFamily="18" charset="0"/>
                      </a:rPr>
                      <m:t>𝑡</m:t>
                    </m:r>
                    <m:r>
                      <a:rPr lang="en-US" altLang="zh-CN" sz="2400" b="0" i="1" smtClean="0">
                        <a:solidFill>
                          <a:srgbClr val="003366"/>
                        </a:solidFill>
                        <a:latin typeface="Cambria Math" panose="02040503050406030204" pitchFamily="18" charset="0"/>
                        <a:ea typeface="Cambria Math" panose="02040503050406030204" pitchFamily="18" charset="0"/>
                      </a:rPr>
                      <m:t>&gt;</m:t>
                    </m:r>
                    <m:sSub>
                      <m:sSubPr>
                        <m:ctrlPr>
                          <a:rPr lang="en-US" altLang="zh-CN" sz="2400" i="1">
                            <a:solidFill>
                              <a:srgbClr val="003366"/>
                            </a:solidFill>
                            <a:latin typeface="Cambria Math" panose="02040503050406030204" pitchFamily="18" charset="0"/>
                          </a:rPr>
                        </m:ctrlPr>
                      </m:sSubPr>
                      <m:e>
                        <m:r>
                          <a:rPr lang="en-US" altLang="zh-CN" sz="2400" i="1">
                            <a:solidFill>
                              <a:srgbClr val="003366"/>
                            </a:solidFill>
                            <a:latin typeface="Cambria Math" panose="02040503050406030204" pitchFamily="18" charset="0"/>
                          </a:rPr>
                          <m:t>𝑡</m:t>
                        </m:r>
                      </m:e>
                      <m:sub>
                        <m:r>
                          <a:rPr lang="en-US" altLang="zh-CN" sz="2400" i="1">
                            <a:solidFill>
                              <a:srgbClr val="003366"/>
                            </a:solidFill>
                            <a:latin typeface="Cambria Math" panose="02040503050406030204" pitchFamily="18" charset="0"/>
                          </a:rPr>
                          <m:t>0</m:t>
                        </m:r>
                      </m:sub>
                    </m:sSub>
                  </m:oMath>
                </a14:m>
                <a:r>
                  <a:rPr lang="en-US" altLang="zh-CN"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rPr>
                  <a:t> </a:t>
                </a:r>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889962" y="3439426"/>
                <a:ext cx="4371751" cy="1754326"/>
              </a:xfrm>
              <a:prstGeom prst="rect">
                <a:avLst/>
              </a:prstGeom>
              <a:blipFill rotWithShape="0">
                <a:blip r:embed="rId4"/>
                <a:stretch>
                  <a:fillRect l="-2232" b="-3472"/>
                </a:stretch>
              </a:blipFill>
            </p:spPr>
            <p:txBody>
              <a:bodyPr/>
              <a:lstStyle/>
              <a:p>
                <a:r>
                  <a:rPr lang="zh-CN" altLang="en-US">
                    <a:noFill/>
                  </a:rPr>
                  <a:t> </a:t>
                </a:r>
              </a:p>
            </p:txBody>
          </p:sp>
        </mc:Fallback>
      </mc:AlternateContent>
      <p:sp>
        <p:nvSpPr>
          <p:cNvPr id="8" name="矩形 7"/>
          <p:cNvSpPr/>
          <p:nvPr/>
        </p:nvSpPr>
        <p:spPr>
          <a:xfrm>
            <a:off x="872814" y="5436490"/>
            <a:ext cx="4513516" cy="1200329"/>
          </a:xfrm>
          <a:prstGeom prst="rect">
            <a:avLst/>
          </a:prstGeom>
        </p:spPr>
        <p:txBody>
          <a:bodyPr wrap="square">
            <a:spAutoFit/>
          </a:bodyPr>
          <a:lstStyle/>
          <a:p>
            <a:r>
              <a:rPr lang="zh-CN" altLang="en-US"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rPr>
              <a:t>如果初始扰动小</a:t>
            </a: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，状态轨迹</a:t>
            </a:r>
            <a:r>
              <a:rPr lang="zh-CN" altLang="en-US"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rPr>
              <a:t>的区间也小；如果想减小轨迹的区间，只要保证扰动在某范围内即可。</a:t>
            </a:r>
          </a:p>
        </p:txBody>
      </p:sp>
      <p:grpSp>
        <p:nvGrpSpPr>
          <p:cNvPr id="12" name="组合 11">
            <a:extLst>
              <a:ext uri="{FF2B5EF4-FFF2-40B4-BE49-F238E27FC236}">
                <a16:creationId xmlns:a16="http://schemas.microsoft.com/office/drawing/2014/main" xmlns="" id="{2B5FB3CC-5FDF-4A02-960F-98978F0E7140}"/>
              </a:ext>
            </a:extLst>
          </p:cNvPr>
          <p:cNvGrpSpPr/>
          <p:nvPr/>
        </p:nvGrpSpPr>
        <p:grpSpPr>
          <a:xfrm>
            <a:off x="5397000" y="3425683"/>
            <a:ext cx="3238978" cy="3167871"/>
            <a:chOff x="3959384" y="1460724"/>
            <a:chExt cx="3720792" cy="3552452"/>
          </a:xfrm>
        </p:grpSpPr>
        <p:sp>
          <p:nvSpPr>
            <p:cNvPr id="14" name="外圆">
              <a:extLst>
                <a:ext uri="{FF2B5EF4-FFF2-40B4-BE49-F238E27FC236}">
                  <a16:creationId xmlns:a16="http://schemas.microsoft.com/office/drawing/2014/main" xmlns="" id="{B8A26984-35D8-427E-A001-5D10206DEDE4}"/>
                </a:ext>
              </a:extLst>
            </p:cNvPr>
            <p:cNvSpPr/>
            <p:nvPr/>
          </p:nvSpPr>
          <p:spPr>
            <a:xfrm>
              <a:off x="4511824" y="1844824"/>
              <a:ext cx="3168352" cy="3168352"/>
            </a:xfrm>
            <a:prstGeom prst="ellipse">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等线" panose="020F0502020204030204"/>
                <a:ea typeface="等线" panose="02010600030101010101" pitchFamily="2" charset="-122"/>
                <a:cs typeface="+mn-cs"/>
              </a:endParaRPr>
            </a:p>
          </p:txBody>
        </p:sp>
        <p:sp>
          <p:nvSpPr>
            <p:cNvPr id="15" name="内圆">
              <a:extLst>
                <a:ext uri="{FF2B5EF4-FFF2-40B4-BE49-F238E27FC236}">
                  <a16:creationId xmlns:a16="http://schemas.microsoft.com/office/drawing/2014/main" xmlns="" id="{7F9172E8-5D8E-4EE3-8FFD-48377745D9A3}"/>
                </a:ext>
              </a:extLst>
            </p:cNvPr>
            <p:cNvSpPr/>
            <p:nvPr/>
          </p:nvSpPr>
          <p:spPr>
            <a:xfrm>
              <a:off x="5519936" y="2852936"/>
              <a:ext cx="1152128" cy="1152128"/>
            </a:xfrm>
            <a:prstGeom prst="ellipse">
              <a:avLst/>
            </a:prstGeom>
            <a:noFill/>
            <a:ln w="381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等线" panose="020F0502020204030204"/>
                <a:ea typeface="等线" panose="02010600030101010101" pitchFamily="2" charset="-122"/>
                <a:cs typeface="+mn-cs"/>
              </a:endParaRPr>
            </a:p>
          </p:txBody>
        </p:sp>
        <p:sp>
          <p:nvSpPr>
            <p:cNvPr id="16" name="圆心">
              <a:extLst>
                <a:ext uri="{FF2B5EF4-FFF2-40B4-BE49-F238E27FC236}">
                  <a16:creationId xmlns:a16="http://schemas.microsoft.com/office/drawing/2014/main" xmlns="" id="{7C9B1C08-ED8A-4411-9DAC-282193FAB378}"/>
                </a:ext>
              </a:extLst>
            </p:cNvPr>
            <p:cNvSpPr/>
            <p:nvPr/>
          </p:nvSpPr>
          <p:spPr>
            <a:xfrm>
              <a:off x="6042000" y="3375000"/>
              <a:ext cx="108000" cy="108000"/>
            </a:xfrm>
            <a:prstGeom prst="ellipse">
              <a:avLst/>
            </a:prstGeom>
            <a:solidFill>
              <a:sysClr val="windowText" lastClr="000000"/>
            </a:solidFill>
            <a:ln w="381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等线" panose="020F0502020204030204"/>
                <a:ea typeface="等线" panose="02010600030101010101" pitchFamily="2" charset="-122"/>
                <a:cs typeface="+mn-cs"/>
              </a:endParaRPr>
            </a:p>
          </p:txBody>
        </p:sp>
        <p:sp>
          <p:nvSpPr>
            <p:cNvPr id="17" name="圆点">
              <a:extLst>
                <a:ext uri="{FF2B5EF4-FFF2-40B4-BE49-F238E27FC236}">
                  <a16:creationId xmlns:a16="http://schemas.microsoft.com/office/drawing/2014/main" xmlns="" id="{020A8A5C-66D9-4A90-B74F-F39D825E18F6}"/>
                </a:ext>
              </a:extLst>
            </p:cNvPr>
            <p:cNvSpPr/>
            <p:nvPr/>
          </p:nvSpPr>
          <p:spPr>
            <a:xfrm>
              <a:off x="5864101" y="3112393"/>
              <a:ext cx="108000" cy="108000"/>
            </a:xfrm>
            <a:prstGeom prst="ellipse">
              <a:avLst/>
            </a:prstGeom>
            <a:solidFill>
              <a:sysClr val="windowText" lastClr="000000"/>
            </a:solidFill>
            <a:ln w="381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等线" panose="020F0502020204030204"/>
                <a:ea typeface="等线" panose="02010600030101010101" pitchFamily="2" charset="-122"/>
                <a:cs typeface="+mn-cs"/>
              </a:endParaRPr>
            </a:p>
          </p:txBody>
        </p:sp>
        <p:sp>
          <p:nvSpPr>
            <p:cNvPr id="18" name="任意多边形: 形状 25">
              <a:extLst>
                <a:ext uri="{FF2B5EF4-FFF2-40B4-BE49-F238E27FC236}">
                  <a16:creationId xmlns:a16="http://schemas.microsoft.com/office/drawing/2014/main" xmlns="" id="{2F45A6E2-5579-437C-BD03-1F4AE34BBD7D}"/>
                </a:ext>
              </a:extLst>
            </p:cNvPr>
            <p:cNvSpPr/>
            <p:nvPr/>
          </p:nvSpPr>
          <p:spPr>
            <a:xfrm>
              <a:off x="5219700" y="2920431"/>
              <a:ext cx="1837282" cy="1494381"/>
            </a:xfrm>
            <a:custGeom>
              <a:avLst/>
              <a:gdLst>
                <a:gd name="connsiteX0" fmla="*/ 800100 w 1938977"/>
                <a:gd name="connsiteY0" fmla="*/ 254653 h 1477773"/>
                <a:gd name="connsiteX1" fmla="*/ 1400175 w 1938977"/>
                <a:gd name="connsiteY1" fmla="*/ 653 h 1477773"/>
                <a:gd name="connsiteX2" fmla="*/ 1933575 w 1938977"/>
                <a:gd name="connsiteY2" fmla="*/ 321328 h 1477773"/>
                <a:gd name="connsiteX3" fmla="*/ 1606550 w 1938977"/>
                <a:gd name="connsiteY3" fmla="*/ 1315103 h 1477773"/>
                <a:gd name="connsiteX4" fmla="*/ 558800 w 1938977"/>
                <a:gd name="connsiteY4" fmla="*/ 1426228 h 1477773"/>
                <a:gd name="connsiteX5" fmla="*/ 0 w 1938977"/>
                <a:gd name="connsiteY5" fmla="*/ 794403 h 1477773"/>
                <a:gd name="connsiteX0" fmla="*/ 800100 w 1935886"/>
                <a:gd name="connsiteY0" fmla="*/ 260259 h 1476080"/>
                <a:gd name="connsiteX1" fmla="*/ 1400175 w 1935886"/>
                <a:gd name="connsiteY1" fmla="*/ 6259 h 1476080"/>
                <a:gd name="connsiteX2" fmla="*/ 1930400 w 1935886"/>
                <a:gd name="connsiteY2" fmla="*/ 501559 h 1476080"/>
                <a:gd name="connsiteX3" fmla="*/ 1606550 w 1935886"/>
                <a:gd name="connsiteY3" fmla="*/ 1320709 h 1476080"/>
                <a:gd name="connsiteX4" fmla="*/ 558800 w 1935886"/>
                <a:gd name="connsiteY4" fmla="*/ 1431834 h 1476080"/>
                <a:gd name="connsiteX5" fmla="*/ 0 w 1935886"/>
                <a:gd name="connsiteY5" fmla="*/ 800009 h 1476080"/>
                <a:gd name="connsiteX0" fmla="*/ 800100 w 1934112"/>
                <a:gd name="connsiteY0" fmla="*/ 260259 h 1537606"/>
                <a:gd name="connsiteX1" fmla="*/ 1400175 w 1934112"/>
                <a:gd name="connsiteY1" fmla="*/ 6259 h 1537606"/>
                <a:gd name="connsiteX2" fmla="*/ 1930400 w 1934112"/>
                <a:gd name="connsiteY2" fmla="*/ 501559 h 1537606"/>
                <a:gd name="connsiteX3" fmla="*/ 1606550 w 1934112"/>
                <a:gd name="connsiteY3" fmla="*/ 1320709 h 1537606"/>
                <a:gd name="connsiteX4" fmla="*/ 1054100 w 1934112"/>
                <a:gd name="connsiteY4" fmla="*/ 1527084 h 1537606"/>
                <a:gd name="connsiteX5" fmla="*/ 558800 w 1934112"/>
                <a:gd name="connsiteY5" fmla="*/ 1431834 h 1537606"/>
                <a:gd name="connsiteX6" fmla="*/ 0 w 1934112"/>
                <a:gd name="connsiteY6" fmla="*/ 800009 h 1537606"/>
                <a:gd name="connsiteX0" fmla="*/ 800100 w 1934112"/>
                <a:gd name="connsiteY0" fmla="*/ 260259 h 1529081"/>
                <a:gd name="connsiteX1" fmla="*/ 1400175 w 1934112"/>
                <a:gd name="connsiteY1" fmla="*/ 6259 h 1529081"/>
                <a:gd name="connsiteX2" fmla="*/ 1930400 w 1934112"/>
                <a:gd name="connsiteY2" fmla="*/ 501559 h 1529081"/>
                <a:gd name="connsiteX3" fmla="*/ 1606550 w 1934112"/>
                <a:gd name="connsiteY3" fmla="*/ 1320709 h 1529081"/>
                <a:gd name="connsiteX4" fmla="*/ 1054100 w 1934112"/>
                <a:gd name="connsiteY4" fmla="*/ 1527084 h 1529081"/>
                <a:gd name="connsiteX5" fmla="*/ 390525 w 1934112"/>
                <a:gd name="connsiteY5" fmla="*/ 1311184 h 1529081"/>
                <a:gd name="connsiteX6" fmla="*/ 0 w 1934112"/>
                <a:gd name="connsiteY6" fmla="*/ 800009 h 1529081"/>
                <a:gd name="connsiteX0" fmla="*/ 800100 w 1938147"/>
                <a:gd name="connsiteY0" fmla="*/ 260259 h 1529081"/>
                <a:gd name="connsiteX1" fmla="*/ 1400175 w 1938147"/>
                <a:gd name="connsiteY1" fmla="*/ 6259 h 1529081"/>
                <a:gd name="connsiteX2" fmla="*/ 1930400 w 1938147"/>
                <a:gd name="connsiteY2" fmla="*/ 501559 h 1529081"/>
                <a:gd name="connsiteX3" fmla="*/ 1670050 w 1938147"/>
                <a:gd name="connsiteY3" fmla="*/ 1250859 h 1529081"/>
                <a:gd name="connsiteX4" fmla="*/ 1054100 w 1938147"/>
                <a:gd name="connsiteY4" fmla="*/ 1527084 h 1529081"/>
                <a:gd name="connsiteX5" fmla="*/ 390525 w 1938147"/>
                <a:gd name="connsiteY5" fmla="*/ 1311184 h 1529081"/>
                <a:gd name="connsiteX6" fmla="*/ 0 w 1938147"/>
                <a:gd name="connsiteY6" fmla="*/ 800009 h 1529081"/>
                <a:gd name="connsiteX0" fmla="*/ 800100 w 1949708"/>
                <a:gd name="connsiteY0" fmla="*/ 260259 h 1529081"/>
                <a:gd name="connsiteX1" fmla="*/ 1400175 w 1949708"/>
                <a:gd name="connsiteY1" fmla="*/ 6259 h 1529081"/>
                <a:gd name="connsiteX2" fmla="*/ 1930400 w 1949708"/>
                <a:gd name="connsiteY2" fmla="*/ 501559 h 1529081"/>
                <a:gd name="connsiteX3" fmla="*/ 1758950 w 1949708"/>
                <a:gd name="connsiteY3" fmla="*/ 1171484 h 1529081"/>
                <a:gd name="connsiteX4" fmla="*/ 1054100 w 1949708"/>
                <a:gd name="connsiteY4" fmla="*/ 1527084 h 1529081"/>
                <a:gd name="connsiteX5" fmla="*/ 390525 w 1949708"/>
                <a:gd name="connsiteY5" fmla="*/ 1311184 h 1529081"/>
                <a:gd name="connsiteX6" fmla="*/ 0 w 1949708"/>
                <a:gd name="connsiteY6" fmla="*/ 800009 h 1529081"/>
                <a:gd name="connsiteX0" fmla="*/ 800100 w 1940063"/>
                <a:gd name="connsiteY0" fmla="*/ 241867 h 1510689"/>
                <a:gd name="connsiteX1" fmla="*/ 1549400 w 1940063"/>
                <a:gd name="connsiteY1" fmla="*/ 6917 h 1510689"/>
                <a:gd name="connsiteX2" fmla="*/ 1930400 w 1940063"/>
                <a:gd name="connsiteY2" fmla="*/ 483167 h 1510689"/>
                <a:gd name="connsiteX3" fmla="*/ 1758950 w 1940063"/>
                <a:gd name="connsiteY3" fmla="*/ 1153092 h 1510689"/>
                <a:gd name="connsiteX4" fmla="*/ 1054100 w 1940063"/>
                <a:gd name="connsiteY4" fmla="*/ 1508692 h 1510689"/>
                <a:gd name="connsiteX5" fmla="*/ 390525 w 1940063"/>
                <a:gd name="connsiteY5" fmla="*/ 1292792 h 1510689"/>
                <a:gd name="connsiteX6" fmla="*/ 0 w 1940063"/>
                <a:gd name="connsiteY6" fmla="*/ 781617 h 1510689"/>
                <a:gd name="connsiteX0" fmla="*/ 800100 w 1940019"/>
                <a:gd name="connsiteY0" fmla="*/ 241867 h 1495037"/>
                <a:gd name="connsiteX1" fmla="*/ 1549400 w 1940019"/>
                <a:gd name="connsiteY1" fmla="*/ 6917 h 1495037"/>
                <a:gd name="connsiteX2" fmla="*/ 1930400 w 1940019"/>
                <a:gd name="connsiteY2" fmla="*/ 483167 h 1495037"/>
                <a:gd name="connsiteX3" fmla="*/ 1758950 w 1940019"/>
                <a:gd name="connsiteY3" fmla="*/ 1153092 h 1495037"/>
                <a:gd name="connsiteX4" fmla="*/ 1057275 w 1940019"/>
                <a:gd name="connsiteY4" fmla="*/ 1492817 h 1495037"/>
                <a:gd name="connsiteX5" fmla="*/ 390525 w 1940019"/>
                <a:gd name="connsiteY5" fmla="*/ 1292792 h 1495037"/>
                <a:gd name="connsiteX6" fmla="*/ 0 w 1940019"/>
                <a:gd name="connsiteY6" fmla="*/ 781617 h 1495037"/>
                <a:gd name="connsiteX0" fmla="*/ 800100 w 1940019"/>
                <a:gd name="connsiteY0" fmla="*/ 241867 h 1498132"/>
                <a:gd name="connsiteX1" fmla="*/ 1549400 w 1940019"/>
                <a:gd name="connsiteY1" fmla="*/ 6917 h 1498132"/>
                <a:gd name="connsiteX2" fmla="*/ 1930400 w 1940019"/>
                <a:gd name="connsiteY2" fmla="*/ 483167 h 1498132"/>
                <a:gd name="connsiteX3" fmla="*/ 1758950 w 1940019"/>
                <a:gd name="connsiteY3" fmla="*/ 1153092 h 1498132"/>
                <a:gd name="connsiteX4" fmla="*/ 1057275 w 1940019"/>
                <a:gd name="connsiteY4" fmla="*/ 1492817 h 1498132"/>
                <a:gd name="connsiteX5" fmla="*/ 469900 w 1940019"/>
                <a:gd name="connsiteY5" fmla="*/ 1365817 h 1498132"/>
                <a:gd name="connsiteX6" fmla="*/ 0 w 1940019"/>
                <a:gd name="connsiteY6" fmla="*/ 781617 h 1498132"/>
                <a:gd name="connsiteX0" fmla="*/ 800100 w 1940019"/>
                <a:gd name="connsiteY0" fmla="*/ 241867 h 1495410"/>
                <a:gd name="connsiteX1" fmla="*/ 1549400 w 1940019"/>
                <a:gd name="connsiteY1" fmla="*/ 6917 h 1495410"/>
                <a:gd name="connsiteX2" fmla="*/ 1930400 w 1940019"/>
                <a:gd name="connsiteY2" fmla="*/ 483167 h 1495410"/>
                <a:gd name="connsiteX3" fmla="*/ 1758950 w 1940019"/>
                <a:gd name="connsiteY3" fmla="*/ 1153092 h 1495410"/>
                <a:gd name="connsiteX4" fmla="*/ 1057275 w 1940019"/>
                <a:gd name="connsiteY4" fmla="*/ 1492817 h 1495410"/>
                <a:gd name="connsiteX5" fmla="*/ 469900 w 1940019"/>
                <a:gd name="connsiteY5" fmla="*/ 1365817 h 1495410"/>
                <a:gd name="connsiteX6" fmla="*/ 225425 w 1940019"/>
                <a:gd name="connsiteY6" fmla="*/ 1127692 h 1495410"/>
                <a:gd name="connsiteX7" fmla="*/ 0 w 1940019"/>
                <a:gd name="connsiteY7" fmla="*/ 781617 h 1495410"/>
                <a:gd name="connsiteX0" fmla="*/ 800100 w 1940019"/>
                <a:gd name="connsiteY0" fmla="*/ 241867 h 1495678"/>
                <a:gd name="connsiteX1" fmla="*/ 1549400 w 1940019"/>
                <a:gd name="connsiteY1" fmla="*/ 6917 h 1495678"/>
                <a:gd name="connsiteX2" fmla="*/ 1930400 w 1940019"/>
                <a:gd name="connsiteY2" fmla="*/ 483167 h 1495678"/>
                <a:gd name="connsiteX3" fmla="*/ 1758950 w 1940019"/>
                <a:gd name="connsiteY3" fmla="*/ 1153092 h 1495678"/>
                <a:gd name="connsiteX4" fmla="*/ 1057275 w 1940019"/>
                <a:gd name="connsiteY4" fmla="*/ 1492817 h 1495678"/>
                <a:gd name="connsiteX5" fmla="*/ 511175 w 1940019"/>
                <a:gd name="connsiteY5" fmla="*/ 1375342 h 1495678"/>
                <a:gd name="connsiteX6" fmla="*/ 225425 w 1940019"/>
                <a:gd name="connsiteY6" fmla="*/ 1127692 h 1495678"/>
                <a:gd name="connsiteX7" fmla="*/ 0 w 1940019"/>
                <a:gd name="connsiteY7" fmla="*/ 781617 h 1495678"/>
                <a:gd name="connsiteX0" fmla="*/ 800100 w 1940019"/>
                <a:gd name="connsiteY0" fmla="*/ 241867 h 1496570"/>
                <a:gd name="connsiteX1" fmla="*/ 1549400 w 1940019"/>
                <a:gd name="connsiteY1" fmla="*/ 6917 h 1496570"/>
                <a:gd name="connsiteX2" fmla="*/ 1930400 w 1940019"/>
                <a:gd name="connsiteY2" fmla="*/ 483167 h 1496570"/>
                <a:gd name="connsiteX3" fmla="*/ 1758950 w 1940019"/>
                <a:gd name="connsiteY3" fmla="*/ 1153092 h 1496570"/>
                <a:gd name="connsiteX4" fmla="*/ 1057275 w 1940019"/>
                <a:gd name="connsiteY4" fmla="*/ 1492817 h 1496570"/>
                <a:gd name="connsiteX5" fmla="*/ 536575 w 1940019"/>
                <a:gd name="connsiteY5" fmla="*/ 1397567 h 1496570"/>
                <a:gd name="connsiteX6" fmla="*/ 225425 w 1940019"/>
                <a:gd name="connsiteY6" fmla="*/ 1127692 h 1496570"/>
                <a:gd name="connsiteX7" fmla="*/ 0 w 1940019"/>
                <a:gd name="connsiteY7" fmla="*/ 781617 h 1496570"/>
                <a:gd name="connsiteX0" fmla="*/ 800100 w 1940019"/>
                <a:gd name="connsiteY0" fmla="*/ 241867 h 1498179"/>
                <a:gd name="connsiteX1" fmla="*/ 1549400 w 1940019"/>
                <a:gd name="connsiteY1" fmla="*/ 6917 h 1498179"/>
                <a:gd name="connsiteX2" fmla="*/ 1930400 w 1940019"/>
                <a:gd name="connsiteY2" fmla="*/ 483167 h 1498179"/>
                <a:gd name="connsiteX3" fmla="*/ 1758950 w 1940019"/>
                <a:gd name="connsiteY3" fmla="*/ 1153092 h 1498179"/>
                <a:gd name="connsiteX4" fmla="*/ 1057275 w 1940019"/>
                <a:gd name="connsiteY4" fmla="*/ 1492817 h 1498179"/>
                <a:gd name="connsiteX5" fmla="*/ 577850 w 1940019"/>
                <a:gd name="connsiteY5" fmla="*/ 1419792 h 1498179"/>
                <a:gd name="connsiteX6" fmla="*/ 225425 w 1940019"/>
                <a:gd name="connsiteY6" fmla="*/ 1127692 h 1498179"/>
                <a:gd name="connsiteX7" fmla="*/ 0 w 1940019"/>
                <a:gd name="connsiteY7" fmla="*/ 781617 h 1498179"/>
                <a:gd name="connsiteX0" fmla="*/ 800100 w 1940019"/>
                <a:gd name="connsiteY0" fmla="*/ 241867 h 1506055"/>
                <a:gd name="connsiteX1" fmla="*/ 1549400 w 1940019"/>
                <a:gd name="connsiteY1" fmla="*/ 6917 h 1506055"/>
                <a:gd name="connsiteX2" fmla="*/ 1930400 w 1940019"/>
                <a:gd name="connsiteY2" fmla="*/ 483167 h 1506055"/>
                <a:gd name="connsiteX3" fmla="*/ 1758950 w 1940019"/>
                <a:gd name="connsiteY3" fmla="*/ 1153092 h 1506055"/>
                <a:gd name="connsiteX4" fmla="*/ 1057275 w 1940019"/>
                <a:gd name="connsiteY4" fmla="*/ 1492817 h 1506055"/>
                <a:gd name="connsiteX5" fmla="*/ 625475 w 1940019"/>
                <a:gd name="connsiteY5" fmla="*/ 1457892 h 1506055"/>
                <a:gd name="connsiteX6" fmla="*/ 225425 w 1940019"/>
                <a:gd name="connsiteY6" fmla="*/ 1127692 h 1506055"/>
                <a:gd name="connsiteX7" fmla="*/ 0 w 1940019"/>
                <a:gd name="connsiteY7" fmla="*/ 781617 h 1506055"/>
                <a:gd name="connsiteX0" fmla="*/ 800100 w 1940019"/>
                <a:gd name="connsiteY0" fmla="*/ 241867 h 1504956"/>
                <a:gd name="connsiteX1" fmla="*/ 1549400 w 1940019"/>
                <a:gd name="connsiteY1" fmla="*/ 6917 h 1504956"/>
                <a:gd name="connsiteX2" fmla="*/ 1930400 w 1940019"/>
                <a:gd name="connsiteY2" fmla="*/ 483167 h 1504956"/>
                <a:gd name="connsiteX3" fmla="*/ 1758950 w 1940019"/>
                <a:gd name="connsiteY3" fmla="*/ 1153092 h 1504956"/>
                <a:gd name="connsiteX4" fmla="*/ 1057275 w 1940019"/>
                <a:gd name="connsiteY4" fmla="*/ 1492817 h 1504956"/>
                <a:gd name="connsiteX5" fmla="*/ 641350 w 1940019"/>
                <a:gd name="connsiteY5" fmla="*/ 1454717 h 1504956"/>
                <a:gd name="connsiteX6" fmla="*/ 225425 w 1940019"/>
                <a:gd name="connsiteY6" fmla="*/ 1127692 h 1504956"/>
                <a:gd name="connsiteX7" fmla="*/ 0 w 1940019"/>
                <a:gd name="connsiteY7" fmla="*/ 781617 h 1504956"/>
                <a:gd name="connsiteX0" fmla="*/ 800100 w 1938392"/>
                <a:gd name="connsiteY0" fmla="*/ 241867 h 1498509"/>
                <a:gd name="connsiteX1" fmla="*/ 1549400 w 1938392"/>
                <a:gd name="connsiteY1" fmla="*/ 6917 h 1498509"/>
                <a:gd name="connsiteX2" fmla="*/ 1930400 w 1938392"/>
                <a:gd name="connsiteY2" fmla="*/ 483167 h 1498509"/>
                <a:gd name="connsiteX3" fmla="*/ 1758950 w 1938392"/>
                <a:gd name="connsiteY3" fmla="*/ 1153092 h 1498509"/>
                <a:gd name="connsiteX4" fmla="*/ 1193800 w 1938392"/>
                <a:gd name="connsiteY4" fmla="*/ 1483292 h 1498509"/>
                <a:gd name="connsiteX5" fmla="*/ 641350 w 1938392"/>
                <a:gd name="connsiteY5" fmla="*/ 1454717 h 1498509"/>
                <a:gd name="connsiteX6" fmla="*/ 225425 w 1938392"/>
                <a:gd name="connsiteY6" fmla="*/ 1127692 h 1498509"/>
                <a:gd name="connsiteX7" fmla="*/ 0 w 1938392"/>
                <a:gd name="connsiteY7" fmla="*/ 781617 h 1498509"/>
                <a:gd name="connsiteX0" fmla="*/ 800100 w 1942033"/>
                <a:gd name="connsiteY0" fmla="*/ 241867 h 1498509"/>
                <a:gd name="connsiteX1" fmla="*/ 1549400 w 1942033"/>
                <a:gd name="connsiteY1" fmla="*/ 6917 h 1498509"/>
                <a:gd name="connsiteX2" fmla="*/ 1930400 w 1942033"/>
                <a:gd name="connsiteY2" fmla="*/ 483167 h 1498509"/>
                <a:gd name="connsiteX3" fmla="*/ 1784350 w 1942033"/>
                <a:gd name="connsiteY3" fmla="*/ 1102292 h 1498509"/>
                <a:gd name="connsiteX4" fmla="*/ 1193800 w 1942033"/>
                <a:gd name="connsiteY4" fmla="*/ 1483292 h 1498509"/>
                <a:gd name="connsiteX5" fmla="*/ 641350 w 1942033"/>
                <a:gd name="connsiteY5" fmla="*/ 1454717 h 1498509"/>
                <a:gd name="connsiteX6" fmla="*/ 225425 w 1942033"/>
                <a:gd name="connsiteY6" fmla="*/ 1127692 h 1498509"/>
                <a:gd name="connsiteX7" fmla="*/ 0 w 1942033"/>
                <a:gd name="connsiteY7" fmla="*/ 781617 h 1498509"/>
                <a:gd name="connsiteX0" fmla="*/ 800100 w 1942033"/>
                <a:gd name="connsiteY0" fmla="*/ 241867 h 1498509"/>
                <a:gd name="connsiteX1" fmla="*/ 1549400 w 1942033"/>
                <a:gd name="connsiteY1" fmla="*/ 6917 h 1498509"/>
                <a:gd name="connsiteX2" fmla="*/ 1930400 w 1942033"/>
                <a:gd name="connsiteY2" fmla="*/ 483167 h 1498509"/>
                <a:gd name="connsiteX3" fmla="*/ 1784350 w 1942033"/>
                <a:gd name="connsiteY3" fmla="*/ 1102292 h 1498509"/>
                <a:gd name="connsiteX4" fmla="*/ 1193800 w 1942033"/>
                <a:gd name="connsiteY4" fmla="*/ 1483292 h 1498509"/>
                <a:gd name="connsiteX5" fmla="*/ 641350 w 1942033"/>
                <a:gd name="connsiteY5" fmla="*/ 1454717 h 1498509"/>
                <a:gd name="connsiteX6" fmla="*/ 225425 w 1942033"/>
                <a:gd name="connsiteY6" fmla="*/ 1127692 h 1498509"/>
                <a:gd name="connsiteX7" fmla="*/ 0 w 1942033"/>
                <a:gd name="connsiteY7" fmla="*/ 781617 h 1498509"/>
                <a:gd name="connsiteX0" fmla="*/ 800100 w 1942136"/>
                <a:gd name="connsiteY0" fmla="*/ 241867 h 1491088"/>
                <a:gd name="connsiteX1" fmla="*/ 1549400 w 1942136"/>
                <a:gd name="connsiteY1" fmla="*/ 6917 h 1491088"/>
                <a:gd name="connsiteX2" fmla="*/ 1930400 w 1942136"/>
                <a:gd name="connsiteY2" fmla="*/ 483167 h 1491088"/>
                <a:gd name="connsiteX3" fmla="*/ 1784350 w 1942136"/>
                <a:gd name="connsiteY3" fmla="*/ 1102292 h 1491088"/>
                <a:gd name="connsiteX4" fmla="*/ 1187450 w 1942136"/>
                <a:gd name="connsiteY4" fmla="*/ 1470592 h 1491088"/>
                <a:gd name="connsiteX5" fmla="*/ 641350 w 1942136"/>
                <a:gd name="connsiteY5" fmla="*/ 1454717 h 1491088"/>
                <a:gd name="connsiteX6" fmla="*/ 225425 w 1942136"/>
                <a:gd name="connsiteY6" fmla="*/ 1127692 h 1491088"/>
                <a:gd name="connsiteX7" fmla="*/ 0 w 1942136"/>
                <a:gd name="connsiteY7" fmla="*/ 781617 h 1491088"/>
                <a:gd name="connsiteX0" fmla="*/ 800100 w 1942136"/>
                <a:gd name="connsiteY0" fmla="*/ 241867 h 1498322"/>
                <a:gd name="connsiteX1" fmla="*/ 1549400 w 1942136"/>
                <a:gd name="connsiteY1" fmla="*/ 6917 h 1498322"/>
                <a:gd name="connsiteX2" fmla="*/ 1930400 w 1942136"/>
                <a:gd name="connsiteY2" fmla="*/ 483167 h 1498322"/>
                <a:gd name="connsiteX3" fmla="*/ 1784350 w 1942136"/>
                <a:gd name="connsiteY3" fmla="*/ 1102292 h 1498322"/>
                <a:gd name="connsiteX4" fmla="*/ 1187450 w 1942136"/>
                <a:gd name="connsiteY4" fmla="*/ 1470592 h 1498322"/>
                <a:gd name="connsiteX5" fmla="*/ 641350 w 1942136"/>
                <a:gd name="connsiteY5" fmla="*/ 1454717 h 1498322"/>
                <a:gd name="connsiteX6" fmla="*/ 225425 w 1942136"/>
                <a:gd name="connsiteY6" fmla="*/ 1127692 h 1498322"/>
                <a:gd name="connsiteX7" fmla="*/ 0 w 1942136"/>
                <a:gd name="connsiteY7" fmla="*/ 781617 h 1498322"/>
                <a:gd name="connsiteX0" fmla="*/ 800100 w 1942136"/>
                <a:gd name="connsiteY0" fmla="*/ 241867 h 1498322"/>
                <a:gd name="connsiteX1" fmla="*/ 1549400 w 1942136"/>
                <a:gd name="connsiteY1" fmla="*/ 6917 h 1498322"/>
                <a:gd name="connsiteX2" fmla="*/ 1930400 w 1942136"/>
                <a:gd name="connsiteY2" fmla="*/ 483167 h 1498322"/>
                <a:gd name="connsiteX3" fmla="*/ 1784350 w 1942136"/>
                <a:gd name="connsiteY3" fmla="*/ 1102292 h 1498322"/>
                <a:gd name="connsiteX4" fmla="*/ 1187450 w 1942136"/>
                <a:gd name="connsiteY4" fmla="*/ 1470592 h 1498322"/>
                <a:gd name="connsiteX5" fmla="*/ 641350 w 1942136"/>
                <a:gd name="connsiteY5" fmla="*/ 1454717 h 1498322"/>
                <a:gd name="connsiteX6" fmla="*/ 225425 w 1942136"/>
                <a:gd name="connsiteY6" fmla="*/ 1127692 h 1498322"/>
                <a:gd name="connsiteX7" fmla="*/ 0 w 1942136"/>
                <a:gd name="connsiteY7" fmla="*/ 781617 h 1498322"/>
                <a:gd name="connsiteX0" fmla="*/ 698500 w 1840536"/>
                <a:gd name="connsiteY0" fmla="*/ 241867 h 1498322"/>
                <a:gd name="connsiteX1" fmla="*/ 1447800 w 1840536"/>
                <a:gd name="connsiteY1" fmla="*/ 6917 h 1498322"/>
                <a:gd name="connsiteX2" fmla="*/ 1828800 w 1840536"/>
                <a:gd name="connsiteY2" fmla="*/ 483167 h 1498322"/>
                <a:gd name="connsiteX3" fmla="*/ 1682750 w 1840536"/>
                <a:gd name="connsiteY3" fmla="*/ 1102292 h 1498322"/>
                <a:gd name="connsiteX4" fmla="*/ 1085850 w 1840536"/>
                <a:gd name="connsiteY4" fmla="*/ 1470592 h 1498322"/>
                <a:gd name="connsiteX5" fmla="*/ 539750 w 1840536"/>
                <a:gd name="connsiteY5" fmla="*/ 1454717 h 1498322"/>
                <a:gd name="connsiteX6" fmla="*/ 123825 w 1840536"/>
                <a:gd name="connsiteY6" fmla="*/ 1127692 h 1498322"/>
                <a:gd name="connsiteX7" fmla="*/ 0 w 1840536"/>
                <a:gd name="connsiteY7" fmla="*/ 943542 h 1498322"/>
                <a:gd name="connsiteX0" fmla="*/ 698500 w 1840536"/>
                <a:gd name="connsiteY0" fmla="*/ 241867 h 1498322"/>
                <a:gd name="connsiteX1" fmla="*/ 1447800 w 1840536"/>
                <a:gd name="connsiteY1" fmla="*/ 6917 h 1498322"/>
                <a:gd name="connsiteX2" fmla="*/ 1828800 w 1840536"/>
                <a:gd name="connsiteY2" fmla="*/ 483167 h 1498322"/>
                <a:gd name="connsiteX3" fmla="*/ 1682750 w 1840536"/>
                <a:gd name="connsiteY3" fmla="*/ 1102292 h 1498322"/>
                <a:gd name="connsiteX4" fmla="*/ 1085850 w 1840536"/>
                <a:gd name="connsiteY4" fmla="*/ 1470592 h 1498322"/>
                <a:gd name="connsiteX5" fmla="*/ 539750 w 1840536"/>
                <a:gd name="connsiteY5" fmla="*/ 1454717 h 1498322"/>
                <a:gd name="connsiteX6" fmla="*/ 123825 w 1840536"/>
                <a:gd name="connsiteY6" fmla="*/ 1127692 h 1498322"/>
                <a:gd name="connsiteX7" fmla="*/ 0 w 1840536"/>
                <a:gd name="connsiteY7" fmla="*/ 943542 h 1498322"/>
                <a:gd name="connsiteX0" fmla="*/ 698500 w 1838715"/>
                <a:gd name="connsiteY0" fmla="*/ 241867 h 1498322"/>
                <a:gd name="connsiteX1" fmla="*/ 1476375 w 1838715"/>
                <a:gd name="connsiteY1" fmla="*/ 6917 h 1498322"/>
                <a:gd name="connsiteX2" fmla="*/ 1828800 w 1838715"/>
                <a:gd name="connsiteY2" fmla="*/ 483167 h 1498322"/>
                <a:gd name="connsiteX3" fmla="*/ 1682750 w 1838715"/>
                <a:gd name="connsiteY3" fmla="*/ 1102292 h 1498322"/>
                <a:gd name="connsiteX4" fmla="*/ 1085850 w 1838715"/>
                <a:gd name="connsiteY4" fmla="*/ 1470592 h 1498322"/>
                <a:gd name="connsiteX5" fmla="*/ 539750 w 1838715"/>
                <a:gd name="connsiteY5" fmla="*/ 1454717 h 1498322"/>
                <a:gd name="connsiteX6" fmla="*/ 123825 w 1838715"/>
                <a:gd name="connsiteY6" fmla="*/ 1127692 h 1498322"/>
                <a:gd name="connsiteX7" fmla="*/ 0 w 1838715"/>
                <a:gd name="connsiteY7" fmla="*/ 943542 h 1498322"/>
                <a:gd name="connsiteX0" fmla="*/ 698500 w 1837282"/>
                <a:gd name="connsiteY0" fmla="*/ 241867 h 1498322"/>
                <a:gd name="connsiteX1" fmla="*/ 1476375 w 1837282"/>
                <a:gd name="connsiteY1" fmla="*/ 6917 h 1498322"/>
                <a:gd name="connsiteX2" fmla="*/ 1828800 w 1837282"/>
                <a:gd name="connsiteY2" fmla="*/ 483167 h 1498322"/>
                <a:gd name="connsiteX3" fmla="*/ 1673225 w 1837282"/>
                <a:gd name="connsiteY3" fmla="*/ 1092767 h 1498322"/>
                <a:gd name="connsiteX4" fmla="*/ 1085850 w 1837282"/>
                <a:gd name="connsiteY4" fmla="*/ 1470592 h 1498322"/>
                <a:gd name="connsiteX5" fmla="*/ 539750 w 1837282"/>
                <a:gd name="connsiteY5" fmla="*/ 1454717 h 1498322"/>
                <a:gd name="connsiteX6" fmla="*/ 123825 w 1837282"/>
                <a:gd name="connsiteY6" fmla="*/ 1127692 h 1498322"/>
                <a:gd name="connsiteX7" fmla="*/ 0 w 1837282"/>
                <a:gd name="connsiteY7" fmla="*/ 943542 h 1498322"/>
                <a:gd name="connsiteX0" fmla="*/ 698500 w 1837282"/>
                <a:gd name="connsiteY0" fmla="*/ 241867 h 1494381"/>
                <a:gd name="connsiteX1" fmla="*/ 1476375 w 1837282"/>
                <a:gd name="connsiteY1" fmla="*/ 6917 h 1494381"/>
                <a:gd name="connsiteX2" fmla="*/ 1828800 w 1837282"/>
                <a:gd name="connsiteY2" fmla="*/ 483167 h 1494381"/>
                <a:gd name="connsiteX3" fmla="*/ 1673225 w 1837282"/>
                <a:gd name="connsiteY3" fmla="*/ 1092767 h 1494381"/>
                <a:gd name="connsiteX4" fmla="*/ 1085850 w 1837282"/>
                <a:gd name="connsiteY4" fmla="*/ 1470592 h 1494381"/>
                <a:gd name="connsiteX5" fmla="*/ 539750 w 1837282"/>
                <a:gd name="connsiteY5" fmla="*/ 1445192 h 1494381"/>
                <a:gd name="connsiteX6" fmla="*/ 123825 w 1837282"/>
                <a:gd name="connsiteY6" fmla="*/ 1127692 h 1494381"/>
                <a:gd name="connsiteX7" fmla="*/ 0 w 1837282"/>
                <a:gd name="connsiteY7" fmla="*/ 943542 h 149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7282" h="1494381">
                  <a:moveTo>
                    <a:pt x="698500" y="241867"/>
                  </a:moveTo>
                  <a:cubicBezTo>
                    <a:pt x="904081" y="109311"/>
                    <a:pt x="1287992" y="-33300"/>
                    <a:pt x="1476375" y="6917"/>
                  </a:cubicBezTo>
                  <a:cubicBezTo>
                    <a:pt x="1664758" y="47134"/>
                    <a:pt x="1795992" y="302192"/>
                    <a:pt x="1828800" y="483167"/>
                  </a:cubicBezTo>
                  <a:cubicBezTo>
                    <a:pt x="1861608" y="664142"/>
                    <a:pt x="1797050" y="928196"/>
                    <a:pt x="1673225" y="1092767"/>
                  </a:cubicBezTo>
                  <a:cubicBezTo>
                    <a:pt x="1549400" y="1257338"/>
                    <a:pt x="1270000" y="1423496"/>
                    <a:pt x="1085850" y="1470592"/>
                  </a:cubicBezTo>
                  <a:cubicBezTo>
                    <a:pt x="942975" y="1508163"/>
                    <a:pt x="700087" y="1502342"/>
                    <a:pt x="539750" y="1445192"/>
                  </a:cubicBezTo>
                  <a:cubicBezTo>
                    <a:pt x="379413" y="1388042"/>
                    <a:pt x="202142" y="1225059"/>
                    <a:pt x="123825" y="1127692"/>
                  </a:cubicBezTo>
                  <a:cubicBezTo>
                    <a:pt x="45508" y="1030325"/>
                    <a:pt x="39158" y="1000692"/>
                    <a:pt x="0" y="943542"/>
                  </a:cubicBezTo>
                </a:path>
              </a:pathLst>
            </a:cu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等线" panose="020F0502020204030204"/>
                <a:ea typeface="等线" panose="02010600030101010101" pitchFamily="2" charset="-122"/>
                <a:cs typeface="+mn-cs"/>
              </a:endParaRPr>
            </a:p>
          </p:txBody>
        </p:sp>
        <p:sp>
          <p:nvSpPr>
            <p:cNvPr id="19" name="等腰三角形 18">
              <a:extLst>
                <a:ext uri="{FF2B5EF4-FFF2-40B4-BE49-F238E27FC236}">
                  <a16:creationId xmlns:a16="http://schemas.microsoft.com/office/drawing/2014/main" xmlns="" id="{766A0963-0789-4099-9FC3-4D25F00F69CD}"/>
                </a:ext>
              </a:extLst>
            </p:cNvPr>
            <p:cNvSpPr/>
            <p:nvPr/>
          </p:nvSpPr>
          <p:spPr>
            <a:xfrm rot="19783907">
              <a:off x="5065320" y="3596767"/>
              <a:ext cx="164038" cy="285804"/>
            </a:xfrm>
            <a:prstGeom prst="triangle">
              <a:avLst/>
            </a:prstGeom>
            <a:solidFill>
              <a:sysClr val="windowText" lastClr="000000"/>
            </a:solidFill>
            <a:ln w="381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等线" panose="020F0502020204030204"/>
                <a:ea typeface="等线" panose="02010600030101010101" pitchFamily="2" charset="-122"/>
                <a:cs typeface="+mn-cs"/>
              </a:endParaRPr>
            </a:p>
          </p:txBody>
        </p:sp>
        <p:sp>
          <p:nvSpPr>
            <p:cNvPr id="20" name="等腰三角形 19">
              <a:extLst>
                <a:ext uri="{FF2B5EF4-FFF2-40B4-BE49-F238E27FC236}">
                  <a16:creationId xmlns:a16="http://schemas.microsoft.com/office/drawing/2014/main" xmlns="" id="{03E8E240-8DE3-41BC-8233-520B8D3B47E7}"/>
                </a:ext>
              </a:extLst>
            </p:cNvPr>
            <p:cNvSpPr/>
            <p:nvPr/>
          </p:nvSpPr>
          <p:spPr>
            <a:xfrm rot="13977500">
              <a:off x="6689709" y="4031052"/>
              <a:ext cx="138852" cy="254306"/>
            </a:xfrm>
            <a:prstGeom prst="triangle">
              <a:avLst/>
            </a:prstGeom>
            <a:solidFill>
              <a:sysClr val="windowText" lastClr="000000"/>
            </a:solidFill>
            <a:ln w="381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xmlns="" id="{52524CEA-4400-4C3E-B216-467F2D175345}"/>
                </a:ext>
              </a:extLst>
            </p:cNvPr>
            <p:cNvGrpSpPr/>
            <p:nvPr/>
          </p:nvGrpSpPr>
          <p:grpSpPr>
            <a:xfrm>
              <a:off x="4496827" y="2254413"/>
              <a:ext cx="1083599" cy="939856"/>
              <a:chOff x="4496827" y="2254413"/>
              <a:chExt cx="1083599" cy="939856"/>
            </a:xfrm>
          </p:grpSpPr>
          <p:cxnSp>
            <p:nvCxnSpPr>
              <p:cNvPr id="29" name="直接连接符 28">
                <a:extLst>
                  <a:ext uri="{FF2B5EF4-FFF2-40B4-BE49-F238E27FC236}">
                    <a16:creationId xmlns:a16="http://schemas.microsoft.com/office/drawing/2014/main" xmlns="" id="{1B262C8F-4016-4FC0-955E-5C6B35CD7017}"/>
                  </a:ext>
                </a:extLst>
              </p:cNvPr>
              <p:cNvCxnSpPr>
                <a:cxnSpLocks/>
                <a:stCxn id="30" idx="0"/>
              </p:cNvCxnSpPr>
              <p:nvPr/>
            </p:nvCxnSpPr>
            <p:spPr>
              <a:xfrm flipH="1" flipV="1">
                <a:off x="4496827" y="2254413"/>
                <a:ext cx="1056356" cy="939456"/>
              </a:xfrm>
              <a:prstGeom prst="line">
                <a:avLst/>
              </a:prstGeom>
              <a:noFill/>
              <a:ln w="38100" cap="flat" cmpd="sng" algn="ctr">
                <a:solidFill>
                  <a:sysClr val="windowText" lastClr="000000"/>
                </a:solidFill>
                <a:prstDash val="solid"/>
                <a:miter lim="800000"/>
              </a:ln>
              <a:effectLst/>
            </p:spPr>
          </p:cxnSp>
          <p:sp>
            <p:nvSpPr>
              <p:cNvPr id="30" name="等腰三角形 29">
                <a:extLst>
                  <a:ext uri="{FF2B5EF4-FFF2-40B4-BE49-F238E27FC236}">
                    <a16:creationId xmlns:a16="http://schemas.microsoft.com/office/drawing/2014/main" xmlns="" id="{67F6D39A-15D4-44F1-9EBA-E3554656C3B7}"/>
                  </a:ext>
                </a:extLst>
              </p:cNvPr>
              <p:cNvSpPr/>
              <p:nvPr/>
            </p:nvSpPr>
            <p:spPr>
              <a:xfrm rot="7899538">
                <a:off x="5400687" y="3014529"/>
                <a:ext cx="144016" cy="215463"/>
              </a:xfrm>
              <a:prstGeom prst="triangle">
                <a:avLst/>
              </a:prstGeom>
              <a:solidFill>
                <a:sysClr val="windowText" lastClr="000000"/>
              </a:solidFill>
              <a:ln w="381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22" name="组合 21">
              <a:extLst>
                <a:ext uri="{FF2B5EF4-FFF2-40B4-BE49-F238E27FC236}">
                  <a16:creationId xmlns:a16="http://schemas.microsoft.com/office/drawing/2014/main" xmlns="" id="{0379A20F-BEE2-4616-B1B3-5570F6C299D4}"/>
                </a:ext>
              </a:extLst>
            </p:cNvPr>
            <p:cNvGrpSpPr/>
            <p:nvPr/>
          </p:nvGrpSpPr>
          <p:grpSpPr>
            <a:xfrm>
              <a:off x="4847104" y="1778540"/>
              <a:ext cx="372597" cy="310930"/>
              <a:chOff x="5087888" y="1223916"/>
              <a:chExt cx="372597" cy="310930"/>
            </a:xfrm>
          </p:grpSpPr>
          <p:cxnSp>
            <p:nvCxnSpPr>
              <p:cNvPr id="27" name="直接连接符 26">
                <a:extLst>
                  <a:ext uri="{FF2B5EF4-FFF2-40B4-BE49-F238E27FC236}">
                    <a16:creationId xmlns:a16="http://schemas.microsoft.com/office/drawing/2014/main" xmlns="" id="{2B35F9DC-CC41-4A0E-94FC-3C3EAEA1524E}"/>
                  </a:ext>
                </a:extLst>
              </p:cNvPr>
              <p:cNvCxnSpPr>
                <a:cxnSpLocks/>
                <a:stCxn id="28" idx="0"/>
              </p:cNvCxnSpPr>
              <p:nvPr/>
            </p:nvCxnSpPr>
            <p:spPr>
              <a:xfrm flipH="1" flipV="1">
                <a:off x="5087888" y="1223916"/>
                <a:ext cx="345354" cy="310530"/>
              </a:xfrm>
              <a:prstGeom prst="line">
                <a:avLst/>
              </a:prstGeom>
              <a:noFill/>
              <a:ln w="38100" cap="flat" cmpd="sng" algn="ctr">
                <a:solidFill>
                  <a:sysClr val="windowText" lastClr="000000"/>
                </a:solidFill>
                <a:prstDash val="solid"/>
                <a:miter lim="800000"/>
              </a:ln>
              <a:effectLst/>
            </p:spPr>
          </p:cxnSp>
          <p:sp>
            <p:nvSpPr>
              <p:cNvPr id="28" name="等腰三角形 27">
                <a:extLst>
                  <a:ext uri="{FF2B5EF4-FFF2-40B4-BE49-F238E27FC236}">
                    <a16:creationId xmlns:a16="http://schemas.microsoft.com/office/drawing/2014/main" xmlns="" id="{D0C6449A-1735-40E4-B86B-4372E46AB3ED}"/>
                  </a:ext>
                </a:extLst>
              </p:cNvPr>
              <p:cNvSpPr/>
              <p:nvPr/>
            </p:nvSpPr>
            <p:spPr>
              <a:xfrm rot="7899538">
                <a:off x="5280746" y="1355106"/>
                <a:ext cx="144016" cy="215463"/>
              </a:xfrm>
              <a:prstGeom prst="triangle">
                <a:avLst/>
              </a:prstGeom>
              <a:solidFill>
                <a:sysClr val="windowText" lastClr="000000"/>
              </a:solidFill>
              <a:ln w="381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等线" panose="020F0502020204030204"/>
                  <a:ea typeface="等线" panose="02010600030101010101" pitchFamily="2" charset="-122"/>
                  <a:cs typeface="+mn-cs"/>
                </a:endParaRPr>
              </a:p>
            </p:txBody>
          </p:sp>
        </p:grpSp>
        <p:sp>
          <p:nvSpPr>
            <p:cNvPr id="23" name="文本框 22">
              <a:extLst>
                <a:ext uri="{FF2B5EF4-FFF2-40B4-BE49-F238E27FC236}">
                  <a16:creationId xmlns:a16="http://schemas.microsoft.com/office/drawing/2014/main" xmlns="" id="{E3B7155C-27BA-422B-B5CA-74A3DDD4465E}"/>
                </a:ext>
              </a:extLst>
            </p:cNvPr>
            <p:cNvSpPr txBox="1"/>
            <p:nvPr/>
          </p:nvSpPr>
          <p:spPr>
            <a:xfrm>
              <a:off x="4391890" y="1460724"/>
              <a:ext cx="720080" cy="369332"/>
            </a:xfrm>
            <a:prstGeom prst="rect">
              <a:avLst/>
            </a:prstGeom>
            <a:noFill/>
            <a:ln w="381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1"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a:t>
              </a:r>
              <a:r>
                <a:rPr kumimoji="0" lang="en-US" altLang="zh-CN" sz="1800" b="0" i="0"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1800" b="1" i="1"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ε</a:t>
              </a:r>
              <a:r>
                <a:rPr kumimoji="0" lang="en-US" altLang="zh-CN" sz="1800" b="0" i="0"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zh-CN" altLang="en-US" sz="1800" b="0" i="0"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24" name="文本框 23">
              <a:extLst>
                <a:ext uri="{FF2B5EF4-FFF2-40B4-BE49-F238E27FC236}">
                  <a16:creationId xmlns:a16="http://schemas.microsoft.com/office/drawing/2014/main" xmlns="" id="{A6675E3A-EFFA-4193-A2A4-2617BB05C64F}"/>
                </a:ext>
              </a:extLst>
            </p:cNvPr>
            <p:cNvSpPr txBox="1"/>
            <p:nvPr/>
          </p:nvSpPr>
          <p:spPr>
            <a:xfrm>
              <a:off x="3959384" y="1857568"/>
              <a:ext cx="720080" cy="369332"/>
            </a:xfrm>
            <a:prstGeom prst="rect">
              <a:avLst/>
            </a:prstGeom>
            <a:noFill/>
            <a:ln w="381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1"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a:t>
              </a:r>
              <a:r>
                <a:rPr kumimoji="0" lang="en-US" altLang="zh-CN" sz="1800" b="0" i="0"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1800" b="1" i="1"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δ</a:t>
              </a:r>
              <a:r>
                <a:rPr kumimoji="0" lang="en-US" altLang="zh-CN" sz="1800" b="0" i="0"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zh-CN" altLang="en-US" sz="1800" b="0" i="0"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xmlns="" id="{508319E6-F611-4517-830A-EBC7071BA968}"/>
                    </a:ext>
                  </a:extLst>
                </p:cNvPr>
                <p:cNvSpPr txBox="1"/>
                <p:nvPr/>
              </p:nvSpPr>
              <p:spPr>
                <a:xfrm>
                  <a:off x="5435094" y="3087958"/>
                  <a:ext cx="720080" cy="369332"/>
                </a:xfrm>
                <a:prstGeom prst="rect">
                  <a:avLst/>
                </a:prstGeom>
                <a:noFill/>
                <a:ln w="381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0" cap="none" spc="0" normalizeH="0" baseline="0" noProof="0" dirty="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altLang="zh-CN" sz="1800" b="1" i="1" u="none" strike="noStrike" kern="0" cap="none" spc="0" normalizeH="0" baseline="0" noProof="0" dirty="0" smtClean="0">
                                <a:ln>
                                  <a:noFill/>
                                </a:ln>
                                <a:solidFill>
                                  <a:prstClr val="black"/>
                                </a:solidFill>
                                <a:effectLst/>
                                <a:uLnTx/>
                                <a:uFillTx/>
                                <a:latin typeface="Cambria Math" panose="02040503050406030204" pitchFamily="18" charset="0"/>
                                <a:cs typeface="Times New Roman" panose="02020603050405020304" pitchFamily="18" charset="0"/>
                              </a:rPr>
                              <m:t>𝒙</m:t>
                            </m:r>
                          </m:e>
                          <m:sub>
                            <m:r>
                              <a:rPr kumimoji="0" lang="en-US" altLang="zh-CN" sz="1800" b="1" i="1" u="none" strike="noStrike" kern="0" cap="none" spc="0" normalizeH="0" baseline="0" noProof="0" dirty="0" smtClean="0">
                                <a:ln>
                                  <a:noFill/>
                                </a:ln>
                                <a:solidFill>
                                  <a:prstClr val="black"/>
                                </a:solidFill>
                                <a:effectLst/>
                                <a:uLnTx/>
                                <a:uFillTx/>
                                <a:latin typeface="Cambria Math" panose="02040503050406030204" pitchFamily="18" charset="0"/>
                                <a:cs typeface="Times New Roman" panose="02020603050405020304" pitchFamily="18" charset="0"/>
                              </a:rPr>
                              <m:t>𝟎</m:t>
                            </m:r>
                          </m:sub>
                        </m:sSub>
                      </m:oMath>
                    </m:oMathPara>
                  </a14:m>
                  <a:endParaRPr kumimoji="0" lang="zh-CN" altLang="en-US" sz="1800" b="1" i="0"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5" name="文本框 24">
                  <a:extLst>
                    <a:ext uri="{FF2B5EF4-FFF2-40B4-BE49-F238E27FC236}">
                      <a16:creationId xmlns:a16="http://schemas.microsoft.com/office/drawing/2014/main" xmlns:a14="http://schemas.microsoft.com/office/drawing/2010/main" xmlns="" id="{508319E6-F611-4517-830A-EBC7071BA968}"/>
                    </a:ext>
                  </a:extLst>
                </p:cNvPr>
                <p:cNvSpPr txBox="1">
                  <a:spLocks noRot="1" noChangeAspect="1" noMove="1" noResize="1" noEditPoints="1" noAdjustHandles="1" noChangeArrowheads="1" noChangeShapeType="1" noTextEdit="1"/>
                </p:cNvSpPr>
                <p:nvPr/>
              </p:nvSpPr>
              <p:spPr>
                <a:xfrm>
                  <a:off x="5435094" y="3087958"/>
                  <a:ext cx="720080" cy="369332"/>
                </a:xfrm>
                <a:prstGeom prst="rect">
                  <a:avLst/>
                </a:prstGeom>
                <a:blipFill rotWithShape="0">
                  <a:blip r:embed="rId5"/>
                  <a:stretch>
                    <a:fillRect b="-12963"/>
                  </a:stretch>
                </a:blipFill>
                <a:ln w="3810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xmlns="" id="{88CEB0D2-1033-42FF-BF86-C63C670F2D6D}"/>
                    </a:ext>
                  </a:extLst>
                </p:cNvPr>
                <p:cNvSpPr txBox="1"/>
                <p:nvPr/>
              </p:nvSpPr>
              <p:spPr>
                <a:xfrm>
                  <a:off x="5745064" y="3440150"/>
                  <a:ext cx="720080" cy="369332"/>
                </a:xfrm>
                <a:prstGeom prst="rect">
                  <a:avLst/>
                </a:prstGeom>
                <a:noFill/>
                <a:ln w="381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0" cap="none" spc="0" normalizeH="0" baseline="0" noProof="0" dirty="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altLang="zh-CN" sz="1800" b="1" i="1" u="none" strike="noStrike" kern="0" cap="none" spc="0" normalizeH="0" baseline="0" noProof="0" dirty="0" smtClean="0">
                                <a:ln>
                                  <a:noFill/>
                                </a:ln>
                                <a:solidFill>
                                  <a:prstClr val="black"/>
                                </a:solidFill>
                                <a:effectLst/>
                                <a:uLnTx/>
                                <a:uFillTx/>
                                <a:latin typeface="Cambria Math" panose="02040503050406030204" pitchFamily="18" charset="0"/>
                                <a:cs typeface="Times New Roman" panose="02020603050405020304" pitchFamily="18" charset="0"/>
                              </a:rPr>
                              <m:t>𝒙</m:t>
                            </m:r>
                          </m:e>
                          <m:sub>
                            <m:r>
                              <a:rPr kumimoji="0" lang="en-US" altLang="zh-CN" sz="1800" b="1" i="1" u="none" strike="noStrike" kern="0" cap="none" spc="0" normalizeH="0" baseline="0" noProof="0" dirty="0" smtClean="0">
                                <a:ln>
                                  <a:noFill/>
                                </a:ln>
                                <a:solidFill>
                                  <a:prstClr val="black"/>
                                </a:solidFill>
                                <a:effectLst/>
                                <a:uLnTx/>
                                <a:uFillTx/>
                                <a:latin typeface="Cambria Math" panose="02040503050406030204" pitchFamily="18" charset="0"/>
                                <a:cs typeface="Times New Roman" panose="02020603050405020304" pitchFamily="18" charset="0"/>
                              </a:rPr>
                              <m:t>𝒆</m:t>
                            </m:r>
                          </m:sub>
                        </m:sSub>
                      </m:oMath>
                    </m:oMathPara>
                  </a14:m>
                  <a:endParaRPr kumimoji="0" lang="zh-CN" altLang="en-US" sz="1800" b="1" i="0"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65" name="文本框 64">
                  <a:extLst>
                    <a:ext uri="{FF2B5EF4-FFF2-40B4-BE49-F238E27FC236}">
                      <a16:creationId xmlns:a16="http://schemas.microsoft.com/office/drawing/2014/main" id="{88CEB0D2-1033-42FF-BF86-C63C670F2D6D}"/>
                    </a:ext>
                  </a:extLst>
                </p:cNvPr>
                <p:cNvSpPr txBox="1">
                  <a:spLocks noRot="1" noChangeAspect="1" noMove="1" noResize="1" noEditPoints="1" noAdjustHandles="1" noChangeArrowheads="1" noChangeShapeType="1" noTextEdit="1"/>
                </p:cNvSpPr>
                <p:nvPr/>
              </p:nvSpPr>
              <p:spPr>
                <a:xfrm>
                  <a:off x="5745064" y="3440150"/>
                  <a:ext cx="720080" cy="369332"/>
                </a:xfrm>
                <a:prstGeom prst="rect">
                  <a:avLst/>
                </a:prstGeom>
                <a:blipFill>
                  <a:blip r:embed="rId6"/>
                  <a:stretch>
                    <a:fillRect/>
                  </a:stretch>
                </a:blipFill>
                <a:ln w="38100">
                  <a:noFill/>
                </a:ln>
              </p:spPr>
              <p:txBody>
                <a:bodyPr/>
                <a:lstStyle/>
                <a:p>
                  <a:r>
                    <a:rPr lang="zh-CN" altLang="en-US">
                      <a:noFill/>
                    </a:rPr>
                    <a:t> </a:t>
                  </a:r>
                </a:p>
              </p:txBody>
            </p:sp>
          </mc:Fallback>
        </mc:AlternateContent>
      </p:grpSp>
    </p:spTree>
    <p:extLst>
      <p:ext uri="{BB962C8B-B14F-4D97-AF65-F5344CB8AC3E}">
        <p14:creationId xmlns:p14="http://schemas.microsoft.com/office/powerpoint/2010/main" val="713833645"/>
      </p:ext>
    </p:extLst>
  </p:cSld>
  <p:clrMapOvr>
    <a:masterClrMapping/>
  </p:clrMapOvr>
  <p:transition spd="med">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ea typeface="楷体" panose="02010609060101010101" pitchFamily="49" charset="-122"/>
                <a:cs typeface="Times New Roman" panose="02020603050405020304" pitchFamily="18" charset="0"/>
              </a:rPr>
              <a:t>考核说明</a:t>
            </a:r>
            <a:endParaRPr lang="zh-CN" altLang="en-US" dirty="0">
              <a:solidFill>
                <a:schemeClr val="tx1"/>
              </a:solidFill>
            </a:endParaRPr>
          </a:p>
        </p:txBody>
      </p:sp>
      <p:sp>
        <p:nvSpPr>
          <p:cNvPr id="3" name="内容占位符 2"/>
          <p:cNvSpPr>
            <a:spLocks noGrp="1"/>
          </p:cNvSpPr>
          <p:nvPr>
            <p:ph idx="1"/>
          </p:nvPr>
        </p:nvSpPr>
        <p:spPr>
          <a:xfrm>
            <a:off x="839415" y="1988840"/>
            <a:ext cx="7260977" cy="4536504"/>
          </a:xfrm>
        </p:spPr>
        <p:txBody>
          <a:bodyPr/>
          <a:lstStyle/>
          <a:p>
            <a:pPr marL="0" indent="0">
              <a:lnSpc>
                <a:spcPct val="150000"/>
              </a:lnSpc>
              <a:buNone/>
            </a:pPr>
            <a:r>
              <a:rPr lang="zh-CN" altLang="en-US" b="1" dirty="0" smtClean="0">
                <a:solidFill>
                  <a:srgbClr val="FF0000"/>
                </a:solidFill>
                <a:ea typeface="楷体" panose="02010609060101010101" pitchFamily="49" charset="-122"/>
                <a:cs typeface="Times New Roman" panose="02020603050405020304" pitchFamily="18" charset="0"/>
              </a:rPr>
              <a:t>分数构成</a:t>
            </a:r>
            <a:endParaRPr lang="en-US" altLang="zh-CN" b="1" dirty="0" smtClean="0">
              <a:solidFill>
                <a:srgbClr val="FF0000"/>
              </a:solidFill>
              <a:ea typeface="楷体" panose="02010609060101010101" pitchFamily="49" charset="-122"/>
              <a:cs typeface="Times New Roman" panose="02020603050405020304" pitchFamily="18" charset="0"/>
            </a:endParaRPr>
          </a:p>
          <a:p>
            <a:pPr>
              <a:lnSpc>
                <a:spcPct val="150000"/>
              </a:lnSpc>
              <a:spcBef>
                <a:spcPts val="500"/>
              </a:spcBef>
            </a:pPr>
            <a:r>
              <a:rPr lang="zh-CN" altLang="en-US" sz="2400" dirty="0">
                <a:ea typeface="楷体" panose="02010609060101010101" pitchFamily="49" charset="-122"/>
                <a:cs typeface="Times New Roman" panose="02020603050405020304" pitchFamily="18" charset="0"/>
              </a:rPr>
              <a:t>四次作业：</a:t>
            </a:r>
            <a:r>
              <a:rPr lang="en-US" altLang="zh-CN" sz="2400" dirty="0">
                <a:ea typeface="楷体" panose="02010609060101010101" pitchFamily="49" charset="-122"/>
                <a:cs typeface="Times New Roman" panose="02020603050405020304" pitchFamily="18" charset="0"/>
              </a:rPr>
              <a:t>70%</a:t>
            </a:r>
          </a:p>
          <a:p>
            <a:pPr>
              <a:lnSpc>
                <a:spcPct val="150000"/>
              </a:lnSpc>
              <a:spcBef>
                <a:spcPts val="500"/>
              </a:spcBef>
            </a:pPr>
            <a:r>
              <a:rPr lang="zh-CN" altLang="en-US" sz="2400" dirty="0" smtClean="0">
                <a:ea typeface="楷体" panose="02010609060101010101" pitchFamily="49" charset="-122"/>
                <a:cs typeface="Times New Roman" panose="02020603050405020304" pitchFamily="18" charset="0"/>
              </a:rPr>
              <a:t>期末</a:t>
            </a:r>
            <a:r>
              <a:rPr lang="zh-CN" altLang="en-US" sz="2400" dirty="0">
                <a:ea typeface="楷体" panose="02010609060101010101" pitchFamily="49" charset="-122"/>
                <a:cs typeface="Times New Roman" panose="02020603050405020304" pitchFamily="18" charset="0"/>
              </a:rPr>
              <a:t>考试：</a:t>
            </a:r>
            <a:r>
              <a:rPr lang="en-US" altLang="zh-CN" sz="2400" dirty="0">
                <a:ea typeface="楷体" panose="02010609060101010101" pitchFamily="49" charset="-122"/>
                <a:cs typeface="Times New Roman" panose="02020603050405020304" pitchFamily="18" charset="0"/>
              </a:rPr>
              <a:t>30%</a:t>
            </a:r>
          </a:p>
          <a:p>
            <a:pPr marL="0" indent="0">
              <a:lnSpc>
                <a:spcPct val="150000"/>
              </a:lnSpc>
              <a:spcBef>
                <a:spcPts val="1000"/>
              </a:spcBef>
              <a:buNone/>
            </a:pPr>
            <a:r>
              <a:rPr lang="zh-CN" altLang="en-US" b="1" dirty="0" smtClean="0">
                <a:solidFill>
                  <a:srgbClr val="FF0000"/>
                </a:solidFill>
                <a:ea typeface="楷体" panose="02010609060101010101" pitchFamily="49" charset="-122"/>
                <a:cs typeface="Times New Roman" panose="02020603050405020304" pitchFamily="18" charset="0"/>
              </a:rPr>
              <a:t>期末考试</a:t>
            </a:r>
            <a:endParaRPr lang="en-US" altLang="zh-CN" b="1" dirty="0" smtClean="0">
              <a:solidFill>
                <a:srgbClr val="FF0000"/>
              </a:solidFill>
              <a:ea typeface="楷体" panose="02010609060101010101" pitchFamily="49" charset="-122"/>
              <a:cs typeface="Times New Roman" panose="02020603050405020304" pitchFamily="18" charset="0"/>
            </a:endParaRPr>
          </a:p>
          <a:p>
            <a:pPr>
              <a:lnSpc>
                <a:spcPct val="150000"/>
              </a:lnSpc>
              <a:spcBef>
                <a:spcPts val="500"/>
              </a:spcBef>
            </a:pPr>
            <a:r>
              <a:rPr lang="zh-CN" altLang="en-US" sz="2400" dirty="0">
                <a:ea typeface="楷体" panose="02010609060101010101" pitchFamily="49" charset="-122"/>
                <a:cs typeface="Times New Roman" panose="02020603050405020304" pitchFamily="18" charset="0"/>
              </a:rPr>
              <a:t>期末考试安排在最后一堂课开卷</a:t>
            </a:r>
            <a:r>
              <a:rPr lang="zh-CN" altLang="en-US" sz="2400" dirty="0" smtClean="0">
                <a:ea typeface="楷体" panose="02010609060101010101" pitchFamily="49" charset="-122"/>
                <a:cs typeface="Times New Roman" panose="02020603050405020304" pitchFamily="18" charset="0"/>
              </a:rPr>
              <a:t>考试</a:t>
            </a:r>
            <a:endParaRPr lang="en-US" altLang="zh-CN" sz="2400" dirty="0" smtClean="0">
              <a:ea typeface="楷体" panose="02010609060101010101" pitchFamily="49" charset="-122"/>
              <a:cs typeface="Times New Roman" panose="02020603050405020304" pitchFamily="18" charset="0"/>
            </a:endParaRPr>
          </a:p>
          <a:p>
            <a:pPr>
              <a:lnSpc>
                <a:spcPct val="150000"/>
              </a:lnSpc>
              <a:spcBef>
                <a:spcPts val="500"/>
              </a:spcBef>
            </a:pPr>
            <a:r>
              <a:rPr lang="zh-CN" altLang="en-US" sz="2400" dirty="0" smtClean="0">
                <a:ea typeface="楷体" panose="02010609060101010101" pitchFamily="49" charset="-122"/>
                <a:cs typeface="Times New Roman" panose="02020603050405020304" pitchFamily="18" charset="0"/>
              </a:rPr>
              <a:t>可</a:t>
            </a:r>
            <a:r>
              <a:rPr lang="zh-CN" altLang="en-US" sz="2400" dirty="0">
                <a:ea typeface="楷体" panose="02010609060101010101" pitchFamily="49" charset="-122"/>
                <a:cs typeface="Times New Roman" panose="02020603050405020304" pitchFamily="18" charset="0"/>
              </a:rPr>
              <a:t>带书和随</a:t>
            </a:r>
            <a:r>
              <a:rPr lang="zh-CN" altLang="en-US" sz="2400" dirty="0" smtClean="0">
                <a:ea typeface="楷体" panose="02010609060101010101" pitchFamily="49" charset="-122"/>
                <a:cs typeface="Times New Roman" panose="02020603050405020304" pitchFamily="18" charset="0"/>
              </a:rPr>
              <a:t>堂笔记</a:t>
            </a:r>
            <a:endParaRPr lang="zh-CN" altLang="en-US" sz="2400" dirty="0">
              <a:ea typeface="楷体" panose="02010609060101010101" pitchFamily="49" charset="-122"/>
              <a:cs typeface="Times New Roman" panose="02020603050405020304" pitchFamily="18" charset="0"/>
            </a:endParaRPr>
          </a:p>
          <a:p>
            <a:pPr>
              <a:spcBef>
                <a:spcPts val="500"/>
              </a:spcBef>
            </a:pPr>
            <a:endParaRPr lang="en-US" altLang="zh-CN" sz="2000" dirty="0">
              <a:ea typeface="楷体" panose="02010609060101010101" pitchFamily="49" charset="-122"/>
              <a:cs typeface="Times New Roman" panose="02020603050405020304" pitchFamily="18" charset="0"/>
            </a:endParaRPr>
          </a:p>
          <a:p>
            <a:pPr marL="0" indent="0">
              <a:lnSpc>
                <a:spcPct val="115000"/>
              </a:lnSpc>
              <a:spcAft>
                <a:spcPts val="0"/>
              </a:spcAft>
              <a:buNone/>
            </a:pP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0" indent="0">
              <a:spcBef>
                <a:spcPts val="500"/>
              </a:spcBef>
              <a:buNone/>
            </a:pPr>
            <a:endParaRPr lang="en-US" altLang="zh-CN" sz="2000" dirty="0" smtClean="0">
              <a:latin typeface="Times New Roman" panose="02020603050405020304" pitchFamily="18" charset="0"/>
              <a:ea typeface="+mj-ea"/>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FBB19264-6531-4C88-BE5F-E166F0E69C67}" type="slidenum">
              <a:rPr lang="en-US" altLang="zh-CN" smtClean="0">
                <a:solidFill>
                  <a:srgbClr val="FFFFFF"/>
                </a:solidFill>
              </a:rPr>
              <a:pPr>
                <a:defRPr/>
              </a:pPr>
              <a:t>3</a:t>
            </a:fld>
            <a:endParaRPr lang="en-US" altLang="zh-CN">
              <a:solidFill>
                <a:srgbClr val="FFFFFF"/>
              </a:solidFill>
            </a:endParaRPr>
          </a:p>
        </p:txBody>
      </p:sp>
    </p:spTree>
    <p:extLst>
      <p:ext uri="{BB962C8B-B14F-4D97-AF65-F5344CB8AC3E}">
        <p14:creationId xmlns:p14="http://schemas.microsoft.com/office/powerpoint/2010/main" val="4251231527"/>
      </p:ext>
    </p:extLst>
  </p:cSld>
  <p:clrMapOvr>
    <a:masterClrMapping/>
  </p:clrMapOvr>
  <p:transition spd="med" advTm="64473">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1513" y="771078"/>
            <a:ext cx="7986464" cy="838200"/>
          </a:xfrm>
        </p:spPr>
        <p:txBody>
          <a:bodyPr/>
          <a:lstStyle/>
          <a:p>
            <a:r>
              <a:rPr lang="zh-CN" altLang="en-US" sz="32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渐进</a:t>
            </a:r>
            <a:r>
              <a:rPr lang="zh-CN" altLang="en-US" sz="32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稳定</a:t>
            </a:r>
            <a:endParaRPr lang="zh-CN" altLang="en-US" sz="3200" dirty="0">
              <a:solidFill>
                <a:schemeClr val="tx1"/>
              </a:solidFill>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pPr>
              <a:defRPr/>
            </a:pPr>
            <a:fld id="{FBB19264-6531-4C88-BE5F-E166F0E69C67}" type="slidenum">
              <a:rPr lang="en-US" altLang="zh-CN" smtClean="0">
                <a:solidFill>
                  <a:srgbClr val="FFFFFF"/>
                </a:solidFill>
              </a:rPr>
              <a:pPr>
                <a:defRPr/>
              </a:pPr>
              <a:t>30</a:t>
            </a:fld>
            <a:endParaRPr lang="en-US" altLang="zh-CN">
              <a:solidFill>
                <a:srgbClr val="FFFFFF"/>
              </a:solidFill>
            </a:endParaRPr>
          </a:p>
        </p:txBody>
      </p:sp>
      <mc:AlternateContent xmlns:mc="http://schemas.openxmlformats.org/markup-compatibility/2006" xmlns:a14="http://schemas.microsoft.com/office/drawing/2010/main">
        <mc:Choice Requires="a14">
          <p:sp>
            <p:nvSpPr>
              <p:cNvPr id="11" name="矩形 10"/>
              <p:cNvSpPr/>
              <p:nvPr/>
            </p:nvSpPr>
            <p:spPr>
              <a:xfrm>
                <a:off x="872814" y="2003755"/>
                <a:ext cx="7371594" cy="978729"/>
              </a:xfrm>
              <a:prstGeom prst="rect">
                <a:avLst/>
              </a:prstGeom>
            </p:spPr>
            <p:txBody>
              <a:bodyPr wrap="square">
                <a:spAutoFit/>
              </a:bodyPr>
              <a:lstStyle/>
              <a:p>
                <a:pPr marL="342900" lvl="0" indent="-342900" eaLnBrk="0" fontAlgn="base" hangingPunct="0">
                  <a:lnSpc>
                    <a:spcPct val="120000"/>
                  </a:lnSpc>
                  <a:spcAft>
                    <a:spcPct val="0"/>
                  </a:spcAft>
                  <a:buClr>
                    <a:srgbClr val="003366"/>
                  </a:buClr>
                  <a:buSzPct val="75000"/>
                  <a:buFont typeface="Wingdings" pitchFamily="2" charset="2"/>
                  <a:buChar char="l"/>
                </a:pP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如果稳定状态</a:t>
                </a:r>
                <a14:m>
                  <m:oMath xmlns:m="http://schemas.openxmlformats.org/officeDocument/2006/math">
                    <m:sSub>
                      <m:sSubPr>
                        <m:ctrlPr>
                          <a:rPr lang="en-US" altLang="zh-CN" sz="2400" i="1">
                            <a:solidFill>
                              <a:srgbClr val="003366"/>
                            </a:solidFill>
                            <a:latin typeface="Cambria Math" panose="02040503050406030204" pitchFamily="18" charset="0"/>
                          </a:rPr>
                        </m:ctrlPr>
                      </m:sSubPr>
                      <m:e>
                        <m:r>
                          <a:rPr lang="en-US" altLang="zh-CN" sz="2400" b="0" i="1" smtClean="0">
                            <a:solidFill>
                              <a:srgbClr val="003366"/>
                            </a:solidFill>
                            <a:latin typeface="Cambria Math" panose="02040503050406030204" pitchFamily="18" charset="0"/>
                          </a:rPr>
                          <m:t> </m:t>
                        </m:r>
                        <m:r>
                          <a:rPr lang="en-US" altLang="zh-CN" sz="2400" i="1">
                            <a:solidFill>
                              <a:srgbClr val="003366"/>
                            </a:solidFill>
                            <a:latin typeface="Cambria Math" panose="02040503050406030204" pitchFamily="18" charset="0"/>
                          </a:rPr>
                          <m:t>𝑥</m:t>
                        </m:r>
                      </m:e>
                      <m:sub>
                        <m:r>
                          <m:rPr>
                            <m:sty m:val="p"/>
                          </m:rPr>
                          <a:rPr lang="en-US" altLang="zh-CN" sz="2400" i="1">
                            <a:solidFill>
                              <a:srgbClr val="003366"/>
                            </a:solidFill>
                            <a:latin typeface="Cambria Math" panose="02040503050406030204" pitchFamily="18" charset="0"/>
                          </a:rPr>
                          <m:t>e</m:t>
                        </m:r>
                      </m:sub>
                    </m:sSub>
                  </m:oMath>
                </a14:m>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受到</a:t>
                </a:r>
                <a:r>
                  <a:rPr lang="zh-CN" altLang="en-US"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rPr>
                  <a:t>扰动后</a:t>
                </a: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r>
                  <a:rPr lang="zh-CN" altLang="en-US" sz="2400" b="1"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最终都会收敛</a:t>
                </a:r>
                <a14:m>
                  <m:oMath xmlns:m="http://schemas.openxmlformats.org/officeDocument/2006/math">
                    <m:r>
                      <a:rPr lang="zh-CN" altLang="en-US"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到</m:t>
                    </m:r>
                    <m:sSub>
                      <m:sSub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0"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 </m:t>
                        </m:r>
                        <m: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sub>
                        <m:r>
                          <m:rPr>
                            <m:sty m:val="p"/>
                          </m:rP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e</m:t>
                        </m:r>
                      </m:sub>
                    </m:sSub>
                  </m:oMath>
                </a14:m>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，那么就称</a:t>
                </a:r>
                <a14:m>
                  <m:oMath xmlns:m="http://schemas.openxmlformats.org/officeDocument/2006/math">
                    <m:sSub>
                      <m:sSub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0"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 </m:t>
                        </m:r>
                        <m: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sub>
                        <m:r>
                          <m:rPr>
                            <m:sty m:val="p"/>
                          </m:rP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e</m:t>
                        </m:r>
                      </m:sub>
                    </m:sSub>
                  </m:oMath>
                </a14:m>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在李雅普诺夫</a:t>
                </a:r>
                <a:r>
                  <a:rPr lang="zh-CN" altLang="en-US"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rPr>
                  <a:t>意义</a:t>
                </a: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下是渐进稳定的。</a:t>
                </a:r>
                <a:endParaRPr lang="en-US" altLang="zh-CN"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p:txBody>
          </p:sp>
        </mc:Choice>
        <mc:Fallback xmlns="">
          <p:sp>
            <p:nvSpPr>
              <p:cNvPr id="11" name="矩形 10"/>
              <p:cNvSpPr>
                <a:spLocks noRot="1" noChangeAspect="1" noMove="1" noResize="1" noEditPoints="1" noAdjustHandles="1" noChangeArrowheads="1" noChangeShapeType="1" noTextEdit="1"/>
              </p:cNvSpPr>
              <p:nvPr/>
            </p:nvSpPr>
            <p:spPr>
              <a:xfrm>
                <a:off x="872814" y="2003755"/>
                <a:ext cx="7371594" cy="978729"/>
              </a:xfrm>
              <a:prstGeom prst="rect">
                <a:avLst/>
              </a:prstGeom>
              <a:blipFill rotWithShape="0">
                <a:blip r:embed="rId2"/>
                <a:stretch>
                  <a:fillRect l="-496" t="-3750" r="-1075" b="-75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876573" y="2982484"/>
                <a:ext cx="3682038" cy="2862322"/>
              </a:xfrm>
              <a:prstGeom prst="rect">
                <a:avLst/>
              </a:prstGeom>
            </p:spPr>
            <p:txBody>
              <a:bodyPr wrap="square">
                <a:spAutoFit/>
              </a:bodyPr>
              <a:lstStyle/>
              <a:p>
                <a:pPr>
                  <a:lnSpc>
                    <a:spcPct val="150000"/>
                  </a:lnSpc>
                </a:pPr>
                <a14:m>
                  <m:oMath xmlns:m="http://schemas.openxmlformats.org/officeDocument/2006/math">
                    <m:r>
                      <a:rPr lang="zh-CN" altLang="en-US" sz="2400" b="0" i="1" smtClean="0">
                        <a:solidFill>
                          <a:srgbClr val="003366"/>
                        </a:solidFill>
                        <a:latin typeface="Cambria Math" panose="02040503050406030204" pitchFamily="18" charset="0"/>
                      </a:rPr>
                      <m:t>∀</m:t>
                    </m:r>
                    <m:r>
                      <a:rPr lang="zh-CN" altLang="en-US" sz="2400" b="0" i="1">
                        <a:solidFill>
                          <a:srgbClr val="003366"/>
                        </a:solidFill>
                        <a:latin typeface="Cambria Math" panose="02040503050406030204" pitchFamily="18" charset="0"/>
                      </a:rPr>
                      <m:t>𝜀</m:t>
                    </m:r>
                    <m:r>
                      <a:rPr lang="en-US" altLang="zh-CN" sz="2400" b="0" i="1">
                        <a:solidFill>
                          <a:srgbClr val="003366"/>
                        </a:solidFill>
                        <a:latin typeface="Cambria Math" panose="02040503050406030204" pitchFamily="18" charset="0"/>
                      </a:rPr>
                      <m:t>&gt;0</m:t>
                    </m:r>
                  </m:oMath>
                </a14:m>
                <a:r>
                  <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r>
                      <a:rPr lang="zh-CN" altLang="en-US" sz="2400" b="0" i="1" smtClean="0">
                        <a:solidFill>
                          <a:srgbClr val="003366"/>
                        </a:solidFill>
                        <a:latin typeface="Cambria Math" panose="02040503050406030204" pitchFamily="18" charset="0"/>
                      </a:rPr>
                      <m:t> </m:t>
                    </m:r>
                    <m:r>
                      <a:rPr lang="zh-CN" altLang="en-US" sz="2400" i="1">
                        <a:solidFill>
                          <a:srgbClr val="003366"/>
                        </a:solidFill>
                        <a:latin typeface="Cambria Math" panose="02040503050406030204" pitchFamily="18" charset="0"/>
                      </a:rPr>
                      <m:t>∀</m:t>
                    </m:r>
                    <m:sSub>
                      <m:sSubPr>
                        <m:ctrlPr>
                          <a:rPr lang="en-US" altLang="zh-CN" sz="2400" i="1" smtClean="0">
                            <a:solidFill>
                              <a:srgbClr val="003366"/>
                            </a:solidFill>
                            <a:latin typeface="Cambria Math" panose="02040503050406030204" pitchFamily="18" charset="0"/>
                          </a:rPr>
                        </m:ctrlPr>
                      </m:sSubPr>
                      <m:e>
                        <m:r>
                          <a:rPr lang="en-US" altLang="zh-CN" sz="2400" i="1">
                            <a:solidFill>
                              <a:srgbClr val="003366"/>
                            </a:solidFill>
                            <a:latin typeface="Cambria Math" panose="02040503050406030204" pitchFamily="18" charset="0"/>
                          </a:rPr>
                          <m:t>𝑡</m:t>
                        </m:r>
                      </m:e>
                      <m:sub>
                        <m:r>
                          <a:rPr lang="en-US" altLang="zh-CN" sz="2400" b="0" i="1" smtClean="0">
                            <a:solidFill>
                              <a:srgbClr val="003366"/>
                            </a:solidFill>
                            <a:latin typeface="Cambria Math" panose="02040503050406030204" pitchFamily="18" charset="0"/>
                          </a:rPr>
                          <m:t>0</m:t>
                        </m:r>
                      </m:sub>
                    </m:sSub>
                    <m:r>
                      <a:rPr lang="en-US" altLang="zh-CN" sz="2400" i="1" smtClean="0">
                        <a:solidFill>
                          <a:srgbClr val="003366"/>
                        </a:solidFill>
                        <a:latin typeface="Cambria Math" panose="02040503050406030204" pitchFamily="18" charset="0"/>
                        <a:ea typeface="Cambria Math" panose="02040503050406030204" pitchFamily="18" charset="0"/>
                      </a:rPr>
                      <m:t>≥</m:t>
                    </m:r>
                    <m:r>
                      <a:rPr lang="en-US" altLang="zh-CN" sz="2400" i="1">
                        <a:solidFill>
                          <a:srgbClr val="003366"/>
                        </a:solidFill>
                        <a:latin typeface="Cambria Math" panose="02040503050406030204" pitchFamily="18" charset="0"/>
                      </a:rPr>
                      <m:t>0</m:t>
                    </m:r>
                  </m:oMath>
                </a14:m>
                <a:r>
                  <a:rPr lang="en-US" altLang="zh-CN"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r>
                      <a:rPr lang="zh-CN" altLang="en-US" sz="2400" b="0" i="1" smtClean="0">
                        <a:solidFill>
                          <a:srgbClr val="003366"/>
                        </a:solidFill>
                        <a:latin typeface="Cambria Math" panose="02040503050406030204" pitchFamily="18" charset="0"/>
                      </a:rPr>
                      <m:t>∃</m:t>
                    </m:r>
                    <m:r>
                      <a:rPr lang="zh-CN" altLang="en-US" sz="2400" b="0" i="1">
                        <a:solidFill>
                          <a:srgbClr val="003366"/>
                        </a:solidFill>
                        <a:latin typeface="Cambria Math" panose="02040503050406030204" pitchFamily="18" charset="0"/>
                      </a:rPr>
                      <m:t>𝛿</m:t>
                    </m:r>
                    <m:r>
                      <a:rPr lang="en-US" altLang="zh-CN" sz="2400" b="0" i="1">
                        <a:solidFill>
                          <a:srgbClr val="003366"/>
                        </a:solidFill>
                        <a:latin typeface="Cambria Math" panose="02040503050406030204" pitchFamily="18" charset="0"/>
                      </a:rPr>
                      <m:t>&gt;0</m:t>
                    </m:r>
                  </m:oMath>
                </a14:m>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a:p>
                <a:pPr>
                  <a:lnSpc>
                    <a:spcPct val="150000"/>
                  </a:lnSpc>
                </a:pPr>
                <a:r>
                  <a:rPr lang="en-US" altLang="zh-CN" sz="2400" dirty="0" smtClean="0">
                    <a:solidFill>
                      <a:srgbClr val="002060"/>
                    </a:solidFill>
                    <a:latin typeface="Times New Roman" panose="02020603050405020304" pitchFamily="18" charset="0"/>
                    <a:ea typeface="楷体" panose="02010609060101010101" pitchFamily="49" charset="-122"/>
                    <a:cs typeface="Times New Roman" panose="02020603050405020304" pitchFamily="18" charset="0"/>
                  </a:rPr>
                  <a:t>If</a:t>
                </a:r>
                <a:r>
                  <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 </a:t>
                </a:r>
                <a14:m>
                  <m:oMath xmlns:m="http://schemas.openxmlformats.org/officeDocument/2006/math">
                    <m:d>
                      <m:dPr>
                        <m:begChr m:val="‖"/>
                        <m:endChr m:val="‖"/>
                        <m:ctrlPr>
                          <a:rPr lang="en-US" altLang="zh-CN" sz="2400" b="0" i="1" smtClean="0">
                            <a:solidFill>
                              <a:srgbClr val="003366"/>
                            </a:solidFill>
                            <a:latin typeface="Cambria Math" panose="02040503050406030204" pitchFamily="18" charset="0"/>
                          </a:rPr>
                        </m:ctrlPr>
                      </m:dPr>
                      <m:e>
                        <m:r>
                          <a:rPr lang="en-US" altLang="zh-CN" sz="2400" i="1">
                            <a:solidFill>
                              <a:srgbClr val="003366"/>
                            </a:solidFill>
                            <a:latin typeface="Cambria Math" panose="02040503050406030204" pitchFamily="18" charset="0"/>
                          </a:rPr>
                          <m:t>𝑥</m:t>
                        </m:r>
                        <m:d>
                          <m:dPr>
                            <m:ctrlPr>
                              <a:rPr lang="en-US" altLang="zh-CN" sz="2400" i="1" smtClean="0">
                                <a:solidFill>
                                  <a:srgbClr val="003366"/>
                                </a:solidFill>
                                <a:latin typeface="Cambria Math" panose="02040503050406030204" pitchFamily="18" charset="0"/>
                              </a:rPr>
                            </m:ctrlPr>
                          </m:dPr>
                          <m:e>
                            <m:sSub>
                              <m:sSubPr>
                                <m:ctrlPr>
                                  <a:rPr lang="en-US" altLang="zh-CN" sz="2400" i="1">
                                    <a:solidFill>
                                      <a:srgbClr val="003366"/>
                                    </a:solidFill>
                                    <a:latin typeface="Cambria Math" panose="02040503050406030204" pitchFamily="18" charset="0"/>
                                  </a:rPr>
                                </m:ctrlPr>
                              </m:sSubPr>
                              <m:e>
                                <m:r>
                                  <a:rPr lang="en-US" altLang="zh-CN" sz="2400" i="1">
                                    <a:solidFill>
                                      <a:srgbClr val="003366"/>
                                    </a:solidFill>
                                    <a:latin typeface="Cambria Math" panose="02040503050406030204" pitchFamily="18" charset="0"/>
                                  </a:rPr>
                                  <m:t>𝑡</m:t>
                                </m:r>
                              </m:e>
                              <m:sub>
                                <m:r>
                                  <a:rPr lang="en-US" altLang="zh-CN" sz="2400" i="1">
                                    <a:solidFill>
                                      <a:srgbClr val="003366"/>
                                    </a:solidFill>
                                    <a:latin typeface="Cambria Math" panose="02040503050406030204" pitchFamily="18" charset="0"/>
                                  </a:rPr>
                                  <m:t>0</m:t>
                                </m:r>
                              </m:sub>
                            </m:sSub>
                          </m:e>
                        </m:d>
                        <m:r>
                          <a:rPr lang="en-US" altLang="zh-CN" sz="2400" i="1">
                            <a:solidFill>
                              <a:srgbClr val="003366"/>
                            </a:solidFill>
                            <a:latin typeface="Cambria Math" panose="02040503050406030204" pitchFamily="18" charset="0"/>
                          </a:rPr>
                          <m:t>−</m:t>
                        </m:r>
                        <m:sSub>
                          <m:sSubPr>
                            <m:ctrlPr>
                              <a:rPr lang="en-US" altLang="zh-CN" sz="2400" i="1">
                                <a:solidFill>
                                  <a:srgbClr val="003366"/>
                                </a:solidFill>
                                <a:latin typeface="Cambria Math" panose="02040503050406030204" pitchFamily="18" charset="0"/>
                              </a:rPr>
                            </m:ctrlPr>
                          </m:sSubPr>
                          <m:e>
                            <m:r>
                              <a:rPr lang="en-US" altLang="zh-CN" sz="2400" i="1">
                                <a:solidFill>
                                  <a:srgbClr val="003366"/>
                                </a:solidFill>
                                <a:latin typeface="Cambria Math" panose="02040503050406030204" pitchFamily="18" charset="0"/>
                              </a:rPr>
                              <m:t>𝑥</m:t>
                            </m:r>
                          </m:e>
                          <m:sub>
                            <m:r>
                              <a:rPr lang="en-US" altLang="zh-CN" sz="2400" b="0" i="1" smtClean="0">
                                <a:solidFill>
                                  <a:srgbClr val="003366"/>
                                </a:solidFill>
                                <a:latin typeface="Cambria Math" panose="02040503050406030204" pitchFamily="18" charset="0"/>
                              </a:rPr>
                              <m:t>𝑒</m:t>
                            </m:r>
                          </m:sub>
                        </m:sSub>
                      </m:e>
                    </m:d>
                    <m:r>
                      <a:rPr lang="en-US" altLang="zh-CN" sz="2400" b="0" i="1">
                        <a:solidFill>
                          <a:srgbClr val="003366"/>
                        </a:solidFill>
                        <a:latin typeface="Cambria Math" panose="02040503050406030204" pitchFamily="18" charset="0"/>
                      </a:rPr>
                      <m:t>&lt;</m:t>
                    </m:r>
                    <m:r>
                      <a:rPr lang="zh-CN" altLang="en-US" sz="2400" b="0" i="1">
                        <a:solidFill>
                          <a:srgbClr val="003366"/>
                        </a:solidFill>
                        <a:latin typeface="Cambria Math" panose="02040503050406030204" pitchFamily="18" charset="0"/>
                      </a:rPr>
                      <m:t>𝛿</m:t>
                    </m:r>
                  </m:oMath>
                </a14:m>
                <a:r>
                  <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p>
              <a:p>
                <a:pPr>
                  <a:lnSpc>
                    <a:spcPct val="150000"/>
                  </a:lnSpc>
                </a:pPr>
                <a:r>
                  <a:rPr lang="en-US" altLang="zh-CN" sz="2400" dirty="0">
                    <a:solidFill>
                      <a:srgbClr val="002060"/>
                    </a:solidFill>
                    <a:latin typeface="Times New Roman" panose="02020603050405020304" pitchFamily="18" charset="0"/>
                    <a:ea typeface="楷体" panose="02010609060101010101" pitchFamily="49" charset="-122"/>
                    <a:cs typeface="Times New Roman" panose="02020603050405020304" pitchFamily="18" charset="0"/>
                  </a:rPr>
                  <a:t>T</a:t>
                </a:r>
                <a14:m>
                  <m:oMath xmlns:m="http://schemas.openxmlformats.org/officeDocument/2006/math">
                    <m:r>
                      <m:rPr>
                        <m:sty m:val="p"/>
                      </m:rP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hen</m:t>
                    </m:r>
                  </m:oMath>
                </a14:m>
                <a:endParaRPr lang="en-US" altLang="zh-CN" sz="2400" dirty="0" smtClean="0">
                  <a:solidFill>
                    <a:srgbClr val="00206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14:m>
                  <m:oMath xmlns:m="http://schemas.openxmlformats.org/officeDocument/2006/math">
                    <m:d>
                      <m:dPr>
                        <m:begChr m:val="‖"/>
                        <m:endChr m:val="‖"/>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d>
                          <m:d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𝑡</m:t>
                            </m:r>
                          </m:e>
                        </m:d>
                        <m: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𝑒</m:t>
                            </m:r>
                          </m:sub>
                        </m:sSub>
                      </m:e>
                    </m:d>
                    <m: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&lt;</m:t>
                    </m:r>
                    <m:r>
                      <a:rPr lang="zh-CN" altLang="en-US"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𝜀</m:t>
                    </m:r>
                  </m:oMath>
                </a14:m>
                <a:r>
                  <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r>
                  <a:rPr lang="zh-CN" altLang="en-US" sz="2400" dirty="0">
                    <a:solidFill>
                      <a:srgbClr val="003366"/>
                    </a:solidFill>
                  </a:rPr>
                  <a:t> </a:t>
                </a:r>
                <a14:m>
                  <m:oMath xmlns:m="http://schemas.openxmlformats.org/officeDocument/2006/math">
                    <m:r>
                      <a:rPr lang="zh-CN" altLang="en-US" sz="2400" i="1">
                        <a:solidFill>
                          <a:srgbClr val="003366"/>
                        </a:solidFill>
                        <a:latin typeface="Cambria Math" panose="02040503050406030204" pitchFamily="18" charset="0"/>
                      </a:rPr>
                      <m:t>∀</m:t>
                    </m:r>
                    <m:r>
                      <a:rPr lang="en-US" altLang="zh-CN" sz="2400" b="0" i="1" smtClean="0">
                        <a:solidFill>
                          <a:srgbClr val="003366"/>
                        </a:solidFill>
                        <a:latin typeface="Cambria Math" panose="02040503050406030204" pitchFamily="18" charset="0"/>
                      </a:rPr>
                      <m:t>𝑡</m:t>
                    </m:r>
                    <m:r>
                      <a:rPr lang="en-US" altLang="zh-CN" sz="2400" b="0" i="1" smtClean="0">
                        <a:solidFill>
                          <a:srgbClr val="003366"/>
                        </a:solidFill>
                        <a:latin typeface="Cambria Math" panose="02040503050406030204" pitchFamily="18" charset="0"/>
                        <a:ea typeface="Cambria Math" panose="02040503050406030204" pitchFamily="18" charset="0"/>
                      </a:rPr>
                      <m:t>&gt;</m:t>
                    </m:r>
                    <m:sSub>
                      <m:sSubPr>
                        <m:ctrlPr>
                          <a:rPr lang="en-US" altLang="zh-CN" sz="2400" i="1">
                            <a:solidFill>
                              <a:srgbClr val="003366"/>
                            </a:solidFill>
                            <a:latin typeface="Cambria Math" panose="02040503050406030204" pitchFamily="18" charset="0"/>
                          </a:rPr>
                        </m:ctrlPr>
                      </m:sSubPr>
                      <m:e>
                        <m:r>
                          <a:rPr lang="en-US" altLang="zh-CN" sz="2400" i="1">
                            <a:solidFill>
                              <a:srgbClr val="003366"/>
                            </a:solidFill>
                            <a:latin typeface="Cambria Math" panose="02040503050406030204" pitchFamily="18" charset="0"/>
                          </a:rPr>
                          <m:t>𝑡</m:t>
                        </m:r>
                      </m:e>
                      <m:sub>
                        <m:r>
                          <a:rPr lang="en-US" altLang="zh-CN" sz="2400" i="1">
                            <a:solidFill>
                              <a:srgbClr val="003366"/>
                            </a:solidFill>
                            <a:latin typeface="Cambria Math" panose="02040503050406030204" pitchFamily="18" charset="0"/>
                          </a:rPr>
                          <m:t>0</m:t>
                        </m:r>
                      </m:sub>
                    </m:sSub>
                  </m:oMath>
                </a14:m>
                <a:endPar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a:p>
                <a:pPr>
                  <a:lnSpc>
                    <a:spcPct val="150000"/>
                  </a:lnSpc>
                </a:pPr>
                <a:r>
                  <a:rPr lang="en-US" altLang="zh-CN" sz="2400" dirty="0">
                    <a:solidFill>
                      <a:srgbClr val="002060"/>
                    </a:solidFill>
                    <a:latin typeface="Times New Roman" panose="02020603050405020304" pitchFamily="18" charset="0"/>
                    <a:ea typeface="楷体" panose="02010609060101010101" pitchFamily="49" charset="-122"/>
                    <a:cs typeface="Times New Roman" panose="02020603050405020304" pitchFamily="18" charset="0"/>
                  </a:rPr>
                  <a:t>and</a:t>
                </a:r>
                <a:r>
                  <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 </a:t>
                </a:r>
                <a14:m>
                  <m:oMath xmlns:m="http://schemas.openxmlformats.org/officeDocument/2006/math">
                    <m:r>
                      <a:rPr lang="en-US" altLang="zh-CN" sz="2400" b="1"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𝐱</m:t>
                    </m:r>
                    <m:d>
                      <m:dPr>
                        <m:ctrlPr>
                          <a:rPr lang="en-US" altLang="zh-CN" sz="2400" b="1"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b="1"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𝒕</m:t>
                        </m:r>
                      </m:e>
                    </m:d>
                    <m:r>
                      <a:rPr lang="en-US" altLang="zh-CN" sz="2400" b="1" i="1" dirty="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b="1"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1"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𝒙</m:t>
                        </m:r>
                      </m:e>
                      <m:sub>
                        <m:r>
                          <a:rPr lang="en-US" altLang="zh-CN" sz="2400" b="1"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𝒆</m:t>
                        </m:r>
                      </m:sub>
                    </m:sSub>
                  </m:oMath>
                </a14:m>
                <a:r>
                  <a:rPr lang="en-US" altLang="zh-CN" sz="2400" b="1"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400" b="1" dirty="0">
                    <a:solidFill>
                      <a:srgbClr val="003366"/>
                    </a:solidFill>
                  </a:rPr>
                  <a:t> </a:t>
                </a:r>
                <a14:m>
                  <m:oMath xmlns:m="http://schemas.openxmlformats.org/officeDocument/2006/math">
                    <m:r>
                      <a:rPr lang="en-US" altLang="zh-CN" sz="2400" b="1" i="1">
                        <a:solidFill>
                          <a:srgbClr val="003366"/>
                        </a:solidFill>
                        <a:latin typeface="Cambria Math" panose="02040503050406030204" pitchFamily="18" charset="0"/>
                      </a:rPr>
                      <m:t>𝒕</m:t>
                    </m:r>
                    <m:r>
                      <a:rPr lang="en-US" altLang="zh-CN" sz="2400" b="1" i="1" smtClean="0">
                        <a:solidFill>
                          <a:srgbClr val="003366"/>
                        </a:solidFill>
                        <a:latin typeface="Cambria Math" panose="02040503050406030204" pitchFamily="18" charset="0"/>
                        <a:ea typeface="Cambria Math" panose="02040503050406030204" pitchFamily="18" charset="0"/>
                      </a:rPr>
                      <m:t>→∞</m:t>
                    </m:r>
                  </m:oMath>
                </a14:m>
                <a:endParaRPr lang="en-US" altLang="zh-CN" sz="2400" b="1" dirty="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876573" y="2982484"/>
                <a:ext cx="3682038" cy="2862322"/>
              </a:xfrm>
              <a:prstGeom prst="rect">
                <a:avLst/>
              </a:prstGeom>
              <a:blipFill rotWithShape="0">
                <a:blip r:embed="rId3"/>
                <a:stretch>
                  <a:fillRect l="-2649" r="-1325" b="-1702"/>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xmlns="" id="{8D037B48-1AD7-46A1-A225-AFBF9B6A88CB}"/>
              </a:ext>
            </a:extLst>
          </p:cNvPr>
          <p:cNvGrpSpPr/>
          <p:nvPr/>
        </p:nvGrpSpPr>
        <p:grpSpPr>
          <a:xfrm>
            <a:off x="4558611" y="3160198"/>
            <a:ext cx="3360752" cy="3221130"/>
            <a:chOff x="3959384" y="1460724"/>
            <a:chExt cx="3720792" cy="3552452"/>
          </a:xfrm>
        </p:grpSpPr>
        <p:sp>
          <p:nvSpPr>
            <p:cNvPr id="14" name="外圆">
              <a:extLst>
                <a:ext uri="{FF2B5EF4-FFF2-40B4-BE49-F238E27FC236}">
                  <a16:creationId xmlns:a16="http://schemas.microsoft.com/office/drawing/2014/main" xmlns="" id="{5726CB63-3E46-41AE-B4D5-D2399063E53E}"/>
                </a:ext>
              </a:extLst>
            </p:cNvPr>
            <p:cNvSpPr/>
            <p:nvPr/>
          </p:nvSpPr>
          <p:spPr>
            <a:xfrm>
              <a:off x="4511824" y="1844824"/>
              <a:ext cx="3168352" cy="3168352"/>
            </a:xfrm>
            <a:prstGeom prst="ellipse">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等线" panose="020F0502020204030204"/>
                <a:ea typeface="等线" panose="02010600030101010101" pitchFamily="2" charset="-122"/>
                <a:cs typeface="+mn-cs"/>
              </a:endParaRPr>
            </a:p>
          </p:txBody>
        </p:sp>
        <p:sp>
          <p:nvSpPr>
            <p:cNvPr id="15" name="内圆">
              <a:extLst>
                <a:ext uri="{FF2B5EF4-FFF2-40B4-BE49-F238E27FC236}">
                  <a16:creationId xmlns:a16="http://schemas.microsoft.com/office/drawing/2014/main" xmlns="" id="{562CAA46-C0ED-4D9F-A5F9-522C41198CA3}"/>
                </a:ext>
              </a:extLst>
            </p:cNvPr>
            <p:cNvSpPr/>
            <p:nvPr/>
          </p:nvSpPr>
          <p:spPr>
            <a:xfrm>
              <a:off x="5519936" y="2852936"/>
              <a:ext cx="1152128" cy="1152128"/>
            </a:xfrm>
            <a:prstGeom prst="ellipse">
              <a:avLst/>
            </a:prstGeom>
            <a:noFill/>
            <a:ln w="381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等线" panose="020F0502020204030204"/>
                <a:ea typeface="等线" panose="02010600030101010101" pitchFamily="2" charset="-122"/>
                <a:cs typeface="+mn-cs"/>
              </a:endParaRPr>
            </a:p>
          </p:txBody>
        </p:sp>
        <p:sp>
          <p:nvSpPr>
            <p:cNvPr id="16" name="圆心">
              <a:extLst>
                <a:ext uri="{FF2B5EF4-FFF2-40B4-BE49-F238E27FC236}">
                  <a16:creationId xmlns:a16="http://schemas.microsoft.com/office/drawing/2014/main" xmlns="" id="{3DDCC063-8295-496A-AF7F-654793B3C486}"/>
                </a:ext>
              </a:extLst>
            </p:cNvPr>
            <p:cNvSpPr/>
            <p:nvPr/>
          </p:nvSpPr>
          <p:spPr>
            <a:xfrm>
              <a:off x="6042000" y="3375000"/>
              <a:ext cx="108000" cy="108000"/>
            </a:xfrm>
            <a:prstGeom prst="ellipse">
              <a:avLst/>
            </a:prstGeom>
            <a:solidFill>
              <a:sysClr val="windowText" lastClr="000000"/>
            </a:solidFill>
            <a:ln w="381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等线" panose="020F0502020204030204"/>
                <a:ea typeface="等线" panose="02010600030101010101" pitchFamily="2" charset="-122"/>
                <a:cs typeface="+mn-cs"/>
              </a:endParaRPr>
            </a:p>
          </p:txBody>
        </p:sp>
        <p:sp>
          <p:nvSpPr>
            <p:cNvPr id="17" name="圆点">
              <a:extLst>
                <a:ext uri="{FF2B5EF4-FFF2-40B4-BE49-F238E27FC236}">
                  <a16:creationId xmlns:a16="http://schemas.microsoft.com/office/drawing/2014/main" xmlns="" id="{A03C991F-A133-445F-80EC-251DE7FA263A}"/>
                </a:ext>
              </a:extLst>
            </p:cNvPr>
            <p:cNvSpPr/>
            <p:nvPr/>
          </p:nvSpPr>
          <p:spPr>
            <a:xfrm>
              <a:off x="5864101" y="3112393"/>
              <a:ext cx="108000" cy="108000"/>
            </a:xfrm>
            <a:prstGeom prst="ellipse">
              <a:avLst/>
            </a:prstGeom>
            <a:solidFill>
              <a:sysClr val="windowText" lastClr="000000"/>
            </a:solidFill>
            <a:ln w="381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等线" panose="020F0502020204030204"/>
                <a:ea typeface="等线" panose="02010600030101010101" pitchFamily="2" charset="-122"/>
                <a:cs typeface="+mn-cs"/>
              </a:endParaRPr>
            </a:p>
          </p:txBody>
        </p:sp>
        <p:sp>
          <p:nvSpPr>
            <p:cNvPr id="18" name="任意多边形: 形状 71">
              <a:extLst>
                <a:ext uri="{FF2B5EF4-FFF2-40B4-BE49-F238E27FC236}">
                  <a16:creationId xmlns:a16="http://schemas.microsoft.com/office/drawing/2014/main" xmlns="" id="{68F4A43B-5384-4EB3-A853-B17ED36BEEE8}"/>
                </a:ext>
              </a:extLst>
            </p:cNvPr>
            <p:cNvSpPr/>
            <p:nvPr/>
          </p:nvSpPr>
          <p:spPr>
            <a:xfrm>
              <a:off x="5897372" y="2945491"/>
              <a:ext cx="1123751" cy="1435472"/>
            </a:xfrm>
            <a:custGeom>
              <a:avLst/>
              <a:gdLst>
                <a:gd name="connsiteX0" fmla="*/ 800100 w 1938977"/>
                <a:gd name="connsiteY0" fmla="*/ 254653 h 1477773"/>
                <a:gd name="connsiteX1" fmla="*/ 1400175 w 1938977"/>
                <a:gd name="connsiteY1" fmla="*/ 653 h 1477773"/>
                <a:gd name="connsiteX2" fmla="*/ 1933575 w 1938977"/>
                <a:gd name="connsiteY2" fmla="*/ 321328 h 1477773"/>
                <a:gd name="connsiteX3" fmla="*/ 1606550 w 1938977"/>
                <a:gd name="connsiteY3" fmla="*/ 1315103 h 1477773"/>
                <a:gd name="connsiteX4" fmla="*/ 558800 w 1938977"/>
                <a:gd name="connsiteY4" fmla="*/ 1426228 h 1477773"/>
                <a:gd name="connsiteX5" fmla="*/ 0 w 1938977"/>
                <a:gd name="connsiteY5" fmla="*/ 794403 h 1477773"/>
                <a:gd name="connsiteX0" fmla="*/ 800100 w 1935886"/>
                <a:gd name="connsiteY0" fmla="*/ 260259 h 1476080"/>
                <a:gd name="connsiteX1" fmla="*/ 1400175 w 1935886"/>
                <a:gd name="connsiteY1" fmla="*/ 6259 h 1476080"/>
                <a:gd name="connsiteX2" fmla="*/ 1930400 w 1935886"/>
                <a:gd name="connsiteY2" fmla="*/ 501559 h 1476080"/>
                <a:gd name="connsiteX3" fmla="*/ 1606550 w 1935886"/>
                <a:gd name="connsiteY3" fmla="*/ 1320709 h 1476080"/>
                <a:gd name="connsiteX4" fmla="*/ 558800 w 1935886"/>
                <a:gd name="connsiteY4" fmla="*/ 1431834 h 1476080"/>
                <a:gd name="connsiteX5" fmla="*/ 0 w 1935886"/>
                <a:gd name="connsiteY5" fmla="*/ 800009 h 1476080"/>
                <a:gd name="connsiteX0" fmla="*/ 800100 w 1934112"/>
                <a:gd name="connsiteY0" fmla="*/ 260259 h 1537606"/>
                <a:gd name="connsiteX1" fmla="*/ 1400175 w 1934112"/>
                <a:gd name="connsiteY1" fmla="*/ 6259 h 1537606"/>
                <a:gd name="connsiteX2" fmla="*/ 1930400 w 1934112"/>
                <a:gd name="connsiteY2" fmla="*/ 501559 h 1537606"/>
                <a:gd name="connsiteX3" fmla="*/ 1606550 w 1934112"/>
                <a:gd name="connsiteY3" fmla="*/ 1320709 h 1537606"/>
                <a:gd name="connsiteX4" fmla="*/ 1054100 w 1934112"/>
                <a:gd name="connsiteY4" fmla="*/ 1527084 h 1537606"/>
                <a:gd name="connsiteX5" fmla="*/ 558800 w 1934112"/>
                <a:gd name="connsiteY5" fmla="*/ 1431834 h 1537606"/>
                <a:gd name="connsiteX6" fmla="*/ 0 w 1934112"/>
                <a:gd name="connsiteY6" fmla="*/ 800009 h 1537606"/>
                <a:gd name="connsiteX0" fmla="*/ 800100 w 1934112"/>
                <a:gd name="connsiteY0" fmla="*/ 260259 h 1529081"/>
                <a:gd name="connsiteX1" fmla="*/ 1400175 w 1934112"/>
                <a:gd name="connsiteY1" fmla="*/ 6259 h 1529081"/>
                <a:gd name="connsiteX2" fmla="*/ 1930400 w 1934112"/>
                <a:gd name="connsiteY2" fmla="*/ 501559 h 1529081"/>
                <a:gd name="connsiteX3" fmla="*/ 1606550 w 1934112"/>
                <a:gd name="connsiteY3" fmla="*/ 1320709 h 1529081"/>
                <a:gd name="connsiteX4" fmla="*/ 1054100 w 1934112"/>
                <a:gd name="connsiteY4" fmla="*/ 1527084 h 1529081"/>
                <a:gd name="connsiteX5" fmla="*/ 390525 w 1934112"/>
                <a:gd name="connsiteY5" fmla="*/ 1311184 h 1529081"/>
                <a:gd name="connsiteX6" fmla="*/ 0 w 1934112"/>
                <a:gd name="connsiteY6" fmla="*/ 800009 h 1529081"/>
                <a:gd name="connsiteX0" fmla="*/ 800100 w 1938147"/>
                <a:gd name="connsiteY0" fmla="*/ 260259 h 1529081"/>
                <a:gd name="connsiteX1" fmla="*/ 1400175 w 1938147"/>
                <a:gd name="connsiteY1" fmla="*/ 6259 h 1529081"/>
                <a:gd name="connsiteX2" fmla="*/ 1930400 w 1938147"/>
                <a:gd name="connsiteY2" fmla="*/ 501559 h 1529081"/>
                <a:gd name="connsiteX3" fmla="*/ 1670050 w 1938147"/>
                <a:gd name="connsiteY3" fmla="*/ 1250859 h 1529081"/>
                <a:gd name="connsiteX4" fmla="*/ 1054100 w 1938147"/>
                <a:gd name="connsiteY4" fmla="*/ 1527084 h 1529081"/>
                <a:gd name="connsiteX5" fmla="*/ 390525 w 1938147"/>
                <a:gd name="connsiteY5" fmla="*/ 1311184 h 1529081"/>
                <a:gd name="connsiteX6" fmla="*/ 0 w 1938147"/>
                <a:gd name="connsiteY6" fmla="*/ 800009 h 1529081"/>
                <a:gd name="connsiteX0" fmla="*/ 800100 w 1949708"/>
                <a:gd name="connsiteY0" fmla="*/ 260259 h 1529081"/>
                <a:gd name="connsiteX1" fmla="*/ 1400175 w 1949708"/>
                <a:gd name="connsiteY1" fmla="*/ 6259 h 1529081"/>
                <a:gd name="connsiteX2" fmla="*/ 1930400 w 1949708"/>
                <a:gd name="connsiteY2" fmla="*/ 501559 h 1529081"/>
                <a:gd name="connsiteX3" fmla="*/ 1758950 w 1949708"/>
                <a:gd name="connsiteY3" fmla="*/ 1171484 h 1529081"/>
                <a:gd name="connsiteX4" fmla="*/ 1054100 w 1949708"/>
                <a:gd name="connsiteY4" fmla="*/ 1527084 h 1529081"/>
                <a:gd name="connsiteX5" fmla="*/ 390525 w 1949708"/>
                <a:gd name="connsiteY5" fmla="*/ 1311184 h 1529081"/>
                <a:gd name="connsiteX6" fmla="*/ 0 w 1949708"/>
                <a:gd name="connsiteY6" fmla="*/ 800009 h 1529081"/>
                <a:gd name="connsiteX0" fmla="*/ 800100 w 1940063"/>
                <a:gd name="connsiteY0" fmla="*/ 241867 h 1510689"/>
                <a:gd name="connsiteX1" fmla="*/ 1549400 w 1940063"/>
                <a:gd name="connsiteY1" fmla="*/ 6917 h 1510689"/>
                <a:gd name="connsiteX2" fmla="*/ 1930400 w 1940063"/>
                <a:gd name="connsiteY2" fmla="*/ 483167 h 1510689"/>
                <a:gd name="connsiteX3" fmla="*/ 1758950 w 1940063"/>
                <a:gd name="connsiteY3" fmla="*/ 1153092 h 1510689"/>
                <a:gd name="connsiteX4" fmla="*/ 1054100 w 1940063"/>
                <a:gd name="connsiteY4" fmla="*/ 1508692 h 1510689"/>
                <a:gd name="connsiteX5" fmla="*/ 390525 w 1940063"/>
                <a:gd name="connsiteY5" fmla="*/ 1292792 h 1510689"/>
                <a:gd name="connsiteX6" fmla="*/ 0 w 1940063"/>
                <a:gd name="connsiteY6" fmla="*/ 781617 h 1510689"/>
                <a:gd name="connsiteX0" fmla="*/ 800100 w 1940019"/>
                <a:gd name="connsiteY0" fmla="*/ 241867 h 1495037"/>
                <a:gd name="connsiteX1" fmla="*/ 1549400 w 1940019"/>
                <a:gd name="connsiteY1" fmla="*/ 6917 h 1495037"/>
                <a:gd name="connsiteX2" fmla="*/ 1930400 w 1940019"/>
                <a:gd name="connsiteY2" fmla="*/ 483167 h 1495037"/>
                <a:gd name="connsiteX3" fmla="*/ 1758950 w 1940019"/>
                <a:gd name="connsiteY3" fmla="*/ 1153092 h 1495037"/>
                <a:gd name="connsiteX4" fmla="*/ 1057275 w 1940019"/>
                <a:gd name="connsiteY4" fmla="*/ 1492817 h 1495037"/>
                <a:gd name="connsiteX5" fmla="*/ 390525 w 1940019"/>
                <a:gd name="connsiteY5" fmla="*/ 1292792 h 1495037"/>
                <a:gd name="connsiteX6" fmla="*/ 0 w 1940019"/>
                <a:gd name="connsiteY6" fmla="*/ 781617 h 1495037"/>
                <a:gd name="connsiteX0" fmla="*/ 800100 w 1940019"/>
                <a:gd name="connsiteY0" fmla="*/ 241867 h 1498132"/>
                <a:gd name="connsiteX1" fmla="*/ 1549400 w 1940019"/>
                <a:gd name="connsiteY1" fmla="*/ 6917 h 1498132"/>
                <a:gd name="connsiteX2" fmla="*/ 1930400 w 1940019"/>
                <a:gd name="connsiteY2" fmla="*/ 483167 h 1498132"/>
                <a:gd name="connsiteX3" fmla="*/ 1758950 w 1940019"/>
                <a:gd name="connsiteY3" fmla="*/ 1153092 h 1498132"/>
                <a:gd name="connsiteX4" fmla="*/ 1057275 w 1940019"/>
                <a:gd name="connsiteY4" fmla="*/ 1492817 h 1498132"/>
                <a:gd name="connsiteX5" fmla="*/ 469900 w 1940019"/>
                <a:gd name="connsiteY5" fmla="*/ 1365817 h 1498132"/>
                <a:gd name="connsiteX6" fmla="*/ 0 w 1940019"/>
                <a:gd name="connsiteY6" fmla="*/ 781617 h 1498132"/>
                <a:gd name="connsiteX0" fmla="*/ 800100 w 1940019"/>
                <a:gd name="connsiteY0" fmla="*/ 241867 h 1495410"/>
                <a:gd name="connsiteX1" fmla="*/ 1549400 w 1940019"/>
                <a:gd name="connsiteY1" fmla="*/ 6917 h 1495410"/>
                <a:gd name="connsiteX2" fmla="*/ 1930400 w 1940019"/>
                <a:gd name="connsiteY2" fmla="*/ 483167 h 1495410"/>
                <a:gd name="connsiteX3" fmla="*/ 1758950 w 1940019"/>
                <a:gd name="connsiteY3" fmla="*/ 1153092 h 1495410"/>
                <a:gd name="connsiteX4" fmla="*/ 1057275 w 1940019"/>
                <a:gd name="connsiteY4" fmla="*/ 1492817 h 1495410"/>
                <a:gd name="connsiteX5" fmla="*/ 469900 w 1940019"/>
                <a:gd name="connsiteY5" fmla="*/ 1365817 h 1495410"/>
                <a:gd name="connsiteX6" fmla="*/ 225425 w 1940019"/>
                <a:gd name="connsiteY6" fmla="*/ 1127692 h 1495410"/>
                <a:gd name="connsiteX7" fmla="*/ 0 w 1940019"/>
                <a:gd name="connsiteY7" fmla="*/ 781617 h 1495410"/>
                <a:gd name="connsiteX0" fmla="*/ 800100 w 1940019"/>
                <a:gd name="connsiteY0" fmla="*/ 241867 h 1495678"/>
                <a:gd name="connsiteX1" fmla="*/ 1549400 w 1940019"/>
                <a:gd name="connsiteY1" fmla="*/ 6917 h 1495678"/>
                <a:gd name="connsiteX2" fmla="*/ 1930400 w 1940019"/>
                <a:gd name="connsiteY2" fmla="*/ 483167 h 1495678"/>
                <a:gd name="connsiteX3" fmla="*/ 1758950 w 1940019"/>
                <a:gd name="connsiteY3" fmla="*/ 1153092 h 1495678"/>
                <a:gd name="connsiteX4" fmla="*/ 1057275 w 1940019"/>
                <a:gd name="connsiteY4" fmla="*/ 1492817 h 1495678"/>
                <a:gd name="connsiteX5" fmla="*/ 511175 w 1940019"/>
                <a:gd name="connsiteY5" fmla="*/ 1375342 h 1495678"/>
                <a:gd name="connsiteX6" fmla="*/ 225425 w 1940019"/>
                <a:gd name="connsiteY6" fmla="*/ 1127692 h 1495678"/>
                <a:gd name="connsiteX7" fmla="*/ 0 w 1940019"/>
                <a:gd name="connsiteY7" fmla="*/ 781617 h 1495678"/>
                <a:gd name="connsiteX0" fmla="*/ 800100 w 1940019"/>
                <a:gd name="connsiteY0" fmla="*/ 241867 h 1496570"/>
                <a:gd name="connsiteX1" fmla="*/ 1549400 w 1940019"/>
                <a:gd name="connsiteY1" fmla="*/ 6917 h 1496570"/>
                <a:gd name="connsiteX2" fmla="*/ 1930400 w 1940019"/>
                <a:gd name="connsiteY2" fmla="*/ 483167 h 1496570"/>
                <a:gd name="connsiteX3" fmla="*/ 1758950 w 1940019"/>
                <a:gd name="connsiteY3" fmla="*/ 1153092 h 1496570"/>
                <a:gd name="connsiteX4" fmla="*/ 1057275 w 1940019"/>
                <a:gd name="connsiteY4" fmla="*/ 1492817 h 1496570"/>
                <a:gd name="connsiteX5" fmla="*/ 536575 w 1940019"/>
                <a:gd name="connsiteY5" fmla="*/ 1397567 h 1496570"/>
                <a:gd name="connsiteX6" fmla="*/ 225425 w 1940019"/>
                <a:gd name="connsiteY6" fmla="*/ 1127692 h 1496570"/>
                <a:gd name="connsiteX7" fmla="*/ 0 w 1940019"/>
                <a:gd name="connsiteY7" fmla="*/ 781617 h 1496570"/>
                <a:gd name="connsiteX0" fmla="*/ 800100 w 1940019"/>
                <a:gd name="connsiteY0" fmla="*/ 241867 h 1498179"/>
                <a:gd name="connsiteX1" fmla="*/ 1549400 w 1940019"/>
                <a:gd name="connsiteY1" fmla="*/ 6917 h 1498179"/>
                <a:gd name="connsiteX2" fmla="*/ 1930400 w 1940019"/>
                <a:gd name="connsiteY2" fmla="*/ 483167 h 1498179"/>
                <a:gd name="connsiteX3" fmla="*/ 1758950 w 1940019"/>
                <a:gd name="connsiteY3" fmla="*/ 1153092 h 1498179"/>
                <a:gd name="connsiteX4" fmla="*/ 1057275 w 1940019"/>
                <a:gd name="connsiteY4" fmla="*/ 1492817 h 1498179"/>
                <a:gd name="connsiteX5" fmla="*/ 577850 w 1940019"/>
                <a:gd name="connsiteY5" fmla="*/ 1419792 h 1498179"/>
                <a:gd name="connsiteX6" fmla="*/ 225425 w 1940019"/>
                <a:gd name="connsiteY6" fmla="*/ 1127692 h 1498179"/>
                <a:gd name="connsiteX7" fmla="*/ 0 w 1940019"/>
                <a:gd name="connsiteY7" fmla="*/ 781617 h 1498179"/>
                <a:gd name="connsiteX0" fmla="*/ 800100 w 1940019"/>
                <a:gd name="connsiteY0" fmla="*/ 241867 h 1506055"/>
                <a:gd name="connsiteX1" fmla="*/ 1549400 w 1940019"/>
                <a:gd name="connsiteY1" fmla="*/ 6917 h 1506055"/>
                <a:gd name="connsiteX2" fmla="*/ 1930400 w 1940019"/>
                <a:gd name="connsiteY2" fmla="*/ 483167 h 1506055"/>
                <a:gd name="connsiteX3" fmla="*/ 1758950 w 1940019"/>
                <a:gd name="connsiteY3" fmla="*/ 1153092 h 1506055"/>
                <a:gd name="connsiteX4" fmla="*/ 1057275 w 1940019"/>
                <a:gd name="connsiteY4" fmla="*/ 1492817 h 1506055"/>
                <a:gd name="connsiteX5" fmla="*/ 625475 w 1940019"/>
                <a:gd name="connsiteY5" fmla="*/ 1457892 h 1506055"/>
                <a:gd name="connsiteX6" fmla="*/ 225425 w 1940019"/>
                <a:gd name="connsiteY6" fmla="*/ 1127692 h 1506055"/>
                <a:gd name="connsiteX7" fmla="*/ 0 w 1940019"/>
                <a:gd name="connsiteY7" fmla="*/ 781617 h 1506055"/>
                <a:gd name="connsiteX0" fmla="*/ 800100 w 1940019"/>
                <a:gd name="connsiteY0" fmla="*/ 241867 h 1504956"/>
                <a:gd name="connsiteX1" fmla="*/ 1549400 w 1940019"/>
                <a:gd name="connsiteY1" fmla="*/ 6917 h 1504956"/>
                <a:gd name="connsiteX2" fmla="*/ 1930400 w 1940019"/>
                <a:gd name="connsiteY2" fmla="*/ 483167 h 1504956"/>
                <a:gd name="connsiteX3" fmla="*/ 1758950 w 1940019"/>
                <a:gd name="connsiteY3" fmla="*/ 1153092 h 1504956"/>
                <a:gd name="connsiteX4" fmla="*/ 1057275 w 1940019"/>
                <a:gd name="connsiteY4" fmla="*/ 1492817 h 1504956"/>
                <a:gd name="connsiteX5" fmla="*/ 641350 w 1940019"/>
                <a:gd name="connsiteY5" fmla="*/ 1454717 h 1504956"/>
                <a:gd name="connsiteX6" fmla="*/ 225425 w 1940019"/>
                <a:gd name="connsiteY6" fmla="*/ 1127692 h 1504956"/>
                <a:gd name="connsiteX7" fmla="*/ 0 w 1940019"/>
                <a:gd name="connsiteY7" fmla="*/ 781617 h 1504956"/>
                <a:gd name="connsiteX0" fmla="*/ 800100 w 1938392"/>
                <a:gd name="connsiteY0" fmla="*/ 241867 h 1498509"/>
                <a:gd name="connsiteX1" fmla="*/ 1549400 w 1938392"/>
                <a:gd name="connsiteY1" fmla="*/ 6917 h 1498509"/>
                <a:gd name="connsiteX2" fmla="*/ 1930400 w 1938392"/>
                <a:gd name="connsiteY2" fmla="*/ 483167 h 1498509"/>
                <a:gd name="connsiteX3" fmla="*/ 1758950 w 1938392"/>
                <a:gd name="connsiteY3" fmla="*/ 1153092 h 1498509"/>
                <a:gd name="connsiteX4" fmla="*/ 1193800 w 1938392"/>
                <a:gd name="connsiteY4" fmla="*/ 1483292 h 1498509"/>
                <a:gd name="connsiteX5" fmla="*/ 641350 w 1938392"/>
                <a:gd name="connsiteY5" fmla="*/ 1454717 h 1498509"/>
                <a:gd name="connsiteX6" fmla="*/ 225425 w 1938392"/>
                <a:gd name="connsiteY6" fmla="*/ 1127692 h 1498509"/>
                <a:gd name="connsiteX7" fmla="*/ 0 w 1938392"/>
                <a:gd name="connsiteY7" fmla="*/ 781617 h 1498509"/>
                <a:gd name="connsiteX0" fmla="*/ 800100 w 1942033"/>
                <a:gd name="connsiteY0" fmla="*/ 241867 h 1498509"/>
                <a:gd name="connsiteX1" fmla="*/ 1549400 w 1942033"/>
                <a:gd name="connsiteY1" fmla="*/ 6917 h 1498509"/>
                <a:gd name="connsiteX2" fmla="*/ 1930400 w 1942033"/>
                <a:gd name="connsiteY2" fmla="*/ 483167 h 1498509"/>
                <a:gd name="connsiteX3" fmla="*/ 1784350 w 1942033"/>
                <a:gd name="connsiteY3" fmla="*/ 1102292 h 1498509"/>
                <a:gd name="connsiteX4" fmla="*/ 1193800 w 1942033"/>
                <a:gd name="connsiteY4" fmla="*/ 1483292 h 1498509"/>
                <a:gd name="connsiteX5" fmla="*/ 641350 w 1942033"/>
                <a:gd name="connsiteY5" fmla="*/ 1454717 h 1498509"/>
                <a:gd name="connsiteX6" fmla="*/ 225425 w 1942033"/>
                <a:gd name="connsiteY6" fmla="*/ 1127692 h 1498509"/>
                <a:gd name="connsiteX7" fmla="*/ 0 w 1942033"/>
                <a:gd name="connsiteY7" fmla="*/ 781617 h 1498509"/>
                <a:gd name="connsiteX0" fmla="*/ 800100 w 1942033"/>
                <a:gd name="connsiteY0" fmla="*/ 241867 h 1498509"/>
                <a:gd name="connsiteX1" fmla="*/ 1549400 w 1942033"/>
                <a:gd name="connsiteY1" fmla="*/ 6917 h 1498509"/>
                <a:gd name="connsiteX2" fmla="*/ 1930400 w 1942033"/>
                <a:gd name="connsiteY2" fmla="*/ 483167 h 1498509"/>
                <a:gd name="connsiteX3" fmla="*/ 1784350 w 1942033"/>
                <a:gd name="connsiteY3" fmla="*/ 1102292 h 1498509"/>
                <a:gd name="connsiteX4" fmla="*/ 1193800 w 1942033"/>
                <a:gd name="connsiteY4" fmla="*/ 1483292 h 1498509"/>
                <a:gd name="connsiteX5" fmla="*/ 641350 w 1942033"/>
                <a:gd name="connsiteY5" fmla="*/ 1454717 h 1498509"/>
                <a:gd name="connsiteX6" fmla="*/ 225425 w 1942033"/>
                <a:gd name="connsiteY6" fmla="*/ 1127692 h 1498509"/>
                <a:gd name="connsiteX7" fmla="*/ 0 w 1942033"/>
                <a:gd name="connsiteY7" fmla="*/ 781617 h 1498509"/>
                <a:gd name="connsiteX0" fmla="*/ 800100 w 1942136"/>
                <a:gd name="connsiteY0" fmla="*/ 241867 h 1491088"/>
                <a:gd name="connsiteX1" fmla="*/ 1549400 w 1942136"/>
                <a:gd name="connsiteY1" fmla="*/ 6917 h 1491088"/>
                <a:gd name="connsiteX2" fmla="*/ 1930400 w 1942136"/>
                <a:gd name="connsiteY2" fmla="*/ 483167 h 1491088"/>
                <a:gd name="connsiteX3" fmla="*/ 1784350 w 1942136"/>
                <a:gd name="connsiteY3" fmla="*/ 1102292 h 1491088"/>
                <a:gd name="connsiteX4" fmla="*/ 1187450 w 1942136"/>
                <a:gd name="connsiteY4" fmla="*/ 1470592 h 1491088"/>
                <a:gd name="connsiteX5" fmla="*/ 641350 w 1942136"/>
                <a:gd name="connsiteY5" fmla="*/ 1454717 h 1491088"/>
                <a:gd name="connsiteX6" fmla="*/ 225425 w 1942136"/>
                <a:gd name="connsiteY6" fmla="*/ 1127692 h 1491088"/>
                <a:gd name="connsiteX7" fmla="*/ 0 w 1942136"/>
                <a:gd name="connsiteY7" fmla="*/ 781617 h 1491088"/>
                <a:gd name="connsiteX0" fmla="*/ 800100 w 1942136"/>
                <a:gd name="connsiteY0" fmla="*/ 241867 h 1498322"/>
                <a:gd name="connsiteX1" fmla="*/ 1549400 w 1942136"/>
                <a:gd name="connsiteY1" fmla="*/ 6917 h 1498322"/>
                <a:gd name="connsiteX2" fmla="*/ 1930400 w 1942136"/>
                <a:gd name="connsiteY2" fmla="*/ 483167 h 1498322"/>
                <a:gd name="connsiteX3" fmla="*/ 1784350 w 1942136"/>
                <a:gd name="connsiteY3" fmla="*/ 1102292 h 1498322"/>
                <a:gd name="connsiteX4" fmla="*/ 1187450 w 1942136"/>
                <a:gd name="connsiteY4" fmla="*/ 1470592 h 1498322"/>
                <a:gd name="connsiteX5" fmla="*/ 641350 w 1942136"/>
                <a:gd name="connsiteY5" fmla="*/ 1454717 h 1498322"/>
                <a:gd name="connsiteX6" fmla="*/ 225425 w 1942136"/>
                <a:gd name="connsiteY6" fmla="*/ 1127692 h 1498322"/>
                <a:gd name="connsiteX7" fmla="*/ 0 w 1942136"/>
                <a:gd name="connsiteY7" fmla="*/ 781617 h 1498322"/>
                <a:gd name="connsiteX0" fmla="*/ 800100 w 1942136"/>
                <a:gd name="connsiteY0" fmla="*/ 241867 h 1498322"/>
                <a:gd name="connsiteX1" fmla="*/ 1549400 w 1942136"/>
                <a:gd name="connsiteY1" fmla="*/ 6917 h 1498322"/>
                <a:gd name="connsiteX2" fmla="*/ 1930400 w 1942136"/>
                <a:gd name="connsiteY2" fmla="*/ 483167 h 1498322"/>
                <a:gd name="connsiteX3" fmla="*/ 1784350 w 1942136"/>
                <a:gd name="connsiteY3" fmla="*/ 1102292 h 1498322"/>
                <a:gd name="connsiteX4" fmla="*/ 1187450 w 1942136"/>
                <a:gd name="connsiteY4" fmla="*/ 1470592 h 1498322"/>
                <a:gd name="connsiteX5" fmla="*/ 641350 w 1942136"/>
                <a:gd name="connsiteY5" fmla="*/ 1454717 h 1498322"/>
                <a:gd name="connsiteX6" fmla="*/ 225425 w 1942136"/>
                <a:gd name="connsiteY6" fmla="*/ 1127692 h 1498322"/>
                <a:gd name="connsiteX7" fmla="*/ 0 w 1942136"/>
                <a:gd name="connsiteY7" fmla="*/ 781617 h 1498322"/>
                <a:gd name="connsiteX0" fmla="*/ 698500 w 1840536"/>
                <a:gd name="connsiteY0" fmla="*/ 241867 h 1498322"/>
                <a:gd name="connsiteX1" fmla="*/ 1447800 w 1840536"/>
                <a:gd name="connsiteY1" fmla="*/ 6917 h 1498322"/>
                <a:gd name="connsiteX2" fmla="*/ 1828800 w 1840536"/>
                <a:gd name="connsiteY2" fmla="*/ 483167 h 1498322"/>
                <a:gd name="connsiteX3" fmla="*/ 1682750 w 1840536"/>
                <a:gd name="connsiteY3" fmla="*/ 1102292 h 1498322"/>
                <a:gd name="connsiteX4" fmla="*/ 1085850 w 1840536"/>
                <a:gd name="connsiteY4" fmla="*/ 1470592 h 1498322"/>
                <a:gd name="connsiteX5" fmla="*/ 539750 w 1840536"/>
                <a:gd name="connsiteY5" fmla="*/ 1454717 h 1498322"/>
                <a:gd name="connsiteX6" fmla="*/ 123825 w 1840536"/>
                <a:gd name="connsiteY6" fmla="*/ 1127692 h 1498322"/>
                <a:gd name="connsiteX7" fmla="*/ 0 w 1840536"/>
                <a:gd name="connsiteY7" fmla="*/ 943542 h 1498322"/>
                <a:gd name="connsiteX0" fmla="*/ 713740 w 1855776"/>
                <a:gd name="connsiteY0" fmla="*/ 241867 h 1498322"/>
                <a:gd name="connsiteX1" fmla="*/ 1463040 w 1855776"/>
                <a:gd name="connsiteY1" fmla="*/ 6917 h 1498322"/>
                <a:gd name="connsiteX2" fmla="*/ 1844040 w 1855776"/>
                <a:gd name="connsiteY2" fmla="*/ 483167 h 1498322"/>
                <a:gd name="connsiteX3" fmla="*/ 1697990 w 1855776"/>
                <a:gd name="connsiteY3" fmla="*/ 1102292 h 1498322"/>
                <a:gd name="connsiteX4" fmla="*/ 1101090 w 1855776"/>
                <a:gd name="connsiteY4" fmla="*/ 1470592 h 1498322"/>
                <a:gd name="connsiteX5" fmla="*/ 554990 w 1855776"/>
                <a:gd name="connsiteY5" fmla="*/ 1454717 h 1498322"/>
                <a:gd name="connsiteX6" fmla="*/ 139065 w 1855776"/>
                <a:gd name="connsiteY6" fmla="*/ 1127692 h 1498322"/>
                <a:gd name="connsiteX7" fmla="*/ 0 w 1855776"/>
                <a:gd name="connsiteY7" fmla="*/ 791142 h 1498322"/>
                <a:gd name="connsiteX0" fmla="*/ 713740 w 1855776"/>
                <a:gd name="connsiteY0" fmla="*/ 241867 h 1520342"/>
                <a:gd name="connsiteX1" fmla="*/ 1463040 w 1855776"/>
                <a:gd name="connsiteY1" fmla="*/ 6917 h 1520342"/>
                <a:gd name="connsiteX2" fmla="*/ 1844040 w 1855776"/>
                <a:gd name="connsiteY2" fmla="*/ 483167 h 1520342"/>
                <a:gd name="connsiteX3" fmla="*/ 1697990 w 1855776"/>
                <a:gd name="connsiteY3" fmla="*/ 1102292 h 1520342"/>
                <a:gd name="connsiteX4" fmla="*/ 1101090 w 1855776"/>
                <a:gd name="connsiteY4" fmla="*/ 1470592 h 1520342"/>
                <a:gd name="connsiteX5" fmla="*/ 554990 w 1855776"/>
                <a:gd name="connsiteY5" fmla="*/ 1454717 h 1520342"/>
                <a:gd name="connsiteX6" fmla="*/ 0 w 1855776"/>
                <a:gd name="connsiteY6" fmla="*/ 791142 h 1520342"/>
                <a:gd name="connsiteX0" fmla="*/ 713740 w 1855776"/>
                <a:gd name="connsiteY0" fmla="*/ 241867 h 1470592"/>
                <a:gd name="connsiteX1" fmla="*/ 1463040 w 1855776"/>
                <a:gd name="connsiteY1" fmla="*/ 6917 h 1470592"/>
                <a:gd name="connsiteX2" fmla="*/ 1844040 w 1855776"/>
                <a:gd name="connsiteY2" fmla="*/ 483167 h 1470592"/>
                <a:gd name="connsiteX3" fmla="*/ 1697990 w 1855776"/>
                <a:gd name="connsiteY3" fmla="*/ 1102292 h 1470592"/>
                <a:gd name="connsiteX4" fmla="*/ 1101090 w 1855776"/>
                <a:gd name="connsiteY4" fmla="*/ 1470592 h 1470592"/>
                <a:gd name="connsiteX5" fmla="*/ 0 w 1855776"/>
                <a:gd name="connsiteY5" fmla="*/ 791142 h 1470592"/>
                <a:gd name="connsiteX0" fmla="*/ 20320 w 1162356"/>
                <a:gd name="connsiteY0" fmla="*/ 241867 h 1470592"/>
                <a:gd name="connsiteX1" fmla="*/ 769620 w 1162356"/>
                <a:gd name="connsiteY1" fmla="*/ 6917 h 1470592"/>
                <a:gd name="connsiteX2" fmla="*/ 1150620 w 1162356"/>
                <a:gd name="connsiteY2" fmla="*/ 483167 h 1470592"/>
                <a:gd name="connsiteX3" fmla="*/ 1004570 w 1162356"/>
                <a:gd name="connsiteY3" fmla="*/ 1102292 h 1470592"/>
                <a:gd name="connsiteX4" fmla="*/ 407670 w 1162356"/>
                <a:gd name="connsiteY4" fmla="*/ 1470592 h 1470592"/>
                <a:gd name="connsiteX5" fmla="*/ 0 w 1162356"/>
                <a:gd name="connsiteY5" fmla="*/ 859722 h 1470592"/>
                <a:gd name="connsiteX0" fmla="*/ 21340 w 1163376"/>
                <a:gd name="connsiteY0" fmla="*/ 241867 h 1470592"/>
                <a:gd name="connsiteX1" fmla="*/ 770640 w 1163376"/>
                <a:gd name="connsiteY1" fmla="*/ 6917 h 1470592"/>
                <a:gd name="connsiteX2" fmla="*/ 1151640 w 1163376"/>
                <a:gd name="connsiteY2" fmla="*/ 483167 h 1470592"/>
                <a:gd name="connsiteX3" fmla="*/ 1005590 w 1163376"/>
                <a:gd name="connsiteY3" fmla="*/ 1102292 h 1470592"/>
                <a:gd name="connsiteX4" fmla="*/ 408690 w 1163376"/>
                <a:gd name="connsiteY4" fmla="*/ 1470592 h 1470592"/>
                <a:gd name="connsiteX5" fmla="*/ 1020 w 1163376"/>
                <a:gd name="connsiteY5" fmla="*/ 859722 h 1470592"/>
                <a:gd name="connsiteX0" fmla="*/ 21340 w 1167881"/>
                <a:gd name="connsiteY0" fmla="*/ 241867 h 1470592"/>
                <a:gd name="connsiteX1" fmla="*/ 702060 w 1167881"/>
                <a:gd name="connsiteY1" fmla="*/ 6917 h 1470592"/>
                <a:gd name="connsiteX2" fmla="*/ 1151640 w 1167881"/>
                <a:gd name="connsiteY2" fmla="*/ 483167 h 1470592"/>
                <a:gd name="connsiteX3" fmla="*/ 1005590 w 1167881"/>
                <a:gd name="connsiteY3" fmla="*/ 1102292 h 1470592"/>
                <a:gd name="connsiteX4" fmla="*/ 408690 w 1167881"/>
                <a:gd name="connsiteY4" fmla="*/ 1470592 h 1470592"/>
                <a:gd name="connsiteX5" fmla="*/ 1020 w 1167881"/>
                <a:gd name="connsiteY5" fmla="*/ 859722 h 1470592"/>
                <a:gd name="connsiteX0" fmla="*/ 21340 w 1167881"/>
                <a:gd name="connsiteY0" fmla="*/ 275007 h 1503732"/>
                <a:gd name="connsiteX1" fmla="*/ 316004 w 1167881"/>
                <a:gd name="connsiteY1" fmla="*/ 53281 h 1503732"/>
                <a:gd name="connsiteX2" fmla="*/ 702060 w 1167881"/>
                <a:gd name="connsiteY2" fmla="*/ 40057 h 1503732"/>
                <a:gd name="connsiteX3" fmla="*/ 1151640 w 1167881"/>
                <a:gd name="connsiteY3" fmla="*/ 516307 h 1503732"/>
                <a:gd name="connsiteX4" fmla="*/ 1005590 w 1167881"/>
                <a:gd name="connsiteY4" fmla="*/ 1135432 h 1503732"/>
                <a:gd name="connsiteX5" fmla="*/ 408690 w 1167881"/>
                <a:gd name="connsiteY5" fmla="*/ 1503732 h 1503732"/>
                <a:gd name="connsiteX6" fmla="*/ 1020 w 1167881"/>
                <a:gd name="connsiteY6" fmla="*/ 892862 h 1503732"/>
                <a:gd name="connsiteX0" fmla="*/ 21340 w 1152093"/>
                <a:gd name="connsiteY0" fmla="*/ 253303 h 1482028"/>
                <a:gd name="connsiteX1" fmla="*/ 316004 w 1152093"/>
                <a:gd name="connsiteY1" fmla="*/ 31577 h 1482028"/>
                <a:gd name="connsiteX2" fmla="*/ 702060 w 1152093"/>
                <a:gd name="connsiteY2" fmla="*/ 18353 h 1482028"/>
                <a:gd name="connsiteX3" fmla="*/ 978944 w 1152093"/>
                <a:gd name="connsiteY3" fmla="*/ 191597 h 1482028"/>
                <a:gd name="connsiteX4" fmla="*/ 1151640 w 1152093"/>
                <a:gd name="connsiteY4" fmla="*/ 494603 h 1482028"/>
                <a:gd name="connsiteX5" fmla="*/ 1005590 w 1152093"/>
                <a:gd name="connsiteY5" fmla="*/ 1113728 h 1482028"/>
                <a:gd name="connsiteX6" fmla="*/ 408690 w 1152093"/>
                <a:gd name="connsiteY6" fmla="*/ 1482028 h 1482028"/>
                <a:gd name="connsiteX7" fmla="*/ 1020 w 1152093"/>
                <a:gd name="connsiteY7" fmla="*/ 871158 h 1482028"/>
                <a:gd name="connsiteX0" fmla="*/ 21340 w 1115297"/>
                <a:gd name="connsiteY0" fmla="*/ 253303 h 1482028"/>
                <a:gd name="connsiteX1" fmla="*/ 316004 w 1115297"/>
                <a:gd name="connsiteY1" fmla="*/ 31577 h 1482028"/>
                <a:gd name="connsiteX2" fmla="*/ 702060 w 1115297"/>
                <a:gd name="connsiteY2" fmla="*/ 18353 h 1482028"/>
                <a:gd name="connsiteX3" fmla="*/ 978944 w 1115297"/>
                <a:gd name="connsiteY3" fmla="*/ 191597 h 1482028"/>
                <a:gd name="connsiteX4" fmla="*/ 1113540 w 1115297"/>
                <a:gd name="connsiteY4" fmla="*/ 540323 h 1482028"/>
                <a:gd name="connsiteX5" fmla="*/ 1005590 w 1115297"/>
                <a:gd name="connsiteY5" fmla="*/ 1113728 h 1482028"/>
                <a:gd name="connsiteX6" fmla="*/ 408690 w 1115297"/>
                <a:gd name="connsiteY6" fmla="*/ 1482028 h 1482028"/>
                <a:gd name="connsiteX7" fmla="*/ 1020 w 1115297"/>
                <a:gd name="connsiteY7" fmla="*/ 871158 h 1482028"/>
                <a:gd name="connsiteX0" fmla="*/ 21340 w 1128009"/>
                <a:gd name="connsiteY0" fmla="*/ 253303 h 1482028"/>
                <a:gd name="connsiteX1" fmla="*/ 316004 w 1128009"/>
                <a:gd name="connsiteY1" fmla="*/ 31577 h 1482028"/>
                <a:gd name="connsiteX2" fmla="*/ 702060 w 1128009"/>
                <a:gd name="connsiteY2" fmla="*/ 18353 h 1482028"/>
                <a:gd name="connsiteX3" fmla="*/ 978944 w 1128009"/>
                <a:gd name="connsiteY3" fmla="*/ 191597 h 1482028"/>
                <a:gd name="connsiteX4" fmla="*/ 1113540 w 1128009"/>
                <a:gd name="connsiteY4" fmla="*/ 540323 h 1482028"/>
                <a:gd name="connsiteX5" fmla="*/ 1005590 w 1128009"/>
                <a:gd name="connsiteY5" fmla="*/ 1113728 h 1482028"/>
                <a:gd name="connsiteX6" fmla="*/ 408690 w 1128009"/>
                <a:gd name="connsiteY6" fmla="*/ 1482028 h 1482028"/>
                <a:gd name="connsiteX7" fmla="*/ 1020 w 1128009"/>
                <a:gd name="connsiteY7" fmla="*/ 871158 h 1482028"/>
                <a:gd name="connsiteX0" fmla="*/ 21340 w 1128009"/>
                <a:gd name="connsiteY0" fmla="*/ 222570 h 1451295"/>
                <a:gd name="connsiteX1" fmla="*/ 316004 w 1128009"/>
                <a:gd name="connsiteY1" fmla="*/ 844 h 1451295"/>
                <a:gd name="connsiteX2" fmla="*/ 978944 w 1128009"/>
                <a:gd name="connsiteY2" fmla="*/ 160864 h 1451295"/>
                <a:gd name="connsiteX3" fmla="*/ 1113540 w 1128009"/>
                <a:gd name="connsiteY3" fmla="*/ 509590 h 1451295"/>
                <a:gd name="connsiteX4" fmla="*/ 1005590 w 1128009"/>
                <a:gd name="connsiteY4" fmla="*/ 1082995 h 1451295"/>
                <a:gd name="connsiteX5" fmla="*/ 408690 w 1128009"/>
                <a:gd name="connsiteY5" fmla="*/ 1451295 h 1451295"/>
                <a:gd name="connsiteX6" fmla="*/ 1020 w 1128009"/>
                <a:gd name="connsiteY6" fmla="*/ 840425 h 1451295"/>
                <a:gd name="connsiteX0" fmla="*/ 21340 w 1128009"/>
                <a:gd name="connsiteY0" fmla="*/ 74898 h 1303623"/>
                <a:gd name="connsiteX1" fmla="*/ 978944 w 1128009"/>
                <a:gd name="connsiteY1" fmla="*/ 13192 h 1303623"/>
                <a:gd name="connsiteX2" fmla="*/ 1113540 w 1128009"/>
                <a:gd name="connsiteY2" fmla="*/ 361918 h 1303623"/>
                <a:gd name="connsiteX3" fmla="*/ 1005590 w 1128009"/>
                <a:gd name="connsiteY3" fmla="*/ 935323 h 1303623"/>
                <a:gd name="connsiteX4" fmla="*/ 408690 w 1128009"/>
                <a:gd name="connsiteY4" fmla="*/ 1303623 h 1303623"/>
                <a:gd name="connsiteX5" fmla="*/ 1020 w 1128009"/>
                <a:gd name="connsiteY5" fmla="*/ 692753 h 1303623"/>
                <a:gd name="connsiteX0" fmla="*/ 21340 w 1184854"/>
                <a:gd name="connsiteY0" fmla="*/ 0 h 1228725"/>
                <a:gd name="connsiteX1" fmla="*/ 1113540 w 1184854"/>
                <a:gd name="connsiteY1" fmla="*/ 287020 h 1228725"/>
                <a:gd name="connsiteX2" fmla="*/ 1005590 w 1184854"/>
                <a:gd name="connsiteY2" fmla="*/ 860425 h 1228725"/>
                <a:gd name="connsiteX3" fmla="*/ 408690 w 1184854"/>
                <a:gd name="connsiteY3" fmla="*/ 1228725 h 1228725"/>
                <a:gd name="connsiteX4" fmla="*/ 1020 w 1184854"/>
                <a:gd name="connsiteY4" fmla="*/ 617855 h 1228725"/>
                <a:gd name="connsiteX0" fmla="*/ 21340 w 1138513"/>
                <a:gd name="connsiteY0" fmla="*/ 234563 h 1463288"/>
                <a:gd name="connsiteX1" fmla="*/ 651283 w 1138513"/>
                <a:gd name="connsiteY1" fmla="*/ 5217 h 1463288"/>
                <a:gd name="connsiteX2" fmla="*/ 1113540 w 1138513"/>
                <a:gd name="connsiteY2" fmla="*/ 521583 h 1463288"/>
                <a:gd name="connsiteX3" fmla="*/ 1005590 w 1138513"/>
                <a:gd name="connsiteY3" fmla="*/ 1094988 h 1463288"/>
                <a:gd name="connsiteX4" fmla="*/ 408690 w 1138513"/>
                <a:gd name="connsiteY4" fmla="*/ 1463288 h 1463288"/>
                <a:gd name="connsiteX5" fmla="*/ 1020 w 1138513"/>
                <a:gd name="connsiteY5" fmla="*/ 852418 h 1463288"/>
                <a:gd name="connsiteX0" fmla="*/ 21340 w 1138513"/>
                <a:gd name="connsiteY0" fmla="*/ 253269 h 1481994"/>
                <a:gd name="connsiteX1" fmla="*/ 651283 w 1138513"/>
                <a:gd name="connsiteY1" fmla="*/ 23923 h 1481994"/>
                <a:gd name="connsiteX2" fmla="*/ 1113540 w 1138513"/>
                <a:gd name="connsiteY2" fmla="*/ 540289 h 1481994"/>
                <a:gd name="connsiteX3" fmla="*/ 1005590 w 1138513"/>
                <a:gd name="connsiteY3" fmla="*/ 1113694 h 1481994"/>
                <a:gd name="connsiteX4" fmla="*/ 408690 w 1138513"/>
                <a:gd name="connsiteY4" fmla="*/ 1481994 h 1481994"/>
                <a:gd name="connsiteX5" fmla="*/ 1020 w 1138513"/>
                <a:gd name="connsiteY5" fmla="*/ 871124 h 1481994"/>
                <a:gd name="connsiteX0" fmla="*/ 21340 w 1116783"/>
                <a:gd name="connsiteY0" fmla="*/ 253269 h 1481994"/>
                <a:gd name="connsiteX1" fmla="*/ 651283 w 1116783"/>
                <a:gd name="connsiteY1" fmla="*/ 23923 h 1481994"/>
                <a:gd name="connsiteX2" fmla="*/ 956084 w 1116783"/>
                <a:gd name="connsiteY2" fmla="*/ 206803 h 1481994"/>
                <a:gd name="connsiteX3" fmla="*/ 1113540 w 1116783"/>
                <a:gd name="connsiteY3" fmla="*/ 540289 h 1481994"/>
                <a:gd name="connsiteX4" fmla="*/ 1005590 w 1116783"/>
                <a:gd name="connsiteY4" fmla="*/ 1113694 h 1481994"/>
                <a:gd name="connsiteX5" fmla="*/ 408690 w 1116783"/>
                <a:gd name="connsiteY5" fmla="*/ 1481994 h 1481994"/>
                <a:gd name="connsiteX6" fmla="*/ 1020 w 1116783"/>
                <a:gd name="connsiteY6" fmla="*/ 871124 h 1481994"/>
                <a:gd name="connsiteX0" fmla="*/ 21340 w 1116783"/>
                <a:gd name="connsiteY0" fmla="*/ 271936 h 1500661"/>
                <a:gd name="connsiteX1" fmla="*/ 658903 w 1116783"/>
                <a:gd name="connsiteY1" fmla="*/ 19730 h 1500661"/>
                <a:gd name="connsiteX2" fmla="*/ 956084 w 1116783"/>
                <a:gd name="connsiteY2" fmla="*/ 225470 h 1500661"/>
                <a:gd name="connsiteX3" fmla="*/ 1113540 w 1116783"/>
                <a:gd name="connsiteY3" fmla="*/ 558956 h 1500661"/>
                <a:gd name="connsiteX4" fmla="*/ 1005590 w 1116783"/>
                <a:gd name="connsiteY4" fmla="*/ 1132361 h 1500661"/>
                <a:gd name="connsiteX5" fmla="*/ 408690 w 1116783"/>
                <a:gd name="connsiteY5" fmla="*/ 1500661 h 1500661"/>
                <a:gd name="connsiteX6" fmla="*/ 1020 w 1116783"/>
                <a:gd name="connsiteY6" fmla="*/ 889791 h 1500661"/>
                <a:gd name="connsiteX0" fmla="*/ 21340 w 1116783"/>
                <a:gd name="connsiteY0" fmla="*/ 259298 h 1488023"/>
                <a:gd name="connsiteX1" fmla="*/ 658903 w 1116783"/>
                <a:gd name="connsiteY1" fmla="*/ 7092 h 1488023"/>
                <a:gd name="connsiteX2" fmla="*/ 956084 w 1116783"/>
                <a:gd name="connsiteY2" fmla="*/ 212832 h 1488023"/>
                <a:gd name="connsiteX3" fmla="*/ 1113540 w 1116783"/>
                <a:gd name="connsiteY3" fmla="*/ 546318 h 1488023"/>
                <a:gd name="connsiteX4" fmla="*/ 1005590 w 1116783"/>
                <a:gd name="connsiteY4" fmla="*/ 1119723 h 1488023"/>
                <a:gd name="connsiteX5" fmla="*/ 408690 w 1116783"/>
                <a:gd name="connsiteY5" fmla="*/ 1488023 h 1488023"/>
                <a:gd name="connsiteX6" fmla="*/ 1020 w 1116783"/>
                <a:gd name="connsiteY6" fmla="*/ 877153 h 1488023"/>
                <a:gd name="connsiteX0" fmla="*/ 21340 w 1116783"/>
                <a:gd name="connsiteY0" fmla="*/ 259298 h 1488023"/>
                <a:gd name="connsiteX1" fmla="*/ 658903 w 1116783"/>
                <a:gd name="connsiteY1" fmla="*/ 7092 h 1488023"/>
                <a:gd name="connsiteX2" fmla="*/ 956084 w 1116783"/>
                <a:gd name="connsiteY2" fmla="*/ 212832 h 1488023"/>
                <a:gd name="connsiteX3" fmla="*/ 1113540 w 1116783"/>
                <a:gd name="connsiteY3" fmla="*/ 546318 h 1488023"/>
                <a:gd name="connsiteX4" fmla="*/ 1005590 w 1116783"/>
                <a:gd name="connsiteY4" fmla="*/ 1119723 h 1488023"/>
                <a:gd name="connsiteX5" fmla="*/ 408690 w 1116783"/>
                <a:gd name="connsiteY5" fmla="*/ 1488023 h 1488023"/>
                <a:gd name="connsiteX6" fmla="*/ 1020 w 1116783"/>
                <a:gd name="connsiteY6" fmla="*/ 877153 h 1488023"/>
                <a:gd name="connsiteX0" fmla="*/ 21340 w 1116783"/>
                <a:gd name="connsiteY0" fmla="*/ 271936 h 1500661"/>
                <a:gd name="connsiteX1" fmla="*/ 658903 w 1116783"/>
                <a:gd name="connsiteY1" fmla="*/ 19730 h 1500661"/>
                <a:gd name="connsiteX2" fmla="*/ 956084 w 1116783"/>
                <a:gd name="connsiteY2" fmla="*/ 225470 h 1500661"/>
                <a:gd name="connsiteX3" fmla="*/ 1113540 w 1116783"/>
                <a:gd name="connsiteY3" fmla="*/ 558956 h 1500661"/>
                <a:gd name="connsiteX4" fmla="*/ 1005590 w 1116783"/>
                <a:gd name="connsiteY4" fmla="*/ 1132361 h 1500661"/>
                <a:gd name="connsiteX5" fmla="*/ 408690 w 1116783"/>
                <a:gd name="connsiteY5" fmla="*/ 1500661 h 1500661"/>
                <a:gd name="connsiteX6" fmla="*/ 1020 w 1116783"/>
                <a:gd name="connsiteY6" fmla="*/ 889791 h 1500661"/>
                <a:gd name="connsiteX0" fmla="*/ 21340 w 1116783"/>
                <a:gd name="connsiteY0" fmla="*/ 271936 h 1500661"/>
                <a:gd name="connsiteX1" fmla="*/ 658903 w 1116783"/>
                <a:gd name="connsiteY1" fmla="*/ 19730 h 1500661"/>
                <a:gd name="connsiteX2" fmla="*/ 956084 w 1116783"/>
                <a:gd name="connsiteY2" fmla="*/ 225470 h 1500661"/>
                <a:gd name="connsiteX3" fmla="*/ 1113540 w 1116783"/>
                <a:gd name="connsiteY3" fmla="*/ 558956 h 1500661"/>
                <a:gd name="connsiteX4" fmla="*/ 1005590 w 1116783"/>
                <a:gd name="connsiteY4" fmla="*/ 1132361 h 1500661"/>
                <a:gd name="connsiteX5" fmla="*/ 408690 w 1116783"/>
                <a:gd name="connsiteY5" fmla="*/ 1500661 h 1500661"/>
                <a:gd name="connsiteX6" fmla="*/ 1020 w 1116783"/>
                <a:gd name="connsiteY6" fmla="*/ 889791 h 1500661"/>
                <a:gd name="connsiteX0" fmla="*/ 21340 w 1137957"/>
                <a:gd name="connsiteY0" fmla="*/ 271936 h 1500661"/>
                <a:gd name="connsiteX1" fmla="*/ 658903 w 1137957"/>
                <a:gd name="connsiteY1" fmla="*/ 19730 h 1500661"/>
                <a:gd name="connsiteX2" fmla="*/ 1113540 w 1137957"/>
                <a:gd name="connsiteY2" fmla="*/ 558956 h 1500661"/>
                <a:gd name="connsiteX3" fmla="*/ 1005590 w 1137957"/>
                <a:gd name="connsiteY3" fmla="*/ 1132361 h 1500661"/>
                <a:gd name="connsiteX4" fmla="*/ 408690 w 1137957"/>
                <a:gd name="connsiteY4" fmla="*/ 1500661 h 1500661"/>
                <a:gd name="connsiteX5" fmla="*/ 1020 w 1137957"/>
                <a:gd name="connsiteY5" fmla="*/ 889791 h 1500661"/>
                <a:gd name="connsiteX0" fmla="*/ 21340 w 1128558"/>
                <a:gd name="connsiteY0" fmla="*/ 219588 h 1448313"/>
                <a:gd name="connsiteX1" fmla="*/ 788443 w 1128558"/>
                <a:gd name="connsiteY1" fmla="*/ 35962 h 1448313"/>
                <a:gd name="connsiteX2" fmla="*/ 1113540 w 1128558"/>
                <a:gd name="connsiteY2" fmla="*/ 506608 h 1448313"/>
                <a:gd name="connsiteX3" fmla="*/ 1005590 w 1128558"/>
                <a:gd name="connsiteY3" fmla="*/ 1080013 h 1448313"/>
                <a:gd name="connsiteX4" fmla="*/ 408690 w 1128558"/>
                <a:gd name="connsiteY4" fmla="*/ 1448313 h 1448313"/>
                <a:gd name="connsiteX5" fmla="*/ 1020 w 1128558"/>
                <a:gd name="connsiteY5" fmla="*/ 837443 h 1448313"/>
                <a:gd name="connsiteX0" fmla="*/ 21340 w 1128558"/>
                <a:gd name="connsiteY0" fmla="*/ 206278 h 1435003"/>
                <a:gd name="connsiteX1" fmla="*/ 788443 w 1128558"/>
                <a:gd name="connsiteY1" fmla="*/ 22652 h 1435003"/>
                <a:gd name="connsiteX2" fmla="*/ 1113540 w 1128558"/>
                <a:gd name="connsiteY2" fmla="*/ 493298 h 1435003"/>
                <a:gd name="connsiteX3" fmla="*/ 1005590 w 1128558"/>
                <a:gd name="connsiteY3" fmla="*/ 1066703 h 1435003"/>
                <a:gd name="connsiteX4" fmla="*/ 408690 w 1128558"/>
                <a:gd name="connsiteY4" fmla="*/ 1435003 h 1435003"/>
                <a:gd name="connsiteX5" fmla="*/ 1020 w 1128558"/>
                <a:gd name="connsiteY5" fmla="*/ 824133 h 1435003"/>
                <a:gd name="connsiteX0" fmla="*/ 21340 w 1128558"/>
                <a:gd name="connsiteY0" fmla="*/ 222930 h 1451655"/>
                <a:gd name="connsiteX1" fmla="*/ 788443 w 1128558"/>
                <a:gd name="connsiteY1" fmla="*/ 39304 h 1451655"/>
                <a:gd name="connsiteX2" fmla="*/ 1113540 w 1128558"/>
                <a:gd name="connsiteY2" fmla="*/ 509950 h 1451655"/>
                <a:gd name="connsiteX3" fmla="*/ 1005590 w 1128558"/>
                <a:gd name="connsiteY3" fmla="*/ 1083355 h 1451655"/>
                <a:gd name="connsiteX4" fmla="*/ 408690 w 1128558"/>
                <a:gd name="connsiteY4" fmla="*/ 1451655 h 1451655"/>
                <a:gd name="connsiteX5" fmla="*/ 1020 w 1128558"/>
                <a:gd name="connsiteY5" fmla="*/ 840785 h 1451655"/>
                <a:gd name="connsiteX0" fmla="*/ 21340 w 1128558"/>
                <a:gd name="connsiteY0" fmla="*/ 222930 h 1451655"/>
                <a:gd name="connsiteX1" fmla="*/ 788443 w 1128558"/>
                <a:gd name="connsiteY1" fmla="*/ 39304 h 1451655"/>
                <a:gd name="connsiteX2" fmla="*/ 1113540 w 1128558"/>
                <a:gd name="connsiteY2" fmla="*/ 509950 h 1451655"/>
                <a:gd name="connsiteX3" fmla="*/ 1005590 w 1128558"/>
                <a:gd name="connsiteY3" fmla="*/ 1083355 h 1451655"/>
                <a:gd name="connsiteX4" fmla="*/ 408690 w 1128558"/>
                <a:gd name="connsiteY4" fmla="*/ 1451655 h 1451655"/>
                <a:gd name="connsiteX5" fmla="*/ 1020 w 1128558"/>
                <a:gd name="connsiteY5" fmla="*/ 840785 h 1451655"/>
                <a:gd name="connsiteX0" fmla="*/ 21340 w 1128558"/>
                <a:gd name="connsiteY0" fmla="*/ 243063 h 1471788"/>
                <a:gd name="connsiteX1" fmla="*/ 788443 w 1128558"/>
                <a:gd name="connsiteY1" fmla="*/ 59437 h 1471788"/>
                <a:gd name="connsiteX2" fmla="*/ 1113540 w 1128558"/>
                <a:gd name="connsiteY2" fmla="*/ 530083 h 1471788"/>
                <a:gd name="connsiteX3" fmla="*/ 1005590 w 1128558"/>
                <a:gd name="connsiteY3" fmla="*/ 1103488 h 1471788"/>
                <a:gd name="connsiteX4" fmla="*/ 408690 w 1128558"/>
                <a:gd name="connsiteY4" fmla="*/ 1471788 h 1471788"/>
                <a:gd name="connsiteX5" fmla="*/ 1020 w 1128558"/>
                <a:gd name="connsiteY5" fmla="*/ 860918 h 1471788"/>
                <a:gd name="connsiteX0" fmla="*/ 21340 w 1128558"/>
                <a:gd name="connsiteY0" fmla="*/ 229630 h 1458355"/>
                <a:gd name="connsiteX1" fmla="*/ 788443 w 1128558"/>
                <a:gd name="connsiteY1" fmla="*/ 46004 h 1458355"/>
                <a:gd name="connsiteX2" fmla="*/ 1113540 w 1128558"/>
                <a:gd name="connsiteY2" fmla="*/ 516650 h 1458355"/>
                <a:gd name="connsiteX3" fmla="*/ 1005590 w 1128558"/>
                <a:gd name="connsiteY3" fmla="*/ 1090055 h 1458355"/>
                <a:gd name="connsiteX4" fmla="*/ 408690 w 1128558"/>
                <a:gd name="connsiteY4" fmla="*/ 1458355 h 1458355"/>
                <a:gd name="connsiteX5" fmla="*/ 1020 w 1128558"/>
                <a:gd name="connsiteY5" fmla="*/ 847485 h 1458355"/>
                <a:gd name="connsiteX0" fmla="*/ 21340 w 1155308"/>
                <a:gd name="connsiteY0" fmla="*/ 225162 h 1453887"/>
                <a:gd name="connsiteX1" fmla="*/ 788443 w 1155308"/>
                <a:gd name="connsiteY1" fmla="*/ 41536 h 1453887"/>
                <a:gd name="connsiteX2" fmla="*/ 1144020 w 1155308"/>
                <a:gd name="connsiteY2" fmla="*/ 588382 h 1453887"/>
                <a:gd name="connsiteX3" fmla="*/ 1005590 w 1155308"/>
                <a:gd name="connsiteY3" fmla="*/ 1085587 h 1453887"/>
                <a:gd name="connsiteX4" fmla="*/ 408690 w 1155308"/>
                <a:gd name="connsiteY4" fmla="*/ 1453887 h 1453887"/>
                <a:gd name="connsiteX5" fmla="*/ 1020 w 1155308"/>
                <a:gd name="connsiteY5" fmla="*/ 843017 h 1453887"/>
                <a:gd name="connsiteX0" fmla="*/ 21340 w 1155308"/>
                <a:gd name="connsiteY0" fmla="*/ 225162 h 1453887"/>
                <a:gd name="connsiteX1" fmla="*/ 788443 w 1155308"/>
                <a:gd name="connsiteY1" fmla="*/ 41536 h 1453887"/>
                <a:gd name="connsiteX2" fmla="*/ 1144020 w 1155308"/>
                <a:gd name="connsiteY2" fmla="*/ 588382 h 1453887"/>
                <a:gd name="connsiteX3" fmla="*/ 1005590 w 1155308"/>
                <a:gd name="connsiteY3" fmla="*/ 1085587 h 1453887"/>
                <a:gd name="connsiteX4" fmla="*/ 408690 w 1155308"/>
                <a:gd name="connsiteY4" fmla="*/ 1453887 h 1453887"/>
                <a:gd name="connsiteX5" fmla="*/ 1020 w 1155308"/>
                <a:gd name="connsiteY5" fmla="*/ 843017 h 1453887"/>
                <a:gd name="connsiteX0" fmla="*/ 21340 w 1144386"/>
                <a:gd name="connsiteY0" fmla="*/ 225162 h 1453887"/>
                <a:gd name="connsiteX1" fmla="*/ 788443 w 1144386"/>
                <a:gd name="connsiteY1" fmla="*/ 41536 h 1453887"/>
                <a:gd name="connsiteX2" fmla="*/ 1144020 w 1144386"/>
                <a:gd name="connsiteY2" fmla="*/ 588382 h 1453887"/>
                <a:gd name="connsiteX3" fmla="*/ 1005590 w 1144386"/>
                <a:gd name="connsiteY3" fmla="*/ 1085587 h 1453887"/>
                <a:gd name="connsiteX4" fmla="*/ 408690 w 1144386"/>
                <a:gd name="connsiteY4" fmla="*/ 1453887 h 1453887"/>
                <a:gd name="connsiteX5" fmla="*/ 1020 w 1144386"/>
                <a:gd name="connsiteY5" fmla="*/ 843017 h 1453887"/>
                <a:gd name="connsiteX0" fmla="*/ 21340 w 1144386"/>
                <a:gd name="connsiteY0" fmla="*/ 225162 h 1453887"/>
                <a:gd name="connsiteX1" fmla="*/ 788443 w 1144386"/>
                <a:gd name="connsiteY1" fmla="*/ 41536 h 1453887"/>
                <a:gd name="connsiteX2" fmla="*/ 1144020 w 1144386"/>
                <a:gd name="connsiteY2" fmla="*/ 588382 h 1453887"/>
                <a:gd name="connsiteX3" fmla="*/ 1005590 w 1144386"/>
                <a:gd name="connsiteY3" fmla="*/ 1085587 h 1453887"/>
                <a:gd name="connsiteX4" fmla="*/ 408690 w 1144386"/>
                <a:gd name="connsiteY4" fmla="*/ 1453887 h 1453887"/>
                <a:gd name="connsiteX5" fmla="*/ 1020 w 1144386"/>
                <a:gd name="connsiteY5" fmla="*/ 843017 h 1453887"/>
                <a:gd name="connsiteX0" fmla="*/ 21340 w 1150524"/>
                <a:gd name="connsiteY0" fmla="*/ 225162 h 1453887"/>
                <a:gd name="connsiteX1" fmla="*/ 788443 w 1150524"/>
                <a:gd name="connsiteY1" fmla="*/ 41536 h 1453887"/>
                <a:gd name="connsiteX2" fmla="*/ 1144020 w 1150524"/>
                <a:gd name="connsiteY2" fmla="*/ 588382 h 1453887"/>
                <a:gd name="connsiteX3" fmla="*/ 982730 w 1150524"/>
                <a:gd name="connsiteY3" fmla="*/ 1062727 h 1453887"/>
                <a:gd name="connsiteX4" fmla="*/ 408690 w 1150524"/>
                <a:gd name="connsiteY4" fmla="*/ 1453887 h 1453887"/>
                <a:gd name="connsiteX5" fmla="*/ 1020 w 1150524"/>
                <a:gd name="connsiteY5" fmla="*/ 843017 h 1453887"/>
                <a:gd name="connsiteX0" fmla="*/ 21340 w 1148263"/>
                <a:gd name="connsiteY0" fmla="*/ 225162 h 1453887"/>
                <a:gd name="connsiteX1" fmla="*/ 788443 w 1148263"/>
                <a:gd name="connsiteY1" fmla="*/ 41536 h 1453887"/>
                <a:gd name="connsiteX2" fmla="*/ 1144020 w 1148263"/>
                <a:gd name="connsiteY2" fmla="*/ 588382 h 1453887"/>
                <a:gd name="connsiteX3" fmla="*/ 982730 w 1148263"/>
                <a:gd name="connsiteY3" fmla="*/ 1062727 h 1453887"/>
                <a:gd name="connsiteX4" fmla="*/ 408690 w 1148263"/>
                <a:gd name="connsiteY4" fmla="*/ 1453887 h 1453887"/>
                <a:gd name="connsiteX5" fmla="*/ 1020 w 1148263"/>
                <a:gd name="connsiteY5" fmla="*/ 843017 h 1453887"/>
                <a:gd name="connsiteX0" fmla="*/ 21340 w 1148831"/>
                <a:gd name="connsiteY0" fmla="*/ 225162 h 1453887"/>
                <a:gd name="connsiteX1" fmla="*/ 788443 w 1148831"/>
                <a:gd name="connsiteY1" fmla="*/ 41536 h 1453887"/>
                <a:gd name="connsiteX2" fmla="*/ 1144020 w 1148831"/>
                <a:gd name="connsiteY2" fmla="*/ 588382 h 1453887"/>
                <a:gd name="connsiteX3" fmla="*/ 982730 w 1148831"/>
                <a:gd name="connsiteY3" fmla="*/ 1062727 h 1453887"/>
                <a:gd name="connsiteX4" fmla="*/ 408690 w 1148831"/>
                <a:gd name="connsiteY4" fmla="*/ 1453887 h 1453887"/>
                <a:gd name="connsiteX5" fmla="*/ 1020 w 1148831"/>
                <a:gd name="connsiteY5" fmla="*/ 843017 h 1453887"/>
                <a:gd name="connsiteX0" fmla="*/ 21340 w 1131183"/>
                <a:gd name="connsiteY0" fmla="*/ 216806 h 1445531"/>
                <a:gd name="connsiteX1" fmla="*/ 788443 w 1131183"/>
                <a:gd name="connsiteY1" fmla="*/ 33180 h 1445531"/>
                <a:gd name="connsiteX2" fmla="*/ 1121795 w 1131183"/>
                <a:gd name="connsiteY2" fmla="*/ 465726 h 1445531"/>
                <a:gd name="connsiteX3" fmla="*/ 982730 w 1131183"/>
                <a:gd name="connsiteY3" fmla="*/ 1054371 h 1445531"/>
                <a:gd name="connsiteX4" fmla="*/ 408690 w 1131183"/>
                <a:gd name="connsiteY4" fmla="*/ 1445531 h 1445531"/>
                <a:gd name="connsiteX5" fmla="*/ 1020 w 1131183"/>
                <a:gd name="connsiteY5" fmla="*/ 834661 h 1445531"/>
                <a:gd name="connsiteX0" fmla="*/ 21340 w 1126587"/>
                <a:gd name="connsiteY0" fmla="*/ 216806 h 1445531"/>
                <a:gd name="connsiteX1" fmla="*/ 788443 w 1126587"/>
                <a:gd name="connsiteY1" fmla="*/ 33180 h 1445531"/>
                <a:gd name="connsiteX2" fmla="*/ 1121795 w 1126587"/>
                <a:gd name="connsiteY2" fmla="*/ 465726 h 1445531"/>
                <a:gd name="connsiteX3" fmla="*/ 982730 w 1126587"/>
                <a:gd name="connsiteY3" fmla="*/ 1054371 h 1445531"/>
                <a:gd name="connsiteX4" fmla="*/ 408690 w 1126587"/>
                <a:gd name="connsiteY4" fmla="*/ 1445531 h 1445531"/>
                <a:gd name="connsiteX5" fmla="*/ 1020 w 1126587"/>
                <a:gd name="connsiteY5" fmla="*/ 834661 h 1445531"/>
                <a:gd name="connsiteX0" fmla="*/ 21340 w 1124486"/>
                <a:gd name="connsiteY0" fmla="*/ 216806 h 1445531"/>
                <a:gd name="connsiteX1" fmla="*/ 788443 w 1124486"/>
                <a:gd name="connsiteY1" fmla="*/ 33180 h 1445531"/>
                <a:gd name="connsiteX2" fmla="*/ 1121795 w 1124486"/>
                <a:gd name="connsiteY2" fmla="*/ 465726 h 1445531"/>
                <a:gd name="connsiteX3" fmla="*/ 916055 w 1124486"/>
                <a:gd name="connsiteY3" fmla="*/ 1130571 h 1445531"/>
                <a:gd name="connsiteX4" fmla="*/ 408690 w 1124486"/>
                <a:gd name="connsiteY4" fmla="*/ 1445531 h 1445531"/>
                <a:gd name="connsiteX5" fmla="*/ 1020 w 1124486"/>
                <a:gd name="connsiteY5" fmla="*/ 834661 h 1445531"/>
                <a:gd name="connsiteX0" fmla="*/ 21340 w 1124311"/>
                <a:gd name="connsiteY0" fmla="*/ 216806 h 1445531"/>
                <a:gd name="connsiteX1" fmla="*/ 788443 w 1124311"/>
                <a:gd name="connsiteY1" fmla="*/ 33180 h 1445531"/>
                <a:gd name="connsiteX2" fmla="*/ 1121795 w 1124311"/>
                <a:gd name="connsiteY2" fmla="*/ 465726 h 1445531"/>
                <a:gd name="connsiteX3" fmla="*/ 912880 w 1124311"/>
                <a:gd name="connsiteY3" fmla="*/ 1140096 h 1445531"/>
                <a:gd name="connsiteX4" fmla="*/ 408690 w 1124311"/>
                <a:gd name="connsiteY4" fmla="*/ 1445531 h 1445531"/>
                <a:gd name="connsiteX5" fmla="*/ 1020 w 1124311"/>
                <a:gd name="connsiteY5" fmla="*/ 834661 h 1445531"/>
                <a:gd name="connsiteX0" fmla="*/ 21103 w 1123935"/>
                <a:gd name="connsiteY0" fmla="*/ 216806 h 1445531"/>
                <a:gd name="connsiteX1" fmla="*/ 788206 w 1123935"/>
                <a:gd name="connsiteY1" fmla="*/ 33180 h 1445531"/>
                <a:gd name="connsiteX2" fmla="*/ 1121558 w 1123935"/>
                <a:gd name="connsiteY2" fmla="*/ 465726 h 1445531"/>
                <a:gd name="connsiteX3" fmla="*/ 912643 w 1123935"/>
                <a:gd name="connsiteY3" fmla="*/ 1140096 h 1445531"/>
                <a:gd name="connsiteX4" fmla="*/ 456078 w 1123935"/>
                <a:gd name="connsiteY4" fmla="*/ 1445531 h 1445531"/>
                <a:gd name="connsiteX5" fmla="*/ 783 w 1123935"/>
                <a:gd name="connsiteY5" fmla="*/ 834661 h 1445531"/>
                <a:gd name="connsiteX0" fmla="*/ 21103 w 1123935"/>
                <a:gd name="connsiteY0" fmla="*/ 216806 h 1445531"/>
                <a:gd name="connsiteX1" fmla="*/ 788206 w 1123935"/>
                <a:gd name="connsiteY1" fmla="*/ 33180 h 1445531"/>
                <a:gd name="connsiteX2" fmla="*/ 1121558 w 1123935"/>
                <a:gd name="connsiteY2" fmla="*/ 465726 h 1445531"/>
                <a:gd name="connsiteX3" fmla="*/ 912643 w 1123935"/>
                <a:gd name="connsiteY3" fmla="*/ 1140096 h 1445531"/>
                <a:gd name="connsiteX4" fmla="*/ 456078 w 1123935"/>
                <a:gd name="connsiteY4" fmla="*/ 1445531 h 1445531"/>
                <a:gd name="connsiteX5" fmla="*/ 783 w 1123935"/>
                <a:gd name="connsiteY5" fmla="*/ 834661 h 1445531"/>
                <a:gd name="connsiteX0" fmla="*/ 21103 w 1123935"/>
                <a:gd name="connsiteY0" fmla="*/ 216806 h 1445531"/>
                <a:gd name="connsiteX1" fmla="*/ 788206 w 1123935"/>
                <a:gd name="connsiteY1" fmla="*/ 33180 h 1445531"/>
                <a:gd name="connsiteX2" fmla="*/ 1121558 w 1123935"/>
                <a:gd name="connsiteY2" fmla="*/ 465726 h 1445531"/>
                <a:gd name="connsiteX3" fmla="*/ 912643 w 1123935"/>
                <a:gd name="connsiteY3" fmla="*/ 1140096 h 1445531"/>
                <a:gd name="connsiteX4" fmla="*/ 456078 w 1123935"/>
                <a:gd name="connsiteY4" fmla="*/ 1445531 h 1445531"/>
                <a:gd name="connsiteX5" fmla="*/ 783 w 1123935"/>
                <a:gd name="connsiteY5" fmla="*/ 834661 h 1445531"/>
                <a:gd name="connsiteX0" fmla="*/ 20990 w 1123822"/>
                <a:gd name="connsiteY0" fmla="*/ 216806 h 1445531"/>
                <a:gd name="connsiteX1" fmla="*/ 788093 w 1123822"/>
                <a:gd name="connsiteY1" fmla="*/ 33180 h 1445531"/>
                <a:gd name="connsiteX2" fmla="*/ 1121445 w 1123822"/>
                <a:gd name="connsiteY2" fmla="*/ 465726 h 1445531"/>
                <a:gd name="connsiteX3" fmla="*/ 912530 w 1123822"/>
                <a:gd name="connsiteY3" fmla="*/ 1140096 h 1445531"/>
                <a:gd name="connsiteX4" fmla="*/ 455965 w 1123822"/>
                <a:gd name="connsiteY4" fmla="*/ 1445531 h 1445531"/>
                <a:gd name="connsiteX5" fmla="*/ 670 w 1123822"/>
                <a:gd name="connsiteY5" fmla="*/ 834661 h 1445531"/>
                <a:gd name="connsiteX0" fmla="*/ 20990 w 1123822"/>
                <a:gd name="connsiteY0" fmla="*/ 216806 h 1454092"/>
                <a:gd name="connsiteX1" fmla="*/ 788093 w 1123822"/>
                <a:gd name="connsiteY1" fmla="*/ 33180 h 1454092"/>
                <a:gd name="connsiteX2" fmla="*/ 1121445 w 1123822"/>
                <a:gd name="connsiteY2" fmla="*/ 465726 h 1454092"/>
                <a:gd name="connsiteX3" fmla="*/ 912530 w 1123822"/>
                <a:gd name="connsiteY3" fmla="*/ 1140096 h 1454092"/>
                <a:gd name="connsiteX4" fmla="*/ 455965 w 1123822"/>
                <a:gd name="connsiteY4" fmla="*/ 1445531 h 1454092"/>
                <a:gd name="connsiteX5" fmla="*/ 670 w 1123822"/>
                <a:gd name="connsiteY5" fmla="*/ 834661 h 1454092"/>
                <a:gd name="connsiteX0" fmla="*/ 20913 w 1123745"/>
                <a:gd name="connsiteY0" fmla="*/ 216806 h 1448333"/>
                <a:gd name="connsiteX1" fmla="*/ 788016 w 1123745"/>
                <a:gd name="connsiteY1" fmla="*/ 33180 h 1448333"/>
                <a:gd name="connsiteX2" fmla="*/ 1121368 w 1123745"/>
                <a:gd name="connsiteY2" fmla="*/ 465726 h 1448333"/>
                <a:gd name="connsiteX3" fmla="*/ 912453 w 1123745"/>
                <a:gd name="connsiteY3" fmla="*/ 1140096 h 1448333"/>
                <a:gd name="connsiteX4" fmla="*/ 455888 w 1123745"/>
                <a:gd name="connsiteY4" fmla="*/ 1445531 h 1448333"/>
                <a:gd name="connsiteX5" fmla="*/ 593 w 1123745"/>
                <a:gd name="connsiteY5" fmla="*/ 834661 h 1448333"/>
                <a:gd name="connsiteX0" fmla="*/ 20892 w 1123724"/>
                <a:gd name="connsiteY0" fmla="*/ 216806 h 1450359"/>
                <a:gd name="connsiteX1" fmla="*/ 787995 w 1123724"/>
                <a:gd name="connsiteY1" fmla="*/ 33180 h 1450359"/>
                <a:gd name="connsiteX2" fmla="*/ 1121347 w 1123724"/>
                <a:gd name="connsiteY2" fmla="*/ 465726 h 1450359"/>
                <a:gd name="connsiteX3" fmla="*/ 912432 w 1123724"/>
                <a:gd name="connsiteY3" fmla="*/ 1140096 h 1450359"/>
                <a:gd name="connsiteX4" fmla="*/ 455867 w 1123724"/>
                <a:gd name="connsiteY4" fmla="*/ 1445531 h 1450359"/>
                <a:gd name="connsiteX5" fmla="*/ 572 w 1123724"/>
                <a:gd name="connsiteY5" fmla="*/ 834661 h 1450359"/>
                <a:gd name="connsiteX0" fmla="*/ 20883 w 1123715"/>
                <a:gd name="connsiteY0" fmla="*/ 216806 h 1451529"/>
                <a:gd name="connsiteX1" fmla="*/ 787986 w 1123715"/>
                <a:gd name="connsiteY1" fmla="*/ 33180 h 1451529"/>
                <a:gd name="connsiteX2" fmla="*/ 1121338 w 1123715"/>
                <a:gd name="connsiteY2" fmla="*/ 465726 h 1451529"/>
                <a:gd name="connsiteX3" fmla="*/ 912423 w 1123715"/>
                <a:gd name="connsiteY3" fmla="*/ 1140096 h 1451529"/>
                <a:gd name="connsiteX4" fmla="*/ 455858 w 1123715"/>
                <a:gd name="connsiteY4" fmla="*/ 1445531 h 1451529"/>
                <a:gd name="connsiteX5" fmla="*/ 563 w 1123715"/>
                <a:gd name="connsiteY5" fmla="*/ 834661 h 1451529"/>
                <a:gd name="connsiteX0" fmla="*/ 20883 w 1123977"/>
                <a:gd name="connsiteY0" fmla="*/ 216806 h 1451529"/>
                <a:gd name="connsiteX1" fmla="*/ 787986 w 1123977"/>
                <a:gd name="connsiteY1" fmla="*/ 33180 h 1451529"/>
                <a:gd name="connsiteX2" fmla="*/ 1121338 w 1123977"/>
                <a:gd name="connsiteY2" fmla="*/ 465726 h 1451529"/>
                <a:gd name="connsiteX3" fmla="*/ 912423 w 1123977"/>
                <a:gd name="connsiteY3" fmla="*/ 1140096 h 1451529"/>
                <a:gd name="connsiteX4" fmla="*/ 455858 w 1123977"/>
                <a:gd name="connsiteY4" fmla="*/ 1445531 h 1451529"/>
                <a:gd name="connsiteX5" fmla="*/ 563 w 1123977"/>
                <a:gd name="connsiteY5" fmla="*/ 834661 h 1451529"/>
                <a:gd name="connsiteX0" fmla="*/ 20812 w 1123536"/>
                <a:gd name="connsiteY0" fmla="*/ 216806 h 1439772"/>
                <a:gd name="connsiteX1" fmla="*/ 787915 w 1123536"/>
                <a:gd name="connsiteY1" fmla="*/ 33180 h 1439772"/>
                <a:gd name="connsiteX2" fmla="*/ 1121267 w 1123536"/>
                <a:gd name="connsiteY2" fmla="*/ 465726 h 1439772"/>
                <a:gd name="connsiteX3" fmla="*/ 912352 w 1123536"/>
                <a:gd name="connsiteY3" fmla="*/ 1140096 h 1439772"/>
                <a:gd name="connsiteX4" fmla="*/ 496269 w 1123536"/>
                <a:gd name="connsiteY4" fmla="*/ 1433625 h 1439772"/>
                <a:gd name="connsiteX5" fmla="*/ 492 w 1123536"/>
                <a:gd name="connsiteY5" fmla="*/ 834661 h 1439772"/>
                <a:gd name="connsiteX0" fmla="*/ 20798 w 1123522"/>
                <a:gd name="connsiteY0" fmla="*/ 216806 h 1440192"/>
                <a:gd name="connsiteX1" fmla="*/ 787901 w 1123522"/>
                <a:gd name="connsiteY1" fmla="*/ 33180 h 1440192"/>
                <a:gd name="connsiteX2" fmla="*/ 1121253 w 1123522"/>
                <a:gd name="connsiteY2" fmla="*/ 465726 h 1440192"/>
                <a:gd name="connsiteX3" fmla="*/ 912338 w 1123522"/>
                <a:gd name="connsiteY3" fmla="*/ 1140096 h 1440192"/>
                <a:gd name="connsiteX4" fmla="*/ 496255 w 1123522"/>
                <a:gd name="connsiteY4" fmla="*/ 1433625 h 1440192"/>
                <a:gd name="connsiteX5" fmla="*/ 478 w 1123522"/>
                <a:gd name="connsiteY5" fmla="*/ 834661 h 1440192"/>
                <a:gd name="connsiteX0" fmla="*/ 20788 w 1123512"/>
                <a:gd name="connsiteY0" fmla="*/ 216806 h 1440192"/>
                <a:gd name="connsiteX1" fmla="*/ 787891 w 1123512"/>
                <a:gd name="connsiteY1" fmla="*/ 33180 h 1440192"/>
                <a:gd name="connsiteX2" fmla="*/ 1121243 w 1123512"/>
                <a:gd name="connsiteY2" fmla="*/ 465726 h 1440192"/>
                <a:gd name="connsiteX3" fmla="*/ 912328 w 1123512"/>
                <a:gd name="connsiteY3" fmla="*/ 1140096 h 1440192"/>
                <a:gd name="connsiteX4" fmla="*/ 496245 w 1123512"/>
                <a:gd name="connsiteY4" fmla="*/ 1433625 h 1440192"/>
                <a:gd name="connsiteX5" fmla="*/ 468 w 1123512"/>
                <a:gd name="connsiteY5" fmla="*/ 834661 h 1440192"/>
                <a:gd name="connsiteX0" fmla="*/ 20788 w 1123667"/>
                <a:gd name="connsiteY0" fmla="*/ 216806 h 1440192"/>
                <a:gd name="connsiteX1" fmla="*/ 787891 w 1123667"/>
                <a:gd name="connsiteY1" fmla="*/ 33180 h 1440192"/>
                <a:gd name="connsiteX2" fmla="*/ 1121243 w 1123667"/>
                <a:gd name="connsiteY2" fmla="*/ 465726 h 1440192"/>
                <a:gd name="connsiteX3" fmla="*/ 912328 w 1123667"/>
                <a:gd name="connsiteY3" fmla="*/ 1140096 h 1440192"/>
                <a:gd name="connsiteX4" fmla="*/ 496245 w 1123667"/>
                <a:gd name="connsiteY4" fmla="*/ 1433625 h 1440192"/>
                <a:gd name="connsiteX5" fmla="*/ 468 w 1123667"/>
                <a:gd name="connsiteY5" fmla="*/ 834661 h 1440192"/>
                <a:gd name="connsiteX0" fmla="*/ 20788 w 1123709"/>
                <a:gd name="connsiteY0" fmla="*/ 216806 h 1440192"/>
                <a:gd name="connsiteX1" fmla="*/ 787891 w 1123709"/>
                <a:gd name="connsiteY1" fmla="*/ 33180 h 1440192"/>
                <a:gd name="connsiteX2" fmla="*/ 1121243 w 1123709"/>
                <a:gd name="connsiteY2" fmla="*/ 465726 h 1440192"/>
                <a:gd name="connsiteX3" fmla="*/ 912328 w 1123709"/>
                <a:gd name="connsiteY3" fmla="*/ 1140096 h 1440192"/>
                <a:gd name="connsiteX4" fmla="*/ 496245 w 1123709"/>
                <a:gd name="connsiteY4" fmla="*/ 1433625 h 1440192"/>
                <a:gd name="connsiteX5" fmla="*/ 468 w 1123709"/>
                <a:gd name="connsiteY5" fmla="*/ 834661 h 1440192"/>
                <a:gd name="connsiteX0" fmla="*/ 20788 w 1123709"/>
                <a:gd name="connsiteY0" fmla="*/ 216806 h 1440192"/>
                <a:gd name="connsiteX1" fmla="*/ 787891 w 1123709"/>
                <a:gd name="connsiteY1" fmla="*/ 33180 h 1440192"/>
                <a:gd name="connsiteX2" fmla="*/ 1121243 w 1123709"/>
                <a:gd name="connsiteY2" fmla="*/ 465726 h 1440192"/>
                <a:gd name="connsiteX3" fmla="*/ 912328 w 1123709"/>
                <a:gd name="connsiteY3" fmla="*/ 1140096 h 1440192"/>
                <a:gd name="connsiteX4" fmla="*/ 496245 w 1123709"/>
                <a:gd name="connsiteY4" fmla="*/ 1433625 h 1440192"/>
                <a:gd name="connsiteX5" fmla="*/ 468 w 1123709"/>
                <a:gd name="connsiteY5" fmla="*/ 834661 h 1440192"/>
                <a:gd name="connsiteX0" fmla="*/ 20818 w 1123739"/>
                <a:gd name="connsiteY0" fmla="*/ 216806 h 1438199"/>
                <a:gd name="connsiteX1" fmla="*/ 787921 w 1123739"/>
                <a:gd name="connsiteY1" fmla="*/ 33180 h 1438199"/>
                <a:gd name="connsiteX2" fmla="*/ 1121273 w 1123739"/>
                <a:gd name="connsiteY2" fmla="*/ 465726 h 1438199"/>
                <a:gd name="connsiteX3" fmla="*/ 912358 w 1123739"/>
                <a:gd name="connsiteY3" fmla="*/ 1140096 h 1438199"/>
                <a:gd name="connsiteX4" fmla="*/ 496275 w 1123739"/>
                <a:gd name="connsiteY4" fmla="*/ 1433625 h 1438199"/>
                <a:gd name="connsiteX5" fmla="*/ 498 w 1123739"/>
                <a:gd name="connsiteY5" fmla="*/ 834661 h 1438199"/>
                <a:gd name="connsiteX0" fmla="*/ 20830 w 1123751"/>
                <a:gd name="connsiteY0" fmla="*/ 216806 h 1437483"/>
                <a:gd name="connsiteX1" fmla="*/ 787933 w 1123751"/>
                <a:gd name="connsiteY1" fmla="*/ 33180 h 1437483"/>
                <a:gd name="connsiteX2" fmla="*/ 1121285 w 1123751"/>
                <a:gd name="connsiteY2" fmla="*/ 465726 h 1437483"/>
                <a:gd name="connsiteX3" fmla="*/ 912370 w 1123751"/>
                <a:gd name="connsiteY3" fmla="*/ 1140096 h 1437483"/>
                <a:gd name="connsiteX4" fmla="*/ 496287 w 1123751"/>
                <a:gd name="connsiteY4" fmla="*/ 1433625 h 1437483"/>
                <a:gd name="connsiteX5" fmla="*/ 510 w 1123751"/>
                <a:gd name="connsiteY5" fmla="*/ 834661 h 1437483"/>
                <a:gd name="connsiteX0" fmla="*/ 20830 w 1123751"/>
                <a:gd name="connsiteY0" fmla="*/ 216806 h 1437483"/>
                <a:gd name="connsiteX1" fmla="*/ 787933 w 1123751"/>
                <a:gd name="connsiteY1" fmla="*/ 33180 h 1437483"/>
                <a:gd name="connsiteX2" fmla="*/ 1121285 w 1123751"/>
                <a:gd name="connsiteY2" fmla="*/ 465726 h 1437483"/>
                <a:gd name="connsiteX3" fmla="*/ 912370 w 1123751"/>
                <a:gd name="connsiteY3" fmla="*/ 1140096 h 1437483"/>
                <a:gd name="connsiteX4" fmla="*/ 496287 w 1123751"/>
                <a:gd name="connsiteY4" fmla="*/ 1433625 h 1437483"/>
                <a:gd name="connsiteX5" fmla="*/ 510 w 1123751"/>
                <a:gd name="connsiteY5" fmla="*/ 834661 h 1437483"/>
                <a:gd name="connsiteX0" fmla="*/ 20830 w 1123751"/>
                <a:gd name="connsiteY0" fmla="*/ 216806 h 1436606"/>
                <a:gd name="connsiteX1" fmla="*/ 787933 w 1123751"/>
                <a:gd name="connsiteY1" fmla="*/ 33180 h 1436606"/>
                <a:gd name="connsiteX2" fmla="*/ 1121285 w 1123751"/>
                <a:gd name="connsiteY2" fmla="*/ 465726 h 1436606"/>
                <a:gd name="connsiteX3" fmla="*/ 912370 w 1123751"/>
                <a:gd name="connsiteY3" fmla="*/ 1140096 h 1436606"/>
                <a:gd name="connsiteX4" fmla="*/ 496287 w 1123751"/>
                <a:gd name="connsiteY4" fmla="*/ 1433625 h 1436606"/>
                <a:gd name="connsiteX5" fmla="*/ 510 w 1123751"/>
                <a:gd name="connsiteY5" fmla="*/ 834661 h 1436606"/>
                <a:gd name="connsiteX0" fmla="*/ 20830 w 1123751"/>
                <a:gd name="connsiteY0" fmla="*/ 216806 h 1435472"/>
                <a:gd name="connsiteX1" fmla="*/ 787933 w 1123751"/>
                <a:gd name="connsiteY1" fmla="*/ 33180 h 1435472"/>
                <a:gd name="connsiteX2" fmla="*/ 1121285 w 1123751"/>
                <a:gd name="connsiteY2" fmla="*/ 465726 h 1435472"/>
                <a:gd name="connsiteX3" fmla="*/ 912370 w 1123751"/>
                <a:gd name="connsiteY3" fmla="*/ 1140096 h 1435472"/>
                <a:gd name="connsiteX4" fmla="*/ 496287 w 1123751"/>
                <a:gd name="connsiteY4" fmla="*/ 1433625 h 1435472"/>
                <a:gd name="connsiteX5" fmla="*/ 510 w 1123751"/>
                <a:gd name="connsiteY5" fmla="*/ 834661 h 143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3751" h="1435472">
                  <a:moveTo>
                    <a:pt x="20830" y="216806"/>
                  </a:moveTo>
                  <a:cubicBezTo>
                    <a:pt x="312511" y="-60178"/>
                    <a:pt x="604524" y="-8307"/>
                    <a:pt x="787933" y="33180"/>
                  </a:cubicBezTo>
                  <a:cubicBezTo>
                    <a:pt x="971342" y="74667"/>
                    <a:pt x="1100546" y="281240"/>
                    <a:pt x="1121285" y="465726"/>
                  </a:cubicBezTo>
                  <a:cubicBezTo>
                    <a:pt x="1142025" y="650212"/>
                    <a:pt x="1028442" y="997830"/>
                    <a:pt x="912370" y="1140096"/>
                  </a:cubicBezTo>
                  <a:cubicBezTo>
                    <a:pt x="796298" y="1282362"/>
                    <a:pt x="711023" y="1401345"/>
                    <a:pt x="496287" y="1433625"/>
                  </a:cubicBezTo>
                  <a:cubicBezTo>
                    <a:pt x="281551" y="1465905"/>
                    <a:pt x="-13936" y="1067653"/>
                    <a:pt x="510" y="834661"/>
                  </a:cubicBezTo>
                </a:path>
              </a:pathLst>
            </a:cu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等线" panose="020F0502020204030204"/>
                <a:ea typeface="等线" panose="02010600030101010101" pitchFamily="2" charset="-122"/>
                <a:cs typeface="+mn-cs"/>
              </a:endParaRPr>
            </a:p>
          </p:txBody>
        </p:sp>
        <p:sp>
          <p:nvSpPr>
            <p:cNvPr id="19" name="等腰三角形 18">
              <a:extLst>
                <a:ext uri="{FF2B5EF4-FFF2-40B4-BE49-F238E27FC236}">
                  <a16:creationId xmlns:a16="http://schemas.microsoft.com/office/drawing/2014/main" xmlns="" id="{115EE34C-B612-4ACF-AD8D-BF0371921C74}"/>
                </a:ext>
              </a:extLst>
            </p:cNvPr>
            <p:cNvSpPr/>
            <p:nvPr/>
          </p:nvSpPr>
          <p:spPr>
            <a:xfrm>
              <a:off x="5816282" y="3515138"/>
              <a:ext cx="164038" cy="285804"/>
            </a:xfrm>
            <a:prstGeom prst="triangle">
              <a:avLst/>
            </a:prstGeom>
            <a:solidFill>
              <a:sysClr val="windowText" lastClr="000000"/>
            </a:solidFill>
            <a:ln w="381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等线" panose="020F0502020204030204"/>
                <a:ea typeface="等线" panose="02010600030101010101" pitchFamily="2" charset="-122"/>
                <a:cs typeface="+mn-cs"/>
              </a:endParaRPr>
            </a:p>
          </p:txBody>
        </p:sp>
        <p:sp>
          <p:nvSpPr>
            <p:cNvPr id="20" name="等腰三角形 19">
              <a:extLst>
                <a:ext uri="{FF2B5EF4-FFF2-40B4-BE49-F238E27FC236}">
                  <a16:creationId xmlns:a16="http://schemas.microsoft.com/office/drawing/2014/main" xmlns="" id="{D0868A96-EA3D-4945-9DDA-9E388E1D720F}"/>
                </a:ext>
              </a:extLst>
            </p:cNvPr>
            <p:cNvSpPr/>
            <p:nvPr/>
          </p:nvSpPr>
          <p:spPr>
            <a:xfrm rot="10800000">
              <a:off x="6934418" y="3346694"/>
              <a:ext cx="138852" cy="254306"/>
            </a:xfrm>
            <a:prstGeom prst="triangle">
              <a:avLst/>
            </a:prstGeom>
            <a:solidFill>
              <a:sysClr val="windowText" lastClr="000000"/>
            </a:solidFill>
            <a:ln w="381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等线" panose="020F0502020204030204"/>
                <a:ea typeface="等线" panose="02010600030101010101" pitchFamily="2" charset="-122"/>
                <a:cs typeface="+mn-cs"/>
              </a:endParaRPr>
            </a:p>
          </p:txBody>
        </p:sp>
        <p:grpSp>
          <p:nvGrpSpPr>
            <p:cNvPr id="21" name="组合 20">
              <a:extLst>
                <a:ext uri="{FF2B5EF4-FFF2-40B4-BE49-F238E27FC236}">
                  <a16:creationId xmlns:a16="http://schemas.microsoft.com/office/drawing/2014/main" xmlns="" id="{73EBB5C4-4386-4EB8-8309-40FE6F9F3A88}"/>
                </a:ext>
              </a:extLst>
            </p:cNvPr>
            <p:cNvGrpSpPr/>
            <p:nvPr/>
          </p:nvGrpSpPr>
          <p:grpSpPr>
            <a:xfrm>
              <a:off x="4496827" y="2254413"/>
              <a:ext cx="1083599" cy="939856"/>
              <a:chOff x="4496827" y="2254413"/>
              <a:chExt cx="1083599" cy="939856"/>
            </a:xfrm>
          </p:grpSpPr>
          <p:cxnSp>
            <p:nvCxnSpPr>
              <p:cNvPr id="29" name="直接连接符 28">
                <a:extLst>
                  <a:ext uri="{FF2B5EF4-FFF2-40B4-BE49-F238E27FC236}">
                    <a16:creationId xmlns:a16="http://schemas.microsoft.com/office/drawing/2014/main" xmlns="" id="{0C70CF18-96CA-462B-ACAF-BFDA18F0369D}"/>
                  </a:ext>
                </a:extLst>
              </p:cNvPr>
              <p:cNvCxnSpPr>
                <a:cxnSpLocks/>
                <a:stCxn id="30" idx="0"/>
              </p:cNvCxnSpPr>
              <p:nvPr/>
            </p:nvCxnSpPr>
            <p:spPr>
              <a:xfrm flipH="1" flipV="1">
                <a:off x="4496827" y="2254413"/>
                <a:ext cx="1056356" cy="939456"/>
              </a:xfrm>
              <a:prstGeom prst="line">
                <a:avLst/>
              </a:prstGeom>
              <a:noFill/>
              <a:ln w="38100" cap="flat" cmpd="sng" algn="ctr">
                <a:solidFill>
                  <a:sysClr val="windowText" lastClr="000000"/>
                </a:solidFill>
                <a:prstDash val="solid"/>
                <a:miter lim="800000"/>
              </a:ln>
              <a:effectLst/>
            </p:spPr>
          </p:cxnSp>
          <p:sp>
            <p:nvSpPr>
              <p:cNvPr id="30" name="等腰三角形 29">
                <a:extLst>
                  <a:ext uri="{FF2B5EF4-FFF2-40B4-BE49-F238E27FC236}">
                    <a16:creationId xmlns:a16="http://schemas.microsoft.com/office/drawing/2014/main" xmlns="" id="{7F479643-E94F-4A3E-967C-499D7A4B53F0}"/>
                  </a:ext>
                </a:extLst>
              </p:cNvPr>
              <p:cNvSpPr/>
              <p:nvPr/>
            </p:nvSpPr>
            <p:spPr>
              <a:xfrm rot="7899538">
                <a:off x="5400687" y="3014529"/>
                <a:ext cx="144016" cy="215463"/>
              </a:xfrm>
              <a:prstGeom prst="triangle">
                <a:avLst/>
              </a:prstGeom>
              <a:solidFill>
                <a:sysClr val="windowText" lastClr="000000"/>
              </a:solidFill>
              <a:ln w="381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22" name="组合 21">
              <a:extLst>
                <a:ext uri="{FF2B5EF4-FFF2-40B4-BE49-F238E27FC236}">
                  <a16:creationId xmlns:a16="http://schemas.microsoft.com/office/drawing/2014/main" xmlns="" id="{3D2479CB-ECA6-4DC1-AE8F-13CEBAC446C6}"/>
                </a:ext>
              </a:extLst>
            </p:cNvPr>
            <p:cNvGrpSpPr/>
            <p:nvPr/>
          </p:nvGrpSpPr>
          <p:grpSpPr>
            <a:xfrm>
              <a:off x="4847104" y="1778540"/>
              <a:ext cx="372597" cy="310930"/>
              <a:chOff x="5087888" y="1223916"/>
              <a:chExt cx="372597" cy="310930"/>
            </a:xfrm>
          </p:grpSpPr>
          <p:cxnSp>
            <p:nvCxnSpPr>
              <p:cNvPr id="27" name="直接连接符 26">
                <a:extLst>
                  <a:ext uri="{FF2B5EF4-FFF2-40B4-BE49-F238E27FC236}">
                    <a16:creationId xmlns:a16="http://schemas.microsoft.com/office/drawing/2014/main" xmlns="" id="{76478BFD-9298-4C55-A571-4BF38934E7AB}"/>
                  </a:ext>
                </a:extLst>
              </p:cNvPr>
              <p:cNvCxnSpPr>
                <a:cxnSpLocks/>
                <a:stCxn id="28" idx="0"/>
              </p:cNvCxnSpPr>
              <p:nvPr/>
            </p:nvCxnSpPr>
            <p:spPr>
              <a:xfrm flipH="1" flipV="1">
                <a:off x="5087888" y="1223916"/>
                <a:ext cx="345354" cy="310530"/>
              </a:xfrm>
              <a:prstGeom prst="line">
                <a:avLst/>
              </a:prstGeom>
              <a:noFill/>
              <a:ln w="38100" cap="flat" cmpd="sng" algn="ctr">
                <a:solidFill>
                  <a:sysClr val="windowText" lastClr="000000"/>
                </a:solidFill>
                <a:prstDash val="solid"/>
                <a:miter lim="800000"/>
              </a:ln>
              <a:effectLst/>
            </p:spPr>
          </p:cxnSp>
          <p:sp>
            <p:nvSpPr>
              <p:cNvPr id="28" name="等腰三角形 27">
                <a:extLst>
                  <a:ext uri="{FF2B5EF4-FFF2-40B4-BE49-F238E27FC236}">
                    <a16:creationId xmlns:a16="http://schemas.microsoft.com/office/drawing/2014/main" xmlns="" id="{A591A697-9377-4E50-8459-DA4C32FD5429}"/>
                  </a:ext>
                </a:extLst>
              </p:cNvPr>
              <p:cNvSpPr/>
              <p:nvPr/>
            </p:nvSpPr>
            <p:spPr>
              <a:xfrm rot="7899538">
                <a:off x="5280746" y="1355106"/>
                <a:ext cx="144016" cy="215463"/>
              </a:xfrm>
              <a:prstGeom prst="triangle">
                <a:avLst/>
              </a:prstGeom>
              <a:solidFill>
                <a:sysClr val="windowText" lastClr="000000"/>
              </a:solidFill>
              <a:ln w="381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等线" panose="020F0502020204030204"/>
                  <a:ea typeface="等线" panose="02010600030101010101" pitchFamily="2" charset="-122"/>
                  <a:cs typeface="+mn-cs"/>
                </a:endParaRPr>
              </a:p>
            </p:txBody>
          </p:sp>
        </p:grpSp>
        <p:sp>
          <p:nvSpPr>
            <p:cNvPr id="23" name="文本框 22">
              <a:extLst>
                <a:ext uri="{FF2B5EF4-FFF2-40B4-BE49-F238E27FC236}">
                  <a16:creationId xmlns:a16="http://schemas.microsoft.com/office/drawing/2014/main" xmlns="" id="{5F624ACB-8047-4ABD-8ABE-4691BA73A8BF}"/>
                </a:ext>
              </a:extLst>
            </p:cNvPr>
            <p:cNvSpPr txBox="1"/>
            <p:nvPr/>
          </p:nvSpPr>
          <p:spPr>
            <a:xfrm>
              <a:off x="4391890" y="1460724"/>
              <a:ext cx="720080" cy="369332"/>
            </a:xfrm>
            <a:prstGeom prst="rect">
              <a:avLst/>
            </a:prstGeom>
            <a:noFill/>
            <a:ln w="381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1"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a:t>
              </a:r>
              <a:r>
                <a:rPr kumimoji="0" lang="en-US" altLang="zh-CN" sz="1800" b="0" i="0"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1800" b="1" i="1"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ε</a:t>
              </a:r>
              <a:r>
                <a:rPr kumimoji="0" lang="en-US" altLang="zh-CN" sz="1800" b="0" i="0"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zh-CN" altLang="en-US" sz="1800" b="0" i="0"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24" name="文本框 23">
              <a:extLst>
                <a:ext uri="{FF2B5EF4-FFF2-40B4-BE49-F238E27FC236}">
                  <a16:creationId xmlns:a16="http://schemas.microsoft.com/office/drawing/2014/main" xmlns="" id="{D2CE727D-F978-43EC-AA6F-35BE40ACF7B6}"/>
                </a:ext>
              </a:extLst>
            </p:cNvPr>
            <p:cNvSpPr txBox="1"/>
            <p:nvPr/>
          </p:nvSpPr>
          <p:spPr>
            <a:xfrm>
              <a:off x="3959384" y="1857568"/>
              <a:ext cx="720080" cy="369332"/>
            </a:xfrm>
            <a:prstGeom prst="rect">
              <a:avLst/>
            </a:prstGeom>
            <a:noFill/>
            <a:ln w="381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1"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a:t>
              </a:r>
              <a:r>
                <a:rPr kumimoji="0" lang="en-US" altLang="zh-CN" sz="1800" b="0" i="0"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1800" b="1" i="1"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δ</a:t>
              </a:r>
              <a:r>
                <a:rPr kumimoji="0" lang="en-US" altLang="zh-CN" sz="1800" b="0" i="0"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zh-CN" altLang="en-US" sz="1800" b="0" i="0"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xmlns="" id="{B8FF3449-F0F1-42F5-B0C1-FDEF8A56EEC5}"/>
                    </a:ext>
                  </a:extLst>
                </p:cNvPr>
                <p:cNvSpPr txBox="1"/>
                <p:nvPr/>
              </p:nvSpPr>
              <p:spPr>
                <a:xfrm>
                  <a:off x="5435094" y="3087958"/>
                  <a:ext cx="720080" cy="392436"/>
                </a:xfrm>
                <a:prstGeom prst="rect">
                  <a:avLst/>
                </a:prstGeom>
                <a:noFill/>
                <a:ln w="381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0" cap="none" spc="0" normalizeH="0" baseline="0" noProof="0" dirty="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altLang="zh-CN" sz="1800" b="1" i="1" u="none" strike="noStrike" kern="0" cap="none" spc="0" normalizeH="0" baseline="0" noProof="0" dirty="0" smtClean="0">
                                <a:ln>
                                  <a:noFill/>
                                </a:ln>
                                <a:solidFill>
                                  <a:prstClr val="black"/>
                                </a:solidFill>
                                <a:effectLst/>
                                <a:uLnTx/>
                                <a:uFillTx/>
                                <a:latin typeface="Cambria Math" panose="02040503050406030204" pitchFamily="18" charset="0"/>
                                <a:cs typeface="Times New Roman" panose="02020603050405020304" pitchFamily="18" charset="0"/>
                              </a:rPr>
                              <m:t>𝒙</m:t>
                            </m:r>
                          </m:e>
                          <m:sub>
                            <m:r>
                              <a:rPr kumimoji="0" lang="en-US" altLang="zh-CN" sz="1800" b="1" i="1" u="none" strike="noStrike" kern="0" cap="none" spc="0" normalizeH="0" baseline="0" noProof="0" dirty="0" smtClean="0">
                                <a:ln>
                                  <a:noFill/>
                                </a:ln>
                                <a:solidFill>
                                  <a:prstClr val="black"/>
                                </a:solidFill>
                                <a:effectLst/>
                                <a:uLnTx/>
                                <a:uFillTx/>
                                <a:latin typeface="Cambria Math" panose="02040503050406030204" pitchFamily="18" charset="0"/>
                                <a:cs typeface="Times New Roman" panose="02020603050405020304" pitchFamily="18" charset="0"/>
                              </a:rPr>
                              <m:t>𝟎</m:t>
                            </m:r>
                          </m:sub>
                        </m:sSub>
                      </m:oMath>
                    </m:oMathPara>
                  </a14:m>
                  <a:endParaRPr kumimoji="0" lang="zh-CN" altLang="en-US" sz="1800" b="1" i="0"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5" name="文本框 24">
                  <a:extLst>
                    <a:ext uri="{FF2B5EF4-FFF2-40B4-BE49-F238E27FC236}">
                      <a16:creationId xmlns:a16="http://schemas.microsoft.com/office/drawing/2014/main" xmlns:a14="http://schemas.microsoft.com/office/drawing/2010/main" xmlns="" id="{B8FF3449-F0F1-42F5-B0C1-FDEF8A56EEC5}"/>
                    </a:ext>
                  </a:extLst>
                </p:cNvPr>
                <p:cNvSpPr txBox="1">
                  <a:spLocks noRot="1" noChangeAspect="1" noMove="1" noResize="1" noEditPoints="1" noAdjustHandles="1" noChangeArrowheads="1" noChangeShapeType="1" noTextEdit="1"/>
                </p:cNvSpPr>
                <p:nvPr/>
              </p:nvSpPr>
              <p:spPr>
                <a:xfrm>
                  <a:off x="5435094" y="3087958"/>
                  <a:ext cx="720080" cy="392436"/>
                </a:xfrm>
                <a:prstGeom prst="rect">
                  <a:avLst/>
                </a:prstGeom>
                <a:blipFill rotWithShape="0">
                  <a:blip r:embed="rId4"/>
                  <a:stretch>
                    <a:fillRect b="-5085"/>
                  </a:stretch>
                </a:blipFill>
                <a:ln w="3810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xmlns="" id="{D662125F-B16F-4905-BB3D-13D17E1A8F4A}"/>
                    </a:ext>
                  </a:extLst>
                </p:cNvPr>
                <p:cNvSpPr txBox="1"/>
                <p:nvPr/>
              </p:nvSpPr>
              <p:spPr>
                <a:xfrm>
                  <a:off x="5745064" y="3440150"/>
                  <a:ext cx="720080" cy="369332"/>
                </a:xfrm>
                <a:prstGeom prst="rect">
                  <a:avLst/>
                </a:prstGeom>
                <a:noFill/>
                <a:ln w="381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0" cap="none" spc="0" normalizeH="0" baseline="0" noProof="0" dirty="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altLang="zh-CN" sz="1800" b="1" i="1" u="none" strike="noStrike" kern="0" cap="none" spc="0" normalizeH="0" baseline="0" noProof="0" dirty="0" smtClean="0">
                                <a:ln>
                                  <a:noFill/>
                                </a:ln>
                                <a:solidFill>
                                  <a:prstClr val="black"/>
                                </a:solidFill>
                                <a:effectLst/>
                                <a:uLnTx/>
                                <a:uFillTx/>
                                <a:latin typeface="Cambria Math" panose="02040503050406030204" pitchFamily="18" charset="0"/>
                                <a:cs typeface="Times New Roman" panose="02020603050405020304" pitchFamily="18" charset="0"/>
                              </a:rPr>
                              <m:t>𝒙</m:t>
                            </m:r>
                          </m:e>
                          <m:sub>
                            <m:r>
                              <a:rPr kumimoji="0" lang="en-US" altLang="zh-CN" sz="1800" b="1" i="1" u="none" strike="noStrike" kern="0" cap="none" spc="0" normalizeH="0" baseline="0" noProof="0" dirty="0" smtClean="0">
                                <a:ln>
                                  <a:noFill/>
                                </a:ln>
                                <a:solidFill>
                                  <a:prstClr val="black"/>
                                </a:solidFill>
                                <a:effectLst/>
                                <a:uLnTx/>
                                <a:uFillTx/>
                                <a:latin typeface="Cambria Math" panose="02040503050406030204" pitchFamily="18" charset="0"/>
                                <a:cs typeface="Times New Roman" panose="02020603050405020304" pitchFamily="18" charset="0"/>
                              </a:rPr>
                              <m:t>𝒆</m:t>
                            </m:r>
                          </m:sub>
                        </m:sSub>
                      </m:oMath>
                    </m:oMathPara>
                  </a14:m>
                  <a:endParaRPr kumimoji="0" lang="zh-CN" altLang="en-US" sz="1800" b="1" i="0"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80" name="文本框 79">
                  <a:extLst>
                    <a:ext uri="{FF2B5EF4-FFF2-40B4-BE49-F238E27FC236}">
                      <a16:creationId xmlns:a16="http://schemas.microsoft.com/office/drawing/2014/main" id="{D662125F-B16F-4905-BB3D-13D17E1A8F4A}"/>
                    </a:ext>
                  </a:extLst>
                </p:cNvPr>
                <p:cNvSpPr txBox="1">
                  <a:spLocks noRot="1" noChangeAspect="1" noMove="1" noResize="1" noEditPoints="1" noAdjustHandles="1" noChangeArrowheads="1" noChangeShapeType="1" noTextEdit="1"/>
                </p:cNvSpPr>
                <p:nvPr/>
              </p:nvSpPr>
              <p:spPr>
                <a:xfrm>
                  <a:off x="5745064" y="3440150"/>
                  <a:ext cx="720080" cy="369332"/>
                </a:xfrm>
                <a:prstGeom prst="rect">
                  <a:avLst/>
                </a:prstGeom>
                <a:blipFill>
                  <a:blip r:embed="rId6"/>
                  <a:stretch>
                    <a:fillRect/>
                  </a:stretch>
                </a:blipFill>
                <a:ln w="38100">
                  <a:noFill/>
                </a:ln>
              </p:spPr>
              <p:txBody>
                <a:bodyPr/>
                <a:lstStyle/>
                <a:p>
                  <a:r>
                    <a:rPr lang="zh-CN" altLang="en-US">
                      <a:noFill/>
                    </a:rPr>
                    <a:t> </a:t>
                  </a:r>
                </a:p>
              </p:txBody>
            </p:sp>
          </mc:Fallback>
        </mc:AlternateContent>
      </p:grpSp>
    </p:spTree>
    <p:extLst>
      <p:ext uri="{BB962C8B-B14F-4D97-AF65-F5344CB8AC3E}">
        <p14:creationId xmlns:p14="http://schemas.microsoft.com/office/powerpoint/2010/main" val="3386468324"/>
      </p:ext>
    </p:extLst>
  </p:cSld>
  <p:clrMapOvr>
    <a:masterClrMapping/>
  </p:clrMapOvr>
  <p:transition spd="med">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1513" y="771078"/>
            <a:ext cx="7986464" cy="838200"/>
          </a:xfrm>
        </p:spPr>
        <p:txBody>
          <a:bodyPr/>
          <a:lstStyle/>
          <a:p>
            <a:r>
              <a:rPr lang="zh-CN" altLang="en-US" sz="32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大范围渐进稳定</a:t>
            </a:r>
            <a:endParaRPr lang="zh-CN" altLang="en-US" sz="3200" dirty="0">
              <a:solidFill>
                <a:schemeClr val="tx1"/>
              </a:solidFill>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pPr>
              <a:defRPr/>
            </a:pPr>
            <a:fld id="{FBB19264-6531-4C88-BE5F-E166F0E69C67}" type="slidenum">
              <a:rPr lang="en-US" altLang="zh-CN" smtClean="0">
                <a:solidFill>
                  <a:srgbClr val="FFFFFF"/>
                </a:solidFill>
              </a:rPr>
              <a:pPr>
                <a:defRPr/>
              </a:pPr>
              <a:t>31</a:t>
            </a:fld>
            <a:endParaRPr lang="en-US" altLang="zh-CN">
              <a:solidFill>
                <a:srgbClr val="FFFFFF"/>
              </a:solidFill>
            </a:endParaRPr>
          </a:p>
        </p:txBody>
      </p:sp>
      <mc:AlternateContent xmlns:mc="http://schemas.openxmlformats.org/markup-compatibility/2006" xmlns:a14="http://schemas.microsoft.com/office/drawing/2010/main">
        <mc:Choice Requires="a14">
          <p:sp>
            <p:nvSpPr>
              <p:cNvPr id="11" name="矩形 10"/>
              <p:cNvSpPr/>
              <p:nvPr/>
            </p:nvSpPr>
            <p:spPr>
              <a:xfrm>
                <a:off x="872814" y="2003755"/>
                <a:ext cx="7011554" cy="3894399"/>
              </a:xfrm>
              <a:prstGeom prst="rect">
                <a:avLst/>
              </a:prstGeom>
            </p:spPr>
            <p:txBody>
              <a:bodyPr wrap="square">
                <a:spAutoFit/>
              </a:bodyPr>
              <a:lstStyle/>
              <a:p>
                <a:pPr marL="342900" lvl="0" indent="-342900" eaLnBrk="0" fontAlgn="base" hangingPunct="0">
                  <a:lnSpc>
                    <a:spcPct val="120000"/>
                  </a:lnSpc>
                  <a:spcBef>
                    <a:spcPts val="1000"/>
                  </a:spcBef>
                  <a:spcAft>
                    <a:spcPct val="0"/>
                  </a:spcAft>
                  <a:buClr>
                    <a:srgbClr val="003366"/>
                  </a:buClr>
                  <a:buSzPct val="75000"/>
                  <a:buFont typeface="Wingdings" pitchFamily="2" charset="2"/>
                  <a:buChar char="l"/>
                </a:pP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如果稳定状态</a:t>
                </a:r>
                <a14:m>
                  <m:oMath xmlns:m="http://schemas.openxmlformats.org/officeDocument/2006/math">
                    <m:sSub>
                      <m:sSubPr>
                        <m:ctrlPr>
                          <a:rPr lang="en-US" altLang="zh-CN" sz="2400" i="1">
                            <a:solidFill>
                              <a:srgbClr val="003366"/>
                            </a:solidFill>
                            <a:latin typeface="Cambria Math" panose="02040503050406030204" pitchFamily="18" charset="0"/>
                          </a:rPr>
                        </m:ctrlPr>
                      </m:sSubPr>
                      <m:e>
                        <m:r>
                          <a:rPr lang="en-US" altLang="zh-CN" sz="2400" b="0" i="1" smtClean="0">
                            <a:solidFill>
                              <a:srgbClr val="003366"/>
                            </a:solidFill>
                            <a:latin typeface="Cambria Math" panose="02040503050406030204" pitchFamily="18" charset="0"/>
                          </a:rPr>
                          <m:t> </m:t>
                        </m:r>
                        <m:r>
                          <a:rPr lang="en-US" altLang="zh-CN" sz="2400" i="1">
                            <a:solidFill>
                              <a:srgbClr val="003366"/>
                            </a:solidFill>
                            <a:latin typeface="Cambria Math" panose="02040503050406030204" pitchFamily="18" charset="0"/>
                          </a:rPr>
                          <m:t>𝑥</m:t>
                        </m:r>
                      </m:e>
                      <m:sub>
                        <m:r>
                          <m:rPr>
                            <m:sty m:val="p"/>
                          </m:rPr>
                          <a:rPr lang="en-US" altLang="zh-CN" sz="2400" i="1">
                            <a:solidFill>
                              <a:srgbClr val="003366"/>
                            </a:solidFill>
                            <a:latin typeface="Cambria Math" panose="02040503050406030204" pitchFamily="18" charset="0"/>
                          </a:rPr>
                          <m:t>e</m:t>
                        </m:r>
                      </m:sub>
                    </m:sSub>
                  </m:oMath>
                </a14:m>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受到</a:t>
                </a:r>
                <a:r>
                  <a:rPr lang="zh-CN" altLang="en-US" sz="2400" b="1"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任何扰动</a:t>
                </a:r>
                <a:r>
                  <a:rPr lang="zh-CN" altLang="en-US"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rPr>
                  <a:t>后</a:t>
                </a: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r>
                  <a:rPr lang="zh-CN" altLang="en-US" sz="2400" b="1"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最终都会收敛</a:t>
                </a:r>
                <a14:m>
                  <m:oMath xmlns:m="http://schemas.openxmlformats.org/officeDocument/2006/math">
                    <m:r>
                      <a:rPr lang="zh-CN" altLang="en-US"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到</m:t>
                    </m:r>
                    <m:sSub>
                      <m:sSub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0"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 </m:t>
                        </m:r>
                        <m: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sub>
                        <m:r>
                          <m:rPr>
                            <m:sty m:val="p"/>
                          </m:rP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e</m:t>
                        </m:r>
                      </m:sub>
                    </m:sSub>
                  </m:oMath>
                </a14:m>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，那么就称</a:t>
                </a:r>
                <a14:m>
                  <m:oMath xmlns:m="http://schemas.openxmlformats.org/officeDocument/2006/math">
                    <m:sSub>
                      <m:sSub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0"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 </m:t>
                        </m:r>
                        <m: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sub>
                        <m:r>
                          <m:rPr>
                            <m:sty m:val="p"/>
                          </m:rP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e</m:t>
                        </m:r>
                      </m:sub>
                    </m:sSub>
                  </m:oMath>
                </a14:m>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在李雅普诺夫</a:t>
                </a:r>
                <a:r>
                  <a:rPr lang="zh-CN" altLang="en-US"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rPr>
                  <a:t>意义</a:t>
                </a: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下是渐进稳定的。</a:t>
                </a:r>
                <a:endParaRPr lang="en-US" altLang="zh-CN"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a:p>
                <a:pPr marL="342900" lvl="0" indent="-342900" eaLnBrk="0" fontAlgn="base" hangingPunct="0">
                  <a:lnSpc>
                    <a:spcPct val="120000"/>
                  </a:lnSpc>
                  <a:spcBef>
                    <a:spcPts val="1000"/>
                  </a:spcBef>
                  <a:spcAft>
                    <a:spcPct val="0"/>
                  </a:spcAft>
                  <a:buClr>
                    <a:srgbClr val="003366"/>
                  </a:buClr>
                  <a:buSzPct val="75000"/>
                  <a:buFont typeface="Wingdings" pitchFamily="2" charset="2"/>
                  <a:buChar char="l"/>
                </a:pPr>
                <a:r>
                  <a:rPr lang="zh-CN" altLang="en-US" sz="2400" dirty="0" smtClean="0">
                    <a:solidFill>
                      <a:srgbClr val="003366"/>
                    </a:solidFill>
                    <a:latin typeface="楷体" panose="02010609060101010101" pitchFamily="49" charset="-122"/>
                    <a:ea typeface="楷体" panose="02010609060101010101" pitchFamily="49" charset="-122"/>
                  </a:rPr>
                  <a:t>在</a:t>
                </a:r>
                <a:r>
                  <a:rPr lang="zh-CN" altLang="en-US" sz="2400" dirty="0">
                    <a:solidFill>
                      <a:srgbClr val="003366"/>
                    </a:solidFill>
                    <a:latin typeface="楷体" panose="02010609060101010101" pitchFamily="49" charset="-122"/>
                    <a:ea typeface="楷体" panose="02010609060101010101" pitchFamily="49" charset="-122"/>
                  </a:rPr>
                  <a:t>实际应用中，渐进稳定性比稳定性更重要，渐进稳定性表明系统能完全消除扰动的影响</a:t>
                </a:r>
                <a:r>
                  <a:rPr lang="zh-CN" altLang="en-US" sz="2400" dirty="0" smtClean="0">
                    <a:solidFill>
                      <a:srgbClr val="003366"/>
                    </a:solidFill>
                    <a:latin typeface="楷体" panose="02010609060101010101" pitchFamily="49" charset="-122"/>
                    <a:ea typeface="楷体" panose="02010609060101010101" pitchFamily="49" charset="-122"/>
                  </a:rPr>
                  <a:t>。</a:t>
                </a:r>
                <a:endParaRPr lang="en-US" altLang="zh-CN" sz="2400" dirty="0" smtClean="0">
                  <a:solidFill>
                    <a:srgbClr val="003366"/>
                  </a:solidFill>
                  <a:latin typeface="楷体" panose="02010609060101010101" pitchFamily="49" charset="-122"/>
                  <a:ea typeface="楷体" panose="02010609060101010101" pitchFamily="49" charset="-122"/>
                </a:endParaRPr>
              </a:p>
              <a:p>
                <a:pPr marL="342900" indent="-342900" eaLnBrk="0" fontAlgn="base" hangingPunct="0">
                  <a:lnSpc>
                    <a:spcPct val="120000"/>
                  </a:lnSpc>
                  <a:spcBef>
                    <a:spcPts val="1000"/>
                  </a:spcBef>
                  <a:spcAft>
                    <a:spcPct val="0"/>
                  </a:spcAft>
                  <a:buClr>
                    <a:srgbClr val="003366"/>
                  </a:buClr>
                  <a:buSzPct val="75000"/>
                  <a:buFont typeface="Wingdings" pitchFamily="2" charset="2"/>
                  <a:buChar char="l"/>
                </a:pPr>
                <a:r>
                  <a:rPr lang="zh-CN" altLang="en-US" sz="2400" dirty="0">
                    <a:solidFill>
                      <a:srgbClr val="003366"/>
                    </a:solidFill>
                    <a:latin typeface="楷体" panose="02010609060101010101" pitchFamily="49" charset="-122"/>
                    <a:ea typeface="楷体" panose="02010609060101010101" pitchFamily="49" charset="-122"/>
                  </a:rPr>
                  <a:t>通常有必要确定系统渐进稳定性的最大范围，即确定在多大范围内出发的状态轨迹将渐进趋向于所考虑的平衡状态</a:t>
                </a:r>
                <a:r>
                  <a:rPr lang="zh-CN" altLang="en-US" sz="2400" dirty="0" smtClean="0">
                    <a:solidFill>
                      <a:srgbClr val="003366"/>
                    </a:solidFill>
                    <a:latin typeface="楷体" panose="02010609060101010101" pitchFamily="49" charset="-122"/>
                    <a:ea typeface="楷体" panose="02010609060101010101" pitchFamily="49" charset="-122"/>
                  </a:rPr>
                  <a:t>。</a:t>
                </a:r>
                <a:endParaRPr lang="en-US" altLang="zh-CN" sz="2400" dirty="0" smtClean="0">
                  <a:solidFill>
                    <a:srgbClr val="003366"/>
                  </a:solidFill>
                  <a:latin typeface="楷体" panose="02010609060101010101" pitchFamily="49" charset="-122"/>
                  <a:ea typeface="楷体" panose="02010609060101010101" pitchFamily="49" charset="-122"/>
                </a:endParaRPr>
              </a:p>
            </p:txBody>
          </p:sp>
        </mc:Choice>
        <mc:Fallback xmlns="">
          <p:sp>
            <p:nvSpPr>
              <p:cNvPr id="11" name="矩形 10"/>
              <p:cNvSpPr>
                <a:spLocks noRot="1" noChangeAspect="1" noMove="1" noResize="1" noEditPoints="1" noAdjustHandles="1" noChangeArrowheads="1" noChangeShapeType="1" noTextEdit="1"/>
              </p:cNvSpPr>
              <p:nvPr/>
            </p:nvSpPr>
            <p:spPr>
              <a:xfrm>
                <a:off x="872814" y="2003755"/>
                <a:ext cx="7011554" cy="3894399"/>
              </a:xfrm>
              <a:prstGeom prst="rect">
                <a:avLst/>
              </a:prstGeom>
              <a:blipFill rotWithShape="0">
                <a:blip r:embed="rId2"/>
                <a:stretch>
                  <a:fillRect l="-522" t="-939" r="-1217" b="-1095"/>
                </a:stretch>
              </a:blipFill>
            </p:spPr>
            <p:txBody>
              <a:bodyPr/>
              <a:lstStyle/>
              <a:p>
                <a:r>
                  <a:rPr lang="zh-CN" altLang="en-US">
                    <a:noFill/>
                  </a:rPr>
                  <a:t> </a:t>
                </a:r>
              </a:p>
            </p:txBody>
          </p:sp>
        </mc:Fallback>
      </mc:AlternateContent>
      <p:sp>
        <p:nvSpPr>
          <p:cNvPr id="3" name="矩形 2"/>
          <p:cNvSpPr/>
          <p:nvPr/>
        </p:nvSpPr>
        <p:spPr>
          <a:xfrm>
            <a:off x="872814" y="3438118"/>
            <a:ext cx="4707298" cy="923330"/>
          </a:xfrm>
          <a:prstGeom prst="rect">
            <a:avLst/>
          </a:prstGeom>
        </p:spPr>
        <p:txBody>
          <a:bodyPr wrap="square">
            <a:spAutoFit/>
          </a:bodyPr>
          <a:lstStyle/>
          <a:p>
            <a:r>
              <a:rPr lang="zh-CN" altLang="en-US" dirty="0"/>
              <a:t/>
            </a:r>
            <a:br>
              <a:rPr lang="zh-CN" altLang="en-US" dirty="0"/>
            </a:br>
            <a:r>
              <a:rPr lang="zh-CN" altLang="en-US" dirty="0"/>
              <a:t/>
            </a:r>
            <a:br>
              <a:rPr lang="zh-CN" altLang="en-US" dirty="0"/>
            </a:br>
            <a:endParaRPr lang="zh-CN" altLang="en-US" dirty="0"/>
          </a:p>
        </p:txBody>
      </p:sp>
    </p:spTree>
    <p:extLst>
      <p:ext uri="{BB962C8B-B14F-4D97-AF65-F5344CB8AC3E}">
        <p14:creationId xmlns:p14="http://schemas.microsoft.com/office/powerpoint/2010/main" val="2946020423"/>
      </p:ext>
    </p:extLst>
  </p:cSld>
  <p:clrMapOvr>
    <a:masterClrMapping/>
  </p:clrMapOvr>
  <p:transition spd="med">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1513" y="771078"/>
            <a:ext cx="7986464" cy="838200"/>
          </a:xfrm>
        </p:spPr>
        <p:txBody>
          <a:bodyPr/>
          <a:lstStyle/>
          <a:p>
            <a:r>
              <a:rPr lang="zh-CN" altLang="en-US" sz="32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不稳定</a:t>
            </a:r>
            <a:endParaRPr lang="zh-CN" altLang="en-US" sz="3200" dirty="0">
              <a:solidFill>
                <a:schemeClr val="tx1"/>
              </a:solidFill>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pPr>
              <a:defRPr/>
            </a:pPr>
            <a:fld id="{FBB19264-6531-4C88-BE5F-E166F0E69C67}" type="slidenum">
              <a:rPr lang="en-US" altLang="zh-CN" smtClean="0">
                <a:solidFill>
                  <a:srgbClr val="FFFFFF"/>
                </a:solidFill>
              </a:rPr>
              <a:pPr>
                <a:defRPr/>
              </a:pPr>
              <a:t>32</a:t>
            </a:fld>
            <a:endParaRPr lang="en-US" altLang="zh-CN">
              <a:solidFill>
                <a:srgbClr val="FFFFFF"/>
              </a:solidFill>
            </a:endParaRPr>
          </a:p>
        </p:txBody>
      </p:sp>
      <mc:AlternateContent xmlns:mc="http://schemas.openxmlformats.org/markup-compatibility/2006" xmlns:a14="http://schemas.microsoft.com/office/drawing/2010/main">
        <mc:Choice Requires="a14">
          <p:sp>
            <p:nvSpPr>
              <p:cNvPr id="11" name="矩形 10"/>
              <p:cNvSpPr/>
              <p:nvPr/>
            </p:nvSpPr>
            <p:spPr>
              <a:xfrm>
                <a:off x="872814" y="2003755"/>
                <a:ext cx="7371594" cy="978729"/>
              </a:xfrm>
              <a:prstGeom prst="rect">
                <a:avLst/>
              </a:prstGeom>
            </p:spPr>
            <p:txBody>
              <a:bodyPr wrap="square">
                <a:spAutoFit/>
              </a:bodyPr>
              <a:lstStyle/>
              <a:p>
                <a:pPr marL="342900" lvl="0" indent="-342900" eaLnBrk="0" fontAlgn="base" hangingPunct="0">
                  <a:lnSpc>
                    <a:spcPct val="120000"/>
                  </a:lnSpc>
                  <a:spcAft>
                    <a:spcPct val="0"/>
                  </a:spcAft>
                  <a:buClr>
                    <a:srgbClr val="003366"/>
                  </a:buClr>
                  <a:buSzPct val="75000"/>
                  <a:buFont typeface="Wingdings" pitchFamily="2" charset="2"/>
                  <a:buChar char="l"/>
                </a:pP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如果稳定状态</a:t>
                </a:r>
                <a14:m>
                  <m:oMath xmlns:m="http://schemas.openxmlformats.org/officeDocument/2006/math">
                    <m:sSub>
                      <m:sSubPr>
                        <m:ctrlPr>
                          <a:rPr lang="en-US" altLang="zh-CN" sz="2400" i="1">
                            <a:solidFill>
                              <a:srgbClr val="003366"/>
                            </a:solidFill>
                            <a:latin typeface="Cambria Math" panose="02040503050406030204" pitchFamily="18" charset="0"/>
                          </a:rPr>
                        </m:ctrlPr>
                      </m:sSubPr>
                      <m:e>
                        <m:r>
                          <a:rPr lang="en-US" altLang="zh-CN" sz="2400" b="0" i="1" smtClean="0">
                            <a:solidFill>
                              <a:srgbClr val="003366"/>
                            </a:solidFill>
                            <a:latin typeface="Cambria Math" panose="02040503050406030204" pitchFamily="18" charset="0"/>
                          </a:rPr>
                          <m:t> </m:t>
                        </m:r>
                        <m:r>
                          <a:rPr lang="en-US" altLang="zh-CN" sz="2400" i="1">
                            <a:solidFill>
                              <a:srgbClr val="003366"/>
                            </a:solidFill>
                            <a:latin typeface="Cambria Math" panose="02040503050406030204" pitchFamily="18" charset="0"/>
                          </a:rPr>
                          <m:t>𝑥</m:t>
                        </m:r>
                      </m:e>
                      <m:sub>
                        <m:r>
                          <m:rPr>
                            <m:sty m:val="p"/>
                          </m:rPr>
                          <a:rPr lang="en-US" altLang="zh-CN" sz="2400" i="1">
                            <a:solidFill>
                              <a:srgbClr val="003366"/>
                            </a:solidFill>
                            <a:latin typeface="Cambria Math" panose="02040503050406030204" pitchFamily="18" charset="0"/>
                          </a:rPr>
                          <m:t>e</m:t>
                        </m:r>
                      </m:sub>
                    </m:sSub>
                  </m:oMath>
                </a14:m>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受到某种扰动</a:t>
                </a:r>
                <a:r>
                  <a:rPr lang="zh-CN" altLang="en-US"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rPr>
                  <a:t>后</a:t>
                </a: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r>
                  <a:rPr lang="zh-CN" altLang="en-US" sz="2400" b="1"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状态开始偏离  </a:t>
                </a:r>
                <a14:m>
                  <m:oMath xmlns:m="http://schemas.openxmlformats.org/officeDocument/2006/math">
                    <m:sSub>
                      <m:sSub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sub>
                        <m:r>
                          <m:rPr>
                            <m:sty m:val="p"/>
                          </m:rP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e</m:t>
                        </m:r>
                      </m:sub>
                    </m:sSub>
                  </m:oMath>
                </a14:m>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，那么就称</a:t>
                </a:r>
                <a14:m>
                  <m:oMath xmlns:m="http://schemas.openxmlformats.org/officeDocument/2006/math">
                    <m:sSub>
                      <m:sSub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0"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 </m:t>
                        </m:r>
                        <m: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sub>
                        <m:r>
                          <m:rPr>
                            <m:sty m:val="p"/>
                          </m:rP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e</m:t>
                        </m:r>
                      </m:sub>
                    </m:sSub>
                  </m:oMath>
                </a14:m>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在李雅普诺夫</a:t>
                </a:r>
                <a:r>
                  <a:rPr lang="zh-CN" altLang="en-US"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rPr>
                  <a:t>意义</a:t>
                </a: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下是不稳定的。</a:t>
                </a:r>
                <a:endParaRPr lang="en-US" altLang="zh-CN"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p:txBody>
          </p:sp>
        </mc:Choice>
        <mc:Fallback xmlns="">
          <p:sp>
            <p:nvSpPr>
              <p:cNvPr id="11" name="矩形 10"/>
              <p:cNvSpPr>
                <a:spLocks noRot="1" noChangeAspect="1" noMove="1" noResize="1" noEditPoints="1" noAdjustHandles="1" noChangeArrowheads="1" noChangeShapeType="1" noTextEdit="1"/>
              </p:cNvSpPr>
              <p:nvPr/>
            </p:nvSpPr>
            <p:spPr>
              <a:xfrm>
                <a:off x="872814" y="2003755"/>
                <a:ext cx="7371594" cy="978729"/>
              </a:xfrm>
              <a:prstGeom prst="rect">
                <a:avLst/>
              </a:prstGeom>
              <a:blipFill rotWithShape="0">
                <a:blip r:embed="rId2"/>
                <a:stretch>
                  <a:fillRect l="-496" t="-3750" b="-7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874308" y="3076073"/>
                <a:ext cx="4055467" cy="1684244"/>
              </a:xfrm>
              <a:prstGeom prst="rect">
                <a:avLst/>
              </a:prstGeom>
            </p:spPr>
            <p:txBody>
              <a:bodyPr wrap="square">
                <a:spAutoFit/>
              </a:bodyPr>
              <a:lstStyle/>
              <a:p>
                <a:pPr lvl="0">
                  <a:lnSpc>
                    <a:spcPct val="150000"/>
                  </a:lnSpc>
                </a:pPr>
                <a14:m>
                  <m:oMath xmlns:m="http://schemas.openxmlformats.org/officeDocument/2006/math">
                    <m:r>
                      <a:rPr lang="en-US" altLang="zh-CN" sz="2400" i="1" smtClean="0">
                        <a:solidFill>
                          <a:srgbClr val="003366"/>
                        </a:solidFill>
                        <a:latin typeface="Cambria Math" panose="02040503050406030204" pitchFamily="18" charset="0"/>
                        <a:ea typeface="Cambria Math" panose="02040503050406030204" pitchFamily="18" charset="0"/>
                      </a:rPr>
                      <m:t>∃</m:t>
                    </m:r>
                    <m:sSub>
                      <m:sSubPr>
                        <m:ctrlPr>
                          <a:rPr lang="en-US" altLang="zh-CN" sz="2400" i="1">
                            <a:solidFill>
                              <a:srgbClr val="003366"/>
                            </a:solidFill>
                            <a:latin typeface="Cambria Math" panose="02040503050406030204" pitchFamily="18" charset="0"/>
                          </a:rPr>
                        </m:ctrlPr>
                      </m:sSubPr>
                      <m:e>
                        <m:r>
                          <a:rPr lang="en-US" altLang="zh-CN" sz="2400" i="1">
                            <a:solidFill>
                              <a:srgbClr val="003366"/>
                            </a:solidFill>
                            <a:latin typeface="Cambria Math" panose="02040503050406030204" pitchFamily="18" charset="0"/>
                          </a:rPr>
                          <m:t>𝑥</m:t>
                        </m:r>
                      </m:e>
                      <m:sub>
                        <m:r>
                          <a:rPr lang="en-US" altLang="zh-CN" sz="2400" i="1">
                            <a:solidFill>
                              <a:srgbClr val="003366"/>
                            </a:solidFill>
                            <a:latin typeface="Cambria Math" panose="02040503050406030204" pitchFamily="18" charset="0"/>
                          </a:rPr>
                          <m:t>0</m:t>
                        </m:r>
                      </m:sub>
                    </m:sSub>
                  </m:oMath>
                </a14:m>
                <a:r>
                  <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r>
                      <a:rPr lang="zh-CN" altLang="en-US" sz="2400" b="0" i="1" smtClean="0">
                        <a:solidFill>
                          <a:srgbClr val="003366"/>
                        </a:solidFill>
                        <a:latin typeface="Cambria Math" panose="02040503050406030204" pitchFamily="18" charset="0"/>
                      </a:rPr>
                      <m:t>∀</m:t>
                    </m:r>
                    <m:r>
                      <a:rPr lang="zh-CN" altLang="en-US" sz="2400" b="0" i="1">
                        <a:solidFill>
                          <a:srgbClr val="003366"/>
                        </a:solidFill>
                        <a:latin typeface="Cambria Math" panose="02040503050406030204" pitchFamily="18" charset="0"/>
                      </a:rPr>
                      <m:t>𝛿</m:t>
                    </m:r>
                    <m:r>
                      <a:rPr lang="en-US" altLang="zh-CN" sz="2400" b="0" i="1">
                        <a:solidFill>
                          <a:srgbClr val="003366"/>
                        </a:solidFill>
                        <a:latin typeface="Cambria Math" panose="02040503050406030204" pitchFamily="18" charset="0"/>
                      </a:rPr>
                      <m:t>&gt;0</m:t>
                    </m:r>
                  </m:oMath>
                </a14:m>
                <a:r>
                  <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d>
                      <m:dPr>
                        <m:begChr m:val="‖"/>
                        <m:endChr m:val="‖"/>
                        <m:ctrlPr>
                          <a:rPr lang="en-US" altLang="zh-CN" sz="2400" i="1">
                            <a:solidFill>
                              <a:srgbClr val="003366"/>
                            </a:solidFill>
                            <a:latin typeface="Cambria Math" panose="02040503050406030204" pitchFamily="18" charset="0"/>
                          </a:rPr>
                        </m:ctrlPr>
                      </m:dPr>
                      <m:e>
                        <m:sSub>
                          <m:sSubPr>
                            <m:ctrlPr>
                              <a:rPr lang="en-US" altLang="zh-CN" sz="2400" i="1">
                                <a:solidFill>
                                  <a:srgbClr val="003366"/>
                                </a:solidFill>
                                <a:latin typeface="Cambria Math" panose="02040503050406030204" pitchFamily="18" charset="0"/>
                              </a:rPr>
                            </m:ctrlPr>
                          </m:sSubPr>
                          <m:e>
                            <m:r>
                              <a:rPr lang="en-US" altLang="zh-CN" sz="2400" i="1">
                                <a:solidFill>
                                  <a:srgbClr val="003366"/>
                                </a:solidFill>
                                <a:latin typeface="Cambria Math" panose="02040503050406030204" pitchFamily="18" charset="0"/>
                              </a:rPr>
                              <m:t>𝑥</m:t>
                            </m:r>
                          </m:e>
                          <m:sub>
                            <m:r>
                              <a:rPr lang="en-US" altLang="zh-CN" sz="2400" i="1">
                                <a:solidFill>
                                  <a:srgbClr val="003366"/>
                                </a:solidFill>
                                <a:latin typeface="Cambria Math" panose="02040503050406030204" pitchFamily="18" charset="0"/>
                              </a:rPr>
                              <m:t>0</m:t>
                            </m:r>
                          </m:sub>
                        </m:sSub>
                        <m:r>
                          <a:rPr lang="en-US" altLang="zh-CN" sz="2400" i="1">
                            <a:solidFill>
                              <a:srgbClr val="003366"/>
                            </a:solidFill>
                            <a:latin typeface="Cambria Math" panose="02040503050406030204" pitchFamily="18" charset="0"/>
                          </a:rPr>
                          <m:t>−</m:t>
                        </m:r>
                        <m:sSub>
                          <m:sSubPr>
                            <m:ctrlPr>
                              <a:rPr lang="en-US" altLang="zh-CN" sz="2400" i="1">
                                <a:solidFill>
                                  <a:srgbClr val="003366"/>
                                </a:solidFill>
                                <a:latin typeface="Cambria Math" panose="02040503050406030204" pitchFamily="18" charset="0"/>
                              </a:rPr>
                            </m:ctrlPr>
                          </m:sSubPr>
                          <m:e>
                            <m:r>
                              <a:rPr lang="en-US" altLang="zh-CN" sz="2400" i="1">
                                <a:solidFill>
                                  <a:srgbClr val="003366"/>
                                </a:solidFill>
                                <a:latin typeface="Cambria Math" panose="02040503050406030204" pitchFamily="18" charset="0"/>
                              </a:rPr>
                              <m:t>𝑥</m:t>
                            </m:r>
                          </m:e>
                          <m:sub>
                            <m:r>
                              <a:rPr lang="en-US" altLang="zh-CN" sz="2400" i="1">
                                <a:solidFill>
                                  <a:srgbClr val="003366"/>
                                </a:solidFill>
                                <a:latin typeface="Cambria Math" panose="02040503050406030204" pitchFamily="18" charset="0"/>
                              </a:rPr>
                              <m:t>𝑒</m:t>
                            </m:r>
                          </m:sub>
                        </m:sSub>
                      </m:e>
                    </m:d>
                    <m:r>
                      <a:rPr lang="en-US" altLang="zh-CN" sz="2400" i="1">
                        <a:solidFill>
                          <a:srgbClr val="003366"/>
                        </a:solidFill>
                        <a:latin typeface="Cambria Math" panose="02040503050406030204" pitchFamily="18" charset="0"/>
                      </a:rPr>
                      <m:t>&lt;</m:t>
                    </m:r>
                    <m:r>
                      <a:rPr lang="zh-CN" altLang="en-US" sz="2400" i="1">
                        <a:solidFill>
                          <a:srgbClr val="003366"/>
                        </a:solidFill>
                        <a:latin typeface="Cambria Math" panose="02040503050406030204" pitchFamily="18" charset="0"/>
                      </a:rPr>
                      <m:t>𝛿</m:t>
                    </m:r>
                  </m:oMath>
                </a14:m>
                <a:r>
                  <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p>
              <a:p>
                <a:pPr lvl="0">
                  <a:lnSpc>
                    <a:spcPct val="150000"/>
                  </a:lnSpc>
                </a:pPr>
                <a14:m>
                  <m:oMath xmlns:m="http://schemas.openxmlformats.org/officeDocument/2006/math">
                    <m:r>
                      <a:rPr lang="zh-CN" altLang="en-US" sz="2400" i="1" smtClean="0">
                        <a:solidFill>
                          <a:srgbClr val="003366"/>
                        </a:solidFill>
                        <a:latin typeface="Cambria Math" panose="02040503050406030204" pitchFamily="18" charset="0"/>
                      </a:rPr>
                      <m:t>∃</m:t>
                    </m:r>
                    <m:r>
                      <a:rPr lang="zh-CN" altLang="en-US" sz="2400" i="1">
                        <a:solidFill>
                          <a:srgbClr val="003366"/>
                        </a:solidFill>
                        <a:latin typeface="Cambria Math" panose="02040503050406030204" pitchFamily="18" charset="0"/>
                      </a:rPr>
                      <m:t>𝜀</m:t>
                    </m:r>
                    <m:r>
                      <a:rPr lang="en-US" altLang="zh-CN" sz="2400" i="1">
                        <a:solidFill>
                          <a:srgbClr val="003366"/>
                        </a:solidFill>
                        <a:latin typeface="Cambria Math" panose="02040503050406030204" pitchFamily="18" charset="0"/>
                      </a:rPr>
                      <m:t>&gt;0</m:t>
                    </m:r>
                  </m:oMath>
                </a14:m>
                <a:r>
                  <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p>
              <a:p>
                <a:pPr>
                  <a:lnSpc>
                    <a:spcPct val="150000"/>
                  </a:lnSpc>
                </a:pPr>
                <a14:m>
                  <m:oMath xmlns:m="http://schemas.openxmlformats.org/officeDocument/2006/math">
                    <m:r>
                      <a:rPr lang="zh-CN" altLang="en-US" sz="2400" i="1">
                        <a:solidFill>
                          <a:srgbClr val="003366"/>
                        </a:solidFill>
                        <a:latin typeface="Cambria Math" panose="02040503050406030204" pitchFamily="18" charset="0"/>
                      </a:rPr>
                      <m:t>∃</m:t>
                    </m:r>
                    <m:r>
                      <a:rPr lang="en-US" altLang="zh-CN" sz="2400" i="1">
                        <a:solidFill>
                          <a:srgbClr val="003366"/>
                        </a:solidFill>
                        <a:latin typeface="Cambria Math" panose="02040503050406030204" pitchFamily="18" charset="0"/>
                      </a:rPr>
                      <m:t>𝑡</m:t>
                    </m:r>
                    <m:r>
                      <a:rPr lang="en-US" altLang="zh-CN" sz="2400" i="1">
                        <a:solidFill>
                          <a:srgbClr val="003366"/>
                        </a:solidFill>
                        <a:latin typeface="Cambria Math" panose="02040503050406030204" pitchFamily="18" charset="0"/>
                        <a:ea typeface="Cambria Math" panose="02040503050406030204" pitchFamily="18" charset="0"/>
                      </a:rPr>
                      <m:t>&gt;</m:t>
                    </m:r>
                    <m:sSub>
                      <m:sSubPr>
                        <m:ctrlPr>
                          <a:rPr lang="en-US" altLang="zh-CN" sz="2400" i="1">
                            <a:solidFill>
                              <a:srgbClr val="003366"/>
                            </a:solidFill>
                            <a:latin typeface="Cambria Math" panose="02040503050406030204" pitchFamily="18" charset="0"/>
                          </a:rPr>
                        </m:ctrlPr>
                      </m:sSubPr>
                      <m:e>
                        <m:r>
                          <a:rPr lang="en-US" altLang="zh-CN" sz="2400" i="1">
                            <a:solidFill>
                              <a:srgbClr val="003366"/>
                            </a:solidFill>
                            <a:latin typeface="Cambria Math" panose="02040503050406030204" pitchFamily="18" charset="0"/>
                          </a:rPr>
                          <m:t>𝑡</m:t>
                        </m:r>
                      </m:e>
                      <m:sub>
                        <m:r>
                          <a:rPr lang="en-US" altLang="zh-CN" sz="2400" i="1">
                            <a:solidFill>
                              <a:srgbClr val="003366"/>
                            </a:solidFill>
                            <a:latin typeface="Cambria Math" panose="02040503050406030204" pitchFamily="18" charset="0"/>
                          </a:rPr>
                          <m:t>0</m:t>
                        </m:r>
                      </m:sub>
                    </m:sSub>
                  </m:oMath>
                </a14:m>
                <a:r>
                  <a:rPr lang="en-US" altLang="zh-CN" sz="2400" dirty="0" smtClean="0">
                    <a:solidFill>
                      <a:srgbClr val="00206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i="1" dirty="0">
                    <a:solidFill>
                      <a:srgbClr val="003366"/>
                    </a:solidFill>
                    <a:latin typeface="Cambria Math" panose="02040503050406030204" pitchFamily="18" charset="0"/>
                  </a:rPr>
                  <a:t> </a:t>
                </a:r>
                <a14:m>
                  <m:oMath xmlns:m="http://schemas.openxmlformats.org/officeDocument/2006/math">
                    <m:d>
                      <m:dPr>
                        <m:begChr m:val="‖"/>
                        <m:endChr m:val="‖"/>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d>
                          <m:d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𝑡</m:t>
                            </m:r>
                          </m:e>
                        </m:d>
                        <m: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𝑒</m:t>
                            </m:r>
                          </m:sub>
                        </m:sSub>
                      </m:e>
                    </m:d>
                    <m:r>
                      <a:rPr lang="en-US" altLang="zh-CN" sz="2400" b="0" i="0"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&gt;</m:t>
                    </m:r>
                    <m:r>
                      <a:rPr lang="zh-CN" altLang="en-US"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𝜀</m:t>
                    </m:r>
                  </m:oMath>
                </a14:m>
                <a:r>
                  <a:rPr lang="zh-CN" altLang="en-US" sz="2400" dirty="0">
                    <a:solidFill>
                      <a:srgbClr val="003366"/>
                    </a:solidFill>
                  </a:rPr>
                  <a:t> </a:t>
                </a:r>
                <a:endPar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874308" y="3076073"/>
                <a:ext cx="4055467" cy="1684244"/>
              </a:xfrm>
              <a:prstGeom prst="rect">
                <a:avLst/>
              </a:prstGeom>
              <a:blipFill rotWithShape="0">
                <a:blip r:embed="rId3"/>
                <a:stretch>
                  <a:fillRect l="-150" b="-7971"/>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xmlns="" id="{0E5C18F1-018A-4CF5-B3E9-EC76A5F9BE0A}"/>
              </a:ext>
            </a:extLst>
          </p:cNvPr>
          <p:cNvGrpSpPr/>
          <p:nvPr/>
        </p:nvGrpSpPr>
        <p:grpSpPr>
          <a:xfrm>
            <a:off x="4664745" y="3521122"/>
            <a:ext cx="3182718" cy="2847928"/>
            <a:chOff x="8183910" y="1434190"/>
            <a:chExt cx="3720792" cy="3578986"/>
          </a:xfrm>
        </p:grpSpPr>
        <p:sp>
          <p:nvSpPr>
            <p:cNvPr id="8" name="外圆">
              <a:extLst>
                <a:ext uri="{FF2B5EF4-FFF2-40B4-BE49-F238E27FC236}">
                  <a16:creationId xmlns:a16="http://schemas.microsoft.com/office/drawing/2014/main" xmlns="" id="{4179C30F-5466-4851-B9FB-BBA92391E50D}"/>
                </a:ext>
              </a:extLst>
            </p:cNvPr>
            <p:cNvSpPr/>
            <p:nvPr/>
          </p:nvSpPr>
          <p:spPr>
            <a:xfrm>
              <a:off x="8736350" y="1844824"/>
              <a:ext cx="3168352" cy="3168352"/>
            </a:xfrm>
            <a:prstGeom prst="ellipse">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等线" panose="020F0502020204030204"/>
                <a:ea typeface="等线" panose="02010600030101010101" pitchFamily="2" charset="-122"/>
                <a:cs typeface="+mn-cs"/>
              </a:endParaRPr>
            </a:p>
          </p:txBody>
        </p:sp>
        <p:sp>
          <p:nvSpPr>
            <p:cNvPr id="9" name="内圆">
              <a:extLst>
                <a:ext uri="{FF2B5EF4-FFF2-40B4-BE49-F238E27FC236}">
                  <a16:creationId xmlns:a16="http://schemas.microsoft.com/office/drawing/2014/main" xmlns="" id="{7B31FECB-4A4A-42E9-BC8A-D74010A51470}"/>
                </a:ext>
              </a:extLst>
            </p:cNvPr>
            <p:cNvSpPr/>
            <p:nvPr/>
          </p:nvSpPr>
          <p:spPr>
            <a:xfrm>
              <a:off x="9744462" y="2852936"/>
              <a:ext cx="1152128" cy="1152128"/>
            </a:xfrm>
            <a:prstGeom prst="ellipse">
              <a:avLst/>
            </a:prstGeom>
            <a:noFill/>
            <a:ln w="381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等线" panose="020F0502020204030204"/>
                <a:ea typeface="等线" panose="02010600030101010101" pitchFamily="2" charset="-122"/>
                <a:cs typeface="+mn-cs"/>
              </a:endParaRPr>
            </a:p>
          </p:txBody>
        </p:sp>
        <p:sp>
          <p:nvSpPr>
            <p:cNvPr id="10" name="圆心">
              <a:extLst>
                <a:ext uri="{FF2B5EF4-FFF2-40B4-BE49-F238E27FC236}">
                  <a16:creationId xmlns:a16="http://schemas.microsoft.com/office/drawing/2014/main" xmlns="" id="{A8FD86D5-6C87-4493-8B08-9DACC4C0A12D}"/>
                </a:ext>
              </a:extLst>
            </p:cNvPr>
            <p:cNvSpPr/>
            <p:nvPr/>
          </p:nvSpPr>
          <p:spPr>
            <a:xfrm>
              <a:off x="10266526" y="3375000"/>
              <a:ext cx="108000" cy="108000"/>
            </a:xfrm>
            <a:prstGeom prst="ellipse">
              <a:avLst/>
            </a:prstGeom>
            <a:solidFill>
              <a:sysClr val="windowText" lastClr="000000"/>
            </a:solidFill>
            <a:ln w="381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等线" panose="020F0502020204030204"/>
                <a:ea typeface="等线" panose="02010600030101010101" pitchFamily="2" charset="-122"/>
                <a:cs typeface="+mn-cs"/>
              </a:endParaRPr>
            </a:p>
          </p:txBody>
        </p:sp>
        <p:sp>
          <p:nvSpPr>
            <p:cNvPr id="12" name="圆点">
              <a:extLst>
                <a:ext uri="{FF2B5EF4-FFF2-40B4-BE49-F238E27FC236}">
                  <a16:creationId xmlns:a16="http://schemas.microsoft.com/office/drawing/2014/main" xmlns="" id="{FD29EF89-F007-447B-BDB5-133A839FCFDC}"/>
                </a:ext>
              </a:extLst>
            </p:cNvPr>
            <p:cNvSpPr/>
            <p:nvPr/>
          </p:nvSpPr>
          <p:spPr>
            <a:xfrm>
              <a:off x="10088627" y="3112393"/>
              <a:ext cx="108000" cy="108000"/>
            </a:xfrm>
            <a:prstGeom prst="ellipse">
              <a:avLst/>
            </a:prstGeom>
            <a:solidFill>
              <a:sysClr val="windowText" lastClr="000000"/>
            </a:solidFill>
            <a:ln w="381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等线" panose="020F0502020204030204"/>
                <a:ea typeface="等线" panose="02010600030101010101" pitchFamily="2" charset="-122"/>
                <a:cs typeface="+mn-cs"/>
              </a:endParaRPr>
            </a:p>
          </p:txBody>
        </p:sp>
        <p:sp>
          <p:nvSpPr>
            <p:cNvPr id="13" name="等腰三角形 12">
              <a:extLst>
                <a:ext uri="{FF2B5EF4-FFF2-40B4-BE49-F238E27FC236}">
                  <a16:creationId xmlns:a16="http://schemas.microsoft.com/office/drawing/2014/main" xmlns="" id="{11313655-386F-4486-BF63-C46F4C69D982}"/>
                </a:ext>
              </a:extLst>
            </p:cNvPr>
            <p:cNvSpPr/>
            <p:nvPr/>
          </p:nvSpPr>
          <p:spPr>
            <a:xfrm rot="1920264">
              <a:off x="10217182" y="2181922"/>
              <a:ext cx="164038" cy="285804"/>
            </a:xfrm>
            <a:prstGeom prst="triangle">
              <a:avLst/>
            </a:prstGeom>
            <a:solidFill>
              <a:sysClr val="windowText" lastClr="000000"/>
            </a:solidFill>
            <a:ln w="381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等线" panose="020F0502020204030204"/>
                <a:ea typeface="等线" panose="02010600030101010101" pitchFamily="2" charset="-122"/>
                <a:cs typeface="+mn-cs"/>
              </a:endParaRPr>
            </a:p>
          </p:txBody>
        </p:sp>
        <p:sp>
          <p:nvSpPr>
            <p:cNvPr id="14" name="等腰三角形 13">
              <a:extLst>
                <a:ext uri="{FF2B5EF4-FFF2-40B4-BE49-F238E27FC236}">
                  <a16:creationId xmlns:a16="http://schemas.microsoft.com/office/drawing/2014/main" xmlns="" id="{0A66D33E-709D-4CC4-A513-5A50E9D219CF}"/>
                </a:ext>
              </a:extLst>
            </p:cNvPr>
            <p:cNvSpPr/>
            <p:nvPr/>
          </p:nvSpPr>
          <p:spPr>
            <a:xfrm rot="3815485">
              <a:off x="11373274" y="1376463"/>
              <a:ext cx="138852" cy="254306"/>
            </a:xfrm>
            <a:prstGeom prst="triangle">
              <a:avLst/>
            </a:prstGeom>
            <a:solidFill>
              <a:sysClr val="windowText" lastClr="000000"/>
            </a:solidFill>
            <a:ln w="381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等线" panose="020F0502020204030204"/>
                <a:ea typeface="等线" panose="02010600030101010101" pitchFamily="2" charset="-122"/>
                <a:cs typeface="+mn-cs"/>
              </a:endParaRPr>
            </a:p>
          </p:txBody>
        </p:sp>
        <p:grpSp>
          <p:nvGrpSpPr>
            <p:cNvPr id="15" name="组合 14">
              <a:extLst>
                <a:ext uri="{FF2B5EF4-FFF2-40B4-BE49-F238E27FC236}">
                  <a16:creationId xmlns:a16="http://schemas.microsoft.com/office/drawing/2014/main" xmlns="" id="{E9E77A4D-7738-481B-8586-B3CB803224C0}"/>
                </a:ext>
              </a:extLst>
            </p:cNvPr>
            <p:cNvGrpSpPr/>
            <p:nvPr/>
          </p:nvGrpSpPr>
          <p:grpSpPr>
            <a:xfrm>
              <a:off x="8721353" y="2254413"/>
              <a:ext cx="1083599" cy="939856"/>
              <a:chOff x="4496827" y="2254413"/>
              <a:chExt cx="1083599" cy="939856"/>
            </a:xfrm>
          </p:grpSpPr>
          <p:cxnSp>
            <p:nvCxnSpPr>
              <p:cNvPr id="24" name="直接连接符 23">
                <a:extLst>
                  <a:ext uri="{FF2B5EF4-FFF2-40B4-BE49-F238E27FC236}">
                    <a16:creationId xmlns:a16="http://schemas.microsoft.com/office/drawing/2014/main" xmlns="" id="{356AA3CB-4080-4B33-8FE2-30CC1C751999}"/>
                  </a:ext>
                </a:extLst>
              </p:cNvPr>
              <p:cNvCxnSpPr>
                <a:cxnSpLocks/>
                <a:stCxn id="25" idx="0"/>
              </p:cNvCxnSpPr>
              <p:nvPr/>
            </p:nvCxnSpPr>
            <p:spPr>
              <a:xfrm flipH="1" flipV="1">
                <a:off x="4496827" y="2254413"/>
                <a:ext cx="1056356" cy="939456"/>
              </a:xfrm>
              <a:prstGeom prst="line">
                <a:avLst/>
              </a:prstGeom>
              <a:noFill/>
              <a:ln w="38100" cap="flat" cmpd="sng" algn="ctr">
                <a:solidFill>
                  <a:sysClr val="windowText" lastClr="000000"/>
                </a:solidFill>
                <a:prstDash val="solid"/>
                <a:miter lim="800000"/>
              </a:ln>
              <a:effectLst/>
            </p:spPr>
          </p:cxnSp>
          <p:sp>
            <p:nvSpPr>
              <p:cNvPr id="25" name="等腰三角形 24">
                <a:extLst>
                  <a:ext uri="{FF2B5EF4-FFF2-40B4-BE49-F238E27FC236}">
                    <a16:creationId xmlns:a16="http://schemas.microsoft.com/office/drawing/2014/main" xmlns="" id="{0621D90B-5F5B-4916-A4A0-293D8C85DAF7}"/>
                  </a:ext>
                </a:extLst>
              </p:cNvPr>
              <p:cNvSpPr/>
              <p:nvPr/>
            </p:nvSpPr>
            <p:spPr>
              <a:xfrm rot="7899538">
                <a:off x="5400687" y="3014529"/>
                <a:ext cx="144016" cy="215463"/>
              </a:xfrm>
              <a:prstGeom prst="triangle">
                <a:avLst/>
              </a:prstGeom>
              <a:solidFill>
                <a:sysClr val="windowText" lastClr="000000"/>
              </a:solidFill>
              <a:ln w="381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6" name="组合 15">
              <a:extLst>
                <a:ext uri="{FF2B5EF4-FFF2-40B4-BE49-F238E27FC236}">
                  <a16:creationId xmlns:a16="http://schemas.microsoft.com/office/drawing/2014/main" xmlns="" id="{C4799C42-E28A-44DE-8AC0-CFED6E73BC97}"/>
                </a:ext>
              </a:extLst>
            </p:cNvPr>
            <p:cNvGrpSpPr/>
            <p:nvPr/>
          </p:nvGrpSpPr>
          <p:grpSpPr>
            <a:xfrm>
              <a:off x="9071630" y="1778540"/>
              <a:ext cx="372597" cy="310930"/>
              <a:chOff x="5087888" y="1223916"/>
              <a:chExt cx="372597" cy="310930"/>
            </a:xfrm>
          </p:grpSpPr>
          <p:cxnSp>
            <p:nvCxnSpPr>
              <p:cNvPr id="22" name="直接连接符 21">
                <a:extLst>
                  <a:ext uri="{FF2B5EF4-FFF2-40B4-BE49-F238E27FC236}">
                    <a16:creationId xmlns:a16="http://schemas.microsoft.com/office/drawing/2014/main" xmlns="" id="{CD0C40A5-782E-401B-AA7E-7BF5CE8CDE08}"/>
                  </a:ext>
                </a:extLst>
              </p:cNvPr>
              <p:cNvCxnSpPr>
                <a:cxnSpLocks/>
                <a:stCxn id="23" idx="0"/>
              </p:cNvCxnSpPr>
              <p:nvPr/>
            </p:nvCxnSpPr>
            <p:spPr>
              <a:xfrm flipH="1" flipV="1">
                <a:off x="5087888" y="1223916"/>
                <a:ext cx="345354" cy="310530"/>
              </a:xfrm>
              <a:prstGeom prst="line">
                <a:avLst/>
              </a:prstGeom>
              <a:noFill/>
              <a:ln w="38100" cap="flat" cmpd="sng" algn="ctr">
                <a:solidFill>
                  <a:sysClr val="windowText" lastClr="000000"/>
                </a:solidFill>
                <a:prstDash val="solid"/>
                <a:miter lim="800000"/>
              </a:ln>
              <a:effectLst/>
            </p:spPr>
          </p:cxnSp>
          <p:sp>
            <p:nvSpPr>
              <p:cNvPr id="23" name="等腰三角形 22">
                <a:extLst>
                  <a:ext uri="{FF2B5EF4-FFF2-40B4-BE49-F238E27FC236}">
                    <a16:creationId xmlns:a16="http://schemas.microsoft.com/office/drawing/2014/main" xmlns="" id="{26088FA0-285C-449D-9D55-B26349B70432}"/>
                  </a:ext>
                </a:extLst>
              </p:cNvPr>
              <p:cNvSpPr/>
              <p:nvPr/>
            </p:nvSpPr>
            <p:spPr>
              <a:xfrm rot="7899538">
                <a:off x="5280746" y="1355106"/>
                <a:ext cx="144016" cy="215463"/>
              </a:xfrm>
              <a:prstGeom prst="triangle">
                <a:avLst/>
              </a:prstGeom>
              <a:solidFill>
                <a:sysClr val="windowText" lastClr="000000"/>
              </a:solidFill>
              <a:ln w="381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等线" panose="020F0502020204030204"/>
                  <a:ea typeface="等线" panose="02010600030101010101" pitchFamily="2" charset="-122"/>
                  <a:cs typeface="+mn-cs"/>
                </a:endParaRPr>
              </a:p>
            </p:txBody>
          </p:sp>
        </p:grpSp>
        <p:sp>
          <p:nvSpPr>
            <p:cNvPr id="17" name="文本框 16">
              <a:extLst>
                <a:ext uri="{FF2B5EF4-FFF2-40B4-BE49-F238E27FC236}">
                  <a16:creationId xmlns:a16="http://schemas.microsoft.com/office/drawing/2014/main" xmlns="" id="{5D097CF8-F6A4-442E-817E-4488F8FE7895}"/>
                </a:ext>
              </a:extLst>
            </p:cNvPr>
            <p:cNvSpPr txBox="1"/>
            <p:nvPr/>
          </p:nvSpPr>
          <p:spPr>
            <a:xfrm>
              <a:off x="8616416" y="1460724"/>
              <a:ext cx="720080" cy="369332"/>
            </a:xfrm>
            <a:prstGeom prst="rect">
              <a:avLst/>
            </a:prstGeom>
            <a:noFill/>
            <a:ln w="381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1"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a:t>
              </a:r>
              <a:r>
                <a:rPr kumimoji="0" lang="en-US" altLang="zh-CN" sz="1800" b="0" i="0"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1800" b="1" i="1"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ε</a:t>
              </a:r>
              <a:r>
                <a:rPr kumimoji="0" lang="en-US" altLang="zh-CN" sz="1800" b="0" i="0"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zh-CN" altLang="en-US" sz="1800" b="0" i="0"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xmlns="" id="{ED0A69AD-D2CD-410F-A217-1029AFCD335C}"/>
                </a:ext>
              </a:extLst>
            </p:cNvPr>
            <p:cNvSpPr txBox="1"/>
            <p:nvPr/>
          </p:nvSpPr>
          <p:spPr>
            <a:xfrm>
              <a:off x="8183910" y="1857568"/>
              <a:ext cx="720080" cy="369332"/>
            </a:xfrm>
            <a:prstGeom prst="rect">
              <a:avLst/>
            </a:prstGeom>
            <a:noFill/>
            <a:ln w="381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1"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a:t>
              </a:r>
              <a:r>
                <a:rPr kumimoji="0" lang="en-US" altLang="zh-CN" sz="1800" b="0" i="0"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1800" b="1" i="1"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δ</a:t>
              </a:r>
              <a:r>
                <a:rPr kumimoji="0" lang="en-US" altLang="zh-CN" sz="1800" b="0" i="0"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zh-CN" altLang="en-US" sz="1800" b="0" i="0"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xmlns="" id="{EA6BEB1A-4DBA-4965-8493-ADF016069304}"/>
                    </a:ext>
                  </a:extLst>
                </p:cNvPr>
                <p:cNvSpPr txBox="1"/>
                <p:nvPr/>
              </p:nvSpPr>
              <p:spPr>
                <a:xfrm>
                  <a:off x="9659620" y="3087958"/>
                  <a:ext cx="720080" cy="369332"/>
                </a:xfrm>
                <a:prstGeom prst="rect">
                  <a:avLst/>
                </a:prstGeom>
                <a:noFill/>
                <a:ln w="381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0" cap="none" spc="0" normalizeH="0" baseline="0" noProof="0" dirty="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altLang="zh-CN" sz="1800" b="1" i="1" u="none" strike="noStrike" kern="0" cap="none" spc="0" normalizeH="0" baseline="0" noProof="0" dirty="0" smtClean="0">
                                <a:ln>
                                  <a:noFill/>
                                </a:ln>
                                <a:solidFill>
                                  <a:prstClr val="black"/>
                                </a:solidFill>
                                <a:effectLst/>
                                <a:uLnTx/>
                                <a:uFillTx/>
                                <a:latin typeface="Cambria Math" panose="02040503050406030204" pitchFamily="18" charset="0"/>
                                <a:cs typeface="Times New Roman" panose="02020603050405020304" pitchFamily="18" charset="0"/>
                              </a:rPr>
                              <m:t>𝒙</m:t>
                            </m:r>
                          </m:e>
                          <m:sub>
                            <m:r>
                              <a:rPr kumimoji="0" lang="en-US" altLang="zh-CN" sz="1800" b="1" i="1" u="none" strike="noStrike" kern="0" cap="none" spc="0" normalizeH="0" baseline="0" noProof="0" dirty="0" smtClean="0">
                                <a:ln>
                                  <a:noFill/>
                                </a:ln>
                                <a:solidFill>
                                  <a:prstClr val="black"/>
                                </a:solidFill>
                                <a:effectLst/>
                                <a:uLnTx/>
                                <a:uFillTx/>
                                <a:latin typeface="Cambria Math" panose="02040503050406030204" pitchFamily="18" charset="0"/>
                                <a:cs typeface="Times New Roman" panose="02020603050405020304" pitchFamily="18" charset="0"/>
                              </a:rPr>
                              <m:t>𝑶</m:t>
                            </m:r>
                          </m:sub>
                        </m:sSub>
                      </m:oMath>
                    </m:oMathPara>
                  </a14:m>
                  <a:endParaRPr kumimoji="0" lang="zh-CN" altLang="en-US" sz="1800" b="1" i="0"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97" name="文本框 96">
                  <a:extLst>
                    <a:ext uri="{FF2B5EF4-FFF2-40B4-BE49-F238E27FC236}">
                      <a16:creationId xmlns:a16="http://schemas.microsoft.com/office/drawing/2014/main" id="{EA6BEB1A-4DBA-4965-8493-ADF016069304}"/>
                    </a:ext>
                  </a:extLst>
                </p:cNvPr>
                <p:cNvSpPr txBox="1">
                  <a:spLocks noRot="1" noChangeAspect="1" noMove="1" noResize="1" noEditPoints="1" noAdjustHandles="1" noChangeArrowheads="1" noChangeShapeType="1" noTextEdit="1"/>
                </p:cNvSpPr>
                <p:nvPr/>
              </p:nvSpPr>
              <p:spPr>
                <a:xfrm>
                  <a:off x="9659620" y="3087958"/>
                  <a:ext cx="720080" cy="369332"/>
                </a:xfrm>
                <a:prstGeom prst="rect">
                  <a:avLst/>
                </a:prstGeom>
                <a:blipFill>
                  <a:blip r:embed="rId7"/>
                  <a:stretch>
                    <a:fillRect b="-1667"/>
                  </a:stretch>
                </a:blipFill>
                <a:ln w="3810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xmlns="" id="{312A2917-9CA1-418D-8375-770ADCB0CBA2}"/>
                    </a:ext>
                  </a:extLst>
                </p:cNvPr>
                <p:cNvSpPr txBox="1"/>
                <p:nvPr/>
              </p:nvSpPr>
              <p:spPr>
                <a:xfrm>
                  <a:off x="9969590" y="3440150"/>
                  <a:ext cx="720080" cy="369332"/>
                </a:xfrm>
                <a:prstGeom prst="rect">
                  <a:avLst/>
                </a:prstGeom>
                <a:noFill/>
                <a:ln w="381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0" cap="none" spc="0" normalizeH="0" baseline="0" noProof="0" dirty="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altLang="zh-CN" sz="1800" b="1" i="1" u="none" strike="noStrike" kern="0" cap="none" spc="0" normalizeH="0" baseline="0" noProof="0" dirty="0" smtClean="0">
                                <a:ln>
                                  <a:noFill/>
                                </a:ln>
                                <a:solidFill>
                                  <a:prstClr val="black"/>
                                </a:solidFill>
                                <a:effectLst/>
                                <a:uLnTx/>
                                <a:uFillTx/>
                                <a:latin typeface="Cambria Math" panose="02040503050406030204" pitchFamily="18" charset="0"/>
                                <a:cs typeface="Times New Roman" panose="02020603050405020304" pitchFamily="18" charset="0"/>
                              </a:rPr>
                              <m:t>𝒙</m:t>
                            </m:r>
                          </m:e>
                          <m:sub>
                            <m:r>
                              <a:rPr kumimoji="0" lang="en-US" altLang="zh-CN" sz="1800" b="1" i="1" u="none" strike="noStrike" kern="0" cap="none" spc="0" normalizeH="0" baseline="0" noProof="0" dirty="0" smtClean="0">
                                <a:ln>
                                  <a:noFill/>
                                </a:ln>
                                <a:solidFill>
                                  <a:prstClr val="black"/>
                                </a:solidFill>
                                <a:effectLst/>
                                <a:uLnTx/>
                                <a:uFillTx/>
                                <a:latin typeface="Cambria Math" panose="02040503050406030204" pitchFamily="18" charset="0"/>
                                <a:cs typeface="Times New Roman" panose="02020603050405020304" pitchFamily="18" charset="0"/>
                              </a:rPr>
                              <m:t>𝒆</m:t>
                            </m:r>
                          </m:sub>
                        </m:sSub>
                      </m:oMath>
                    </m:oMathPara>
                  </a14:m>
                  <a:endParaRPr kumimoji="0" lang="zh-CN" altLang="en-US" sz="1800" b="1" i="0" u="none" strike="noStrike" kern="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98" name="文本框 97">
                  <a:extLst>
                    <a:ext uri="{FF2B5EF4-FFF2-40B4-BE49-F238E27FC236}">
                      <a16:creationId xmlns:a16="http://schemas.microsoft.com/office/drawing/2014/main" id="{312A2917-9CA1-418D-8375-770ADCB0CBA2}"/>
                    </a:ext>
                  </a:extLst>
                </p:cNvPr>
                <p:cNvSpPr txBox="1">
                  <a:spLocks noRot="1" noChangeAspect="1" noMove="1" noResize="1" noEditPoints="1" noAdjustHandles="1" noChangeArrowheads="1" noChangeShapeType="1" noTextEdit="1"/>
                </p:cNvSpPr>
                <p:nvPr/>
              </p:nvSpPr>
              <p:spPr>
                <a:xfrm>
                  <a:off x="9969590" y="3440150"/>
                  <a:ext cx="720080" cy="369332"/>
                </a:xfrm>
                <a:prstGeom prst="rect">
                  <a:avLst/>
                </a:prstGeom>
                <a:blipFill>
                  <a:blip r:embed="rId8"/>
                  <a:stretch>
                    <a:fillRect/>
                  </a:stretch>
                </a:blipFill>
                <a:ln w="38100">
                  <a:noFill/>
                </a:ln>
              </p:spPr>
              <p:txBody>
                <a:bodyPr/>
                <a:lstStyle/>
                <a:p>
                  <a:r>
                    <a:rPr lang="zh-CN" altLang="en-US">
                      <a:noFill/>
                    </a:rPr>
                    <a:t> </a:t>
                  </a:r>
                </a:p>
              </p:txBody>
            </p:sp>
          </mc:Fallback>
        </mc:AlternateContent>
        <p:sp>
          <p:nvSpPr>
            <p:cNvPr id="21" name="任意多边形: 形状 103">
              <a:extLst>
                <a:ext uri="{FF2B5EF4-FFF2-40B4-BE49-F238E27FC236}">
                  <a16:creationId xmlns:a16="http://schemas.microsoft.com/office/drawing/2014/main" xmlns="" id="{8E1CCD5E-3FFE-4AC7-B972-0BBD92A216DE}"/>
                </a:ext>
              </a:extLst>
            </p:cNvPr>
            <p:cNvSpPr/>
            <p:nvPr/>
          </p:nvSpPr>
          <p:spPr>
            <a:xfrm>
              <a:off x="10119886" y="1478280"/>
              <a:ext cx="1367264" cy="1714500"/>
            </a:xfrm>
            <a:custGeom>
              <a:avLst/>
              <a:gdLst>
                <a:gd name="connsiteX0" fmla="*/ 83224 w 1416724"/>
                <a:gd name="connsiteY0" fmla="*/ 1714500 h 1714500"/>
                <a:gd name="connsiteX1" fmla="*/ 144184 w 1416724"/>
                <a:gd name="connsiteY1" fmla="*/ 800100 h 1714500"/>
                <a:gd name="connsiteX2" fmla="*/ 1416724 w 1416724"/>
                <a:gd name="connsiteY2" fmla="*/ 0 h 1714500"/>
                <a:gd name="connsiteX0" fmla="*/ 33764 w 1367264"/>
                <a:gd name="connsiteY0" fmla="*/ 1714500 h 1714500"/>
                <a:gd name="connsiteX1" fmla="*/ 237599 w 1367264"/>
                <a:gd name="connsiteY1" fmla="*/ 742950 h 1714500"/>
                <a:gd name="connsiteX2" fmla="*/ 1367264 w 1367264"/>
                <a:gd name="connsiteY2" fmla="*/ 0 h 1714500"/>
              </a:gdLst>
              <a:ahLst/>
              <a:cxnLst>
                <a:cxn ang="0">
                  <a:pos x="connsiteX0" y="connsiteY0"/>
                </a:cxn>
                <a:cxn ang="0">
                  <a:pos x="connsiteX1" y="connsiteY1"/>
                </a:cxn>
                <a:cxn ang="0">
                  <a:pos x="connsiteX2" y="connsiteY2"/>
                </a:cxn>
              </a:cxnLst>
              <a:rect l="l" t="t" r="r" b="b"/>
              <a:pathLst>
                <a:path w="1367264" h="1714500">
                  <a:moveTo>
                    <a:pt x="33764" y="1714500"/>
                  </a:moveTo>
                  <a:cubicBezTo>
                    <a:pt x="-46881" y="1400175"/>
                    <a:pt x="15349" y="1028700"/>
                    <a:pt x="237599" y="742950"/>
                  </a:cubicBezTo>
                  <a:cubicBezTo>
                    <a:pt x="459849" y="457200"/>
                    <a:pt x="1090404" y="143510"/>
                    <a:pt x="1367264" y="0"/>
                  </a:cubicBezTo>
                </a:path>
              </a:pathLst>
            </a:cu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2277275348"/>
      </p:ext>
    </p:extLst>
  </p:cSld>
  <p:clrMapOvr>
    <a:masterClrMapping/>
  </p:clrMapOvr>
  <p:transition spd="med">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1513" y="771078"/>
            <a:ext cx="7986464" cy="838200"/>
          </a:xfrm>
        </p:spPr>
        <p:txBody>
          <a:bodyPr/>
          <a:lstStyle/>
          <a:p>
            <a:r>
              <a:rPr lang="zh-CN" altLang="en-US" sz="3200" dirty="0" smtClean="0">
                <a:solidFill>
                  <a:schemeClr val="tx1"/>
                </a:solidFill>
                <a:latin typeface="楷体" panose="02010609060101010101" pitchFamily="49" charset="-122"/>
                <a:ea typeface="楷体" panose="02010609060101010101" pitchFamily="49" charset="-122"/>
                <a:cs typeface="Times New Roman" panose="02020603050405020304" pitchFamily="18" charset="0"/>
              </a:rPr>
              <a:t>李雅普诺夫稳定性</a:t>
            </a:r>
            <a:endParaRPr lang="zh-CN" altLang="en-US" sz="3200" dirty="0">
              <a:solidFill>
                <a:schemeClr val="tx1"/>
              </a:solidFill>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pPr>
              <a:defRPr/>
            </a:pPr>
            <a:fld id="{FBB19264-6531-4C88-BE5F-E166F0E69C67}" type="slidenum">
              <a:rPr lang="en-US" altLang="zh-CN" smtClean="0">
                <a:solidFill>
                  <a:srgbClr val="FFFFFF"/>
                </a:solidFill>
              </a:rPr>
              <a:pPr>
                <a:defRPr/>
              </a:pPr>
              <a:t>33</a:t>
            </a:fld>
            <a:endParaRPr lang="en-US" altLang="zh-CN">
              <a:solidFill>
                <a:srgbClr val="FFFFFF"/>
              </a:solidFill>
            </a:endParaRPr>
          </a:p>
        </p:txBody>
      </p:sp>
      <mc:AlternateContent xmlns:mc="http://schemas.openxmlformats.org/markup-compatibility/2006" xmlns:a14="http://schemas.microsoft.com/office/drawing/2010/main">
        <mc:Choice Requires="a14">
          <p:sp>
            <p:nvSpPr>
              <p:cNvPr id="11" name="矩形 10"/>
              <p:cNvSpPr/>
              <p:nvPr/>
            </p:nvSpPr>
            <p:spPr>
              <a:xfrm>
                <a:off x="872813" y="2003755"/>
                <a:ext cx="7785163" cy="2503442"/>
              </a:xfrm>
              <a:prstGeom prst="rect">
                <a:avLst/>
              </a:prstGeom>
            </p:spPr>
            <p:txBody>
              <a:bodyPr wrap="square">
                <a:spAutoFit/>
              </a:bodyPr>
              <a:lstStyle/>
              <a:p>
                <a:pPr marL="342900" lvl="0" indent="-342900" eaLnBrk="0" fontAlgn="base" hangingPunct="0">
                  <a:lnSpc>
                    <a:spcPct val="120000"/>
                  </a:lnSpc>
                  <a:spcAft>
                    <a:spcPct val="0"/>
                  </a:spcAft>
                  <a:buClr>
                    <a:srgbClr val="003366"/>
                  </a:buClr>
                  <a:buSzPct val="75000"/>
                  <a:buFont typeface="Wingdings" pitchFamily="2" charset="2"/>
                  <a:buChar char="l"/>
                </a:pP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稳定的系统能量总是不断被耗散的</a:t>
                </a:r>
                <a:endPar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a:p>
                <a:pPr marL="342900" lvl="0" indent="-342900" eaLnBrk="0" fontAlgn="base" hangingPunct="0">
                  <a:lnSpc>
                    <a:spcPct val="120000"/>
                  </a:lnSpc>
                  <a:spcAft>
                    <a:spcPct val="0"/>
                  </a:spcAft>
                  <a:buClr>
                    <a:srgbClr val="003366"/>
                  </a:buClr>
                  <a:buSzPct val="75000"/>
                  <a:buFont typeface="Wingdings" pitchFamily="2" charset="2"/>
                  <a:buChar char="l"/>
                </a:pP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减少</a:t>
                </a:r>
                <a:r>
                  <a:rPr lang="zh-CN" altLang="en-US"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rPr>
                  <a:t>的能量不会恢复</a:t>
                </a: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，稳定的系统</a:t>
                </a:r>
                <a:r>
                  <a:rPr lang="zh-CN" altLang="en-US"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rPr>
                  <a:t>最后一定会静止于</a:t>
                </a: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某个平衡状态</a:t>
                </a:r>
                <a:r>
                  <a:rPr lang="zh-CN" altLang="en-US"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a:p>
                <a:pPr marL="342900" lvl="0" indent="-342900" eaLnBrk="0" fontAlgn="base" hangingPunct="0">
                  <a:lnSpc>
                    <a:spcPct val="120000"/>
                  </a:lnSpc>
                  <a:spcAft>
                    <a:spcPct val="0"/>
                  </a:spcAft>
                  <a:buClr>
                    <a:srgbClr val="003366"/>
                  </a:buClr>
                  <a:buSzPct val="75000"/>
                  <a:buFont typeface="Wingdings" pitchFamily="2" charset="2"/>
                  <a:buChar char="l"/>
                </a:pP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定义一个标量函数</a:t>
                </a:r>
                <a14:m>
                  <m:oMath xmlns:m="http://schemas.openxmlformats.org/officeDocument/2006/math">
                    <m:r>
                      <m:rPr>
                        <m:sty m:val="p"/>
                      </m:rPr>
                      <a:rPr lang="en-US" altLang="zh-CN" sz="2400" b="0" i="0"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V</m:t>
                    </m:r>
                    <m:d>
                      <m:dPr>
                        <m:ctrlP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d>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 </m:t>
                    </m:r>
                  </m:oMath>
                </a14:m>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，代表广义能量：</a:t>
                </a:r>
                <a:endPar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a:p>
                <a:pPr lvl="0" eaLnBrk="0" fontAlgn="base" hangingPunct="0">
                  <a:lnSpc>
                    <a:spcPct val="120000"/>
                  </a:lnSpc>
                  <a:spcAft>
                    <a:spcPct val="0"/>
                  </a:spcAft>
                  <a:buClr>
                    <a:srgbClr val="003366"/>
                  </a:buClr>
                  <a:buSzPct val="75000"/>
                </a:pPr>
                <a:r>
                  <a:rPr lang="en-US" altLang="zh-CN" sz="2400" dirty="0" smtClean="0">
                    <a:solidFill>
                      <a:srgbClr val="002060"/>
                    </a:solidFill>
                    <a:ea typeface="楷体" panose="02010609060101010101" pitchFamily="49" charset="-122"/>
                    <a:cs typeface="Times New Roman" panose="02020603050405020304" pitchFamily="18" charset="0"/>
                  </a:rPr>
                  <a:t>    </a:t>
                </a:r>
                <a14:m>
                  <m:oMath xmlns:m="http://schemas.openxmlformats.org/officeDocument/2006/math">
                    <m:r>
                      <m:rPr>
                        <m:sty m:val="p"/>
                      </m:rP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V</m:t>
                    </m:r>
                    <m:d>
                      <m:d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d>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m:t>
                    </m:r>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0</m:t>
                    </m:r>
                  </m:oMath>
                </a14:m>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=0</m:t>
                    </m:r>
                  </m:oMath>
                </a14:m>
                <a:r>
                  <a:rPr lang="en-US" altLang="zh-CN" sz="2400" dirty="0" smtClean="0">
                    <a:solidFill>
                      <a:srgbClr val="002060"/>
                    </a:solidFill>
                    <a:ea typeface="楷体" panose="02010609060101010101" pitchFamily="49" charset="-122"/>
                    <a:cs typeface="Times New Roman" panose="02020603050405020304" pitchFamily="18" charset="0"/>
                  </a:rPr>
                  <a:t>; </a:t>
                </a:r>
                <a14:m>
                  <m:oMath xmlns:m="http://schemas.openxmlformats.org/officeDocument/2006/math">
                    <m:r>
                      <m:rPr>
                        <m:sty m:val="p"/>
                      </m:rP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V</m:t>
                    </m:r>
                    <m:d>
                      <m:d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d>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&gt;</m:t>
                    </m:r>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0</m:t>
                    </m:r>
                  </m:oMath>
                </a14:m>
                <a:r>
                  <a:rPr lang="zh-CN" altLang="en-US"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r>
                      <a:rPr lang="en-US" altLang="zh-CN" sz="240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m:t>
                    </m:r>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0</m:t>
                    </m:r>
                  </m:oMath>
                </a14:m>
                <a:r>
                  <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400" dirty="0" smtClean="0">
                    <a:solidFill>
                      <a:srgbClr val="002060"/>
                    </a:solidFill>
                    <a:ea typeface="楷体" panose="02010609060101010101" pitchFamily="49" charset="-122"/>
                    <a:cs typeface="Times New Roman" panose="02020603050405020304" pitchFamily="18" charset="0"/>
                  </a:rPr>
                  <a:t> </a:t>
                </a:r>
                <a14:m>
                  <m:oMath xmlns:m="http://schemas.openxmlformats.org/officeDocument/2006/math">
                    <m:acc>
                      <m:accPr>
                        <m:chr m:val="̇"/>
                        <m:ctrlPr>
                          <a:rPr lang="en-US" altLang="zh-CN" sz="240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accPr>
                      <m:e>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𝑉</m:t>
                        </m:r>
                      </m:e>
                    </m:acc>
                    <m:d>
                      <m:d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d>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𝑑</m:t>
                        </m:r>
                      </m:num>
                      <m:den>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𝑑𝑡</m:t>
                        </m:r>
                      </m:den>
                    </m:f>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𝑉</m:t>
                    </m:r>
                    <m:d>
                      <m:d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d>
                  </m:oMath>
                </a14:m>
                <a:r>
                  <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p:txBody>
          </p:sp>
        </mc:Choice>
        <mc:Fallback xmlns="">
          <p:sp>
            <p:nvSpPr>
              <p:cNvPr id="11" name="矩形 10"/>
              <p:cNvSpPr>
                <a:spLocks noRot="1" noChangeAspect="1" noMove="1" noResize="1" noEditPoints="1" noAdjustHandles="1" noChangeArrowheads="1" noChangeShapeType="1" noTextEdit="1"/>
              </p:cNvSpPr>
              <p:nvPr/>
            </p:nvSpPr>
            <p:spPr>
              <a:xfrm>
                <a:off x="872813" y="2003755"/>
                <a:ext cx="7785163" cy="2503442"/>
              </a:xfrm>
              <a:prstGeom prst="rect">
                <a:avLst/>
              </a:prstGeom>
              <a:blipFill rotWithShape="0">
                <a:blip r:embed="rId2"/>
                <a:stretch>
                  <a:fillRect l="-470" t="-1463" b="-488"/>
                </a:stretch>
              </a:blipFill>
            </p:spPr>
            <p:txBody>
              <a:bodyPr/>
              <a:lstStyle/>
              <a:p>
                <a:r>
                  <a:rPr lang="zh-CN" altLang="en-US">
                    <a:noFill/>
                  </a:rPr>
                  <a:t> </a:t>
                </a:r>
              </a:p>
            </p:txBody>
          </p:sp>
        </mc:Fallback>
      </mc:AlternateContent>
      <p:sp>
        <p:nvSpPr>
          <p:cNvPr id="3" name="右箭头 2"/>
          <p:cNvSpPr/>
          <p:nvPr/>
        </p:nvSpPr>
        <p:spPr>
          <a:xfrm>
            <a:off x="4054555" y="4888615"/>
            <a:ext cx="720080" cy="504056"/>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034968" y="4725144"/>
            <a:ext cx="2880320" cy="830997"/>
          </a:xfrm>
          <a:prstGeom prst="rect">
            <a:avLst/>
          </a:prstGeom>
        </p:spPr>
        <p:txBody>
          <a:bodyPr wrap="square">
            <a:spAutoFit/>
          </a:bodyPr>
          <a:lstStyle/>
          <a:p>
            <a:r>
              <a:rPr lang="zh-CN" altLang="en-US" sz="24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系统在李雅普诺夫意义下是稳定的</a:t>
            </a:r>
          </a:p>
        </p:txBody>
      </p:sp>
      <mc:AlternateContent xmlns:mc="http://schemas.openxmlformats.org/markup-compatibility/2006" xmlns:a14="http://schemas.microsoft.com/office/drawing/2010/main">
        <mc:Choice Requires="a14">
          <p:sp>
            <p:nvSpPr>
              <p:cNvPr id="26" name="矩形 25"/>
              <p:cNvSpPr/>
              <p:nvPr/>
            </p:nvSpPr>
            <p:spPr>
              <a:xfrm>
                <a:off x="1223683" y="6029987"/>
                <a:ext cx="2278701" cy="473206"/>
              </a:xfrm>
              <a:prstGeom prst="rect">
                <a:avLst/>
              </a:prstGeom>
            </p:spPr>
            <p:txBody>
              <a:bodyPr wrap="none">
                <a:spAutoFit/>
              </a:bodyPr>
              <a:lstStyle/>
              <a:p>
                <a14:m>
                  <m:oMath xmlns:m="http://schemas.openxmlformats.org/officeDocument/2006/math">
                    <m:acc>
                      <m:accPr>
                        <m:chr m:val="̇"/>
                        <m:ctrlPr>
                          <a:rPr lang="en-US" altLang="zh-CN" sz="240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acc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𝑉</m:t>
                        </m:r>
                      </m:e>
                    </m:acc>
                    <m:d>
                      <m:d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d>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&lt;</m:t>
                    </m:r>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0</m:t>
                    </m:r>
                  </m:oMath>
                </a14:m>
                <a:r>
                  <a:rPr lang="en-US" altLang="zh-CN" dirty="0" smtClean="0"/>
                  <a:t>,</a:t>
                </a:r>
                <a:r>
                  <a:rPr lang="en-US" altLang="zh-CN" sz="2400" dirty="0">
                    <a:solidFill>
                      <a:srgbClr val="002060"/>
                    </a:solidFill>
                    <a:ea typeface="楷体" panose="02010609060101010101" pitchFamily="49" charset="-122"/>
                    <a:cs typeface="Times New Roman" panose="02020603050405020304" pitchFamily="18" charset="0"/>
                  </a:rPr>
                  <a:t> </a:t>
                </a:r>
                <a14:m>
                  <m:oMath xmlns:m="http://schemas.openxmlformats.org/officeDocument/2006/math">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≠0</m:t>
                    </m:r>
                  </m:oMath>
                </a14:m>
                <a:endParaRPr lang="zh-CN" altLang="en-US" dirty="0"/>
              </a:p>
            </p:txBody>
          </p:sp>
        </mc:Choice>
        <mc:Fallback xmlns="">
          <p:sp>
            <p:nvSpPr>
              <p:cNvPr id="26" name="矩形 25"/>
              <p:cNvSpPr>
                <a:spLocks noRot="1" noChangeAspect="1" noMove="1" noResize="1" noEditPoints="1" noAdjustHandles="1" noChangeArrowheads="1" noChangeShapeType="1" noTextEdit="1"/>
              </p:cNvSpPr>
              <p:nvPr/>
            </p:nvSpPr>
            <p:spPr>
              <a:xfrm>
                <a:off x="1223683" y="6029987"/>
                <a:ext cx="2278701" cy="473206"/>
              </a:xfrm>
              <a:prstGeom prst="rect">
                <a:avLst/>
              </a:prstGeom>
              <a:blipFill rotWithShape="0">
                <a:blip r:embed="rId3"/>
                <a:stretch>
                  <a:fillRect l="-802" t="-1282" b="-16667"/>
                </a:stretch>
              </a:blipFill>
            </p:spPr>
            <p:txBody>
              <a:bodyPr/>
              <a:lstStyle/>
              <a:p>
                <a:r>
                  <a:rPr lang="zh-CN" altLang="en-US">
                    <a:noFill/>
                  </a:rPr>
                  <a:t> </a:t>
                </a:r>
              </a:p>
            </p:txBody>
          </p:sp>
        </mc:Fallback>
      </mc:AlternateContent>
      <p:sp>
        <p:nvSpPr>
          <p:cNvPr id="27" name="右箭头 26"/>
          <p:cNvSpPr/>
          <p:nvPr/>
        </p:nvSpPr>
        <p:spPr>
          <a:xfrm>
            <a:off x="4054555" y="6014563"/>
            <a:ext cx="720080" cy="504056"/>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034968" y="5851092"/>
            <a:ext cx="3079196" cy="830997"/>
          </a:xfrm>
          <a:prstGeom prst="rect">
            <a:avLst/>
          </a:prstGeom>
        </p:spPr>
        <p:txBody>
          <a:bodyPr wrap="square">
            <a:spAutoFit/>
          </a:bodyPr>
          <a:lstStyle/>
          <a:p>
            <a:r>
              <a:rPr lang="zh-CN" altLang="en-US" sz="24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系统在李雅普诺夫意义下</a:t>
            </a:r>
            <a:r>
              <a:rPr lang="zh-CN" altLang="en-US" sz="24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是</a:t>
            </a:r>
            <a:r>
              <a:rPr lang="zh-CN" altLang="en-US" sz="24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渐进</a:t>
            </a:r>
            <a:r>
              <a:rPr lang="zh-CN" altLang="en-US" sz="24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稳定</a:t>
            </a:r>
            <a:r>
              <a:rPr lang="zh-CN" altLang="en-US" sz="24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的</a:t>
            </a:r>
          </a:p>
        </p:txBody>
      </p:sp>
      <mc:AlternateContent xmlns:mc="http://schemas.openxmlformats.org/markup-compatibility/2006" xmlns:a14="http://schemas.microsoft.com/office/drawing/2010/main">
        <mc:Choice Requires="a14">
          <p:sp>
            <p:nvSpPr>
              <p:cNvPr id="29" name="矩形 28"/>
              <p:cNvSpPr/>
              <p:nvPr/>
            </p:nvSpPr>
            <p:spPr>
              <a:xfrm>
                <a:off x="1223683" y="4898520"/>
                <a:ext cx="1471685" cy="4732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acc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𝑉</m:t>
                          </m:r>
                        </m:e>
                      </m:acc>
                      <m:d>
                        <m:d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d>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≤0</m:t>
                      </m:r>
                    </m:oMath>
                  </m:oMathPara>
                </a14:m>
                <a:endParaRPr lang="zh-CN" altLang="en-US" sz="2400" dirty="0"/>
              </a:p>
            </p:txBody>
          </p:sp>
        </mc:Choice>
        <mc:Fallback xmlns="">
          <p:sp>
            <p:nvSpPr>
              <p:cNvPr id="29" name="矩形 28"/>
              <p:cNvSpPr>
                <a:spLocks noRot="1" noChangeAspect="1" noMove="1" noResize="1" noEditPoints="1" noAdjustHandles="1" noChangeArrowheads="1" noChangeShapeType="1" noTextEdit="1"/>
              </p:cNvSpPr>
              <p:nvPr/>
            </p:nvSpPr>
            <p:spPr>
              <a:xfrm>
                <a:off x="1223683" y="4898520"/>
                <a:ext cx="1471685" cy="473206"/>
              </a:xfrm>
              <a:prstGeom prst="rect">
                <a:avLst/>
              </a:prstGeom>
              <a:blipFill rotWithShape="0">
                <a:blip r:embed="rId4"/>
                <a:stretch>
                  <a:fillRect t="-1299" b="-25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17557691"/>
      </p:ext>
    </p:extLst>
  </p:cSld>
  <p:clrMapOvr>
    <a:masterClrMapping/>
  </p:clrMapOvr>
  <p:transition spd="med">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1513" y="771078"/>
            <a:ext cx="7986464" cy="838200"/>
          </a:xfrm>
        </p:spPr>
        <p:txBody>
          <a:bodyPr/>
          <a:lstStyle/>
          <a:p>
            <a:r>
              <a:rPr lang="zh-CN" altLang="en-US" sz="3200" dirty="0" smtClean="0">
                <a:solidFill>
                  <a:schemeClr val="tx1"/>
                </a:solidFill>
                <a:latin typeface="楷体" panose="02010609060101010101" pitchFamily="49" charset="-122"/>
                <a:ea typeface="楷体" panose="02010609060101010101" pitchFamily="49" charset="-122"/>
              </a:rPr>
              <a:t>举例</a:t>
            </a:r>
            <a:endParaRPr lang="zh-CN" altLang="en-US" sz="3200" dirty="0">
              <a:solidFill>
                <a:schemeClr val="tx1"/>
              </a:solidFill>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pPr>
              <a:defRPr/>
            </a:pPr>
            <a:fld id="{FBB19264-6531-4C88-BE5F-E166F0E69C67}" type="slidenum">
              <a:rPr lang="en-US" altLang="zh-CN" smtClean="0">
                <a:solidFill>
                  <a:srgbClr val="FFFFFF"/>
                </a:solidFill>
              </a:rPr>
              <a:pPr>
                <a:defRPr/>
              </a:pPr>
              <a:t>34</a:t>
            </a:fld>
            <a:endParaRPr lang="en-US" altLang="zh-CN">
              <a:solidFill>
                <a:srgbClr val="FFFFFF"/>
              </a:solidFill>
            </a:endParaRPr>
          </a:p>
        </p:txBody>
      </p:sp>
      <mc:AlternateContent xmlns:mc="http://schemas.openxmlformats.org/markup-compatibility/2006" xmlns:a14="http://schemas.microsoft.com/office/drawing/2010/main">
        <mc:Choice Requires="a14">
          <p:sp>
            <p:nvSpPr>
              <p:cNvPr id="11" name="矩形 10"/>
              <p:cNvSpPr/>
              <p:nvPr/>
            </p:nvSpPr>
            <p:spPr>
              <a:xfrm>
                <a:off x="872813" y="2003755"/>
                <a:ext cx="7785163" cy="2938177"/>
              </a:xfrm>
              <a:prstGeom prst="rect">
                <a:avLst/>
              </a:prstGeom>
            </p:spPr>
            <p:txBody>
              <a:bodyPr wrap="square">
                <a:spAutoFit/>
              </a:bodyPr>
              <a:lstStyle/>
              <a:p>
                <a:pPr marL="342900" lvl="0" indent="-342900" eaLnBrk="0" fontAlgn="base" hangingPunct="0">
                  <a:lnSpc>
                    <a:spcPct val="120000"/>
                  </a:lnSpc>
                  <a:spcAft>
                    <a:spcPct val="0"/>
                  </a:spcAft>
                  <a:buClr>
                    <a:srgbClr val="003366"/>
                  </a:buClr>
                  <a:buSzPct val="75000"/>
                  <a:buFont typeface="Wingdings" pitchFamily="2" charset="2"/>
                  <a:buChar char="l"/>
                </a:pP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系统</a:t>
                </a:r>
                <a:endPar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a:p>
                <a:pPr lvl="0" eaLnBrk="0" fontAlgn="base" hangingPunct="0">
                  <a:lnSpc>
                    <a:spcPct val="120000"/>
                  </a:lnSpc>
                  <a:spcAft>
                    <a:spcPct val="0"/>
                  </a:spcAft>
                  <a:buClr>
                    <a:srgbClr val="003366"/>
                  </a:buClr>
                  <a:buSzPct val="75000"/>
                </a:pPr>
                <a:r>
                  <a:rPr lang="en-US" altLang="zh-CN" sz="2400" dirty="0" smtClean="0">
                    <a:solidFill>
                      <a:srgbClr val="002060"/>
                    </a:solidFill>
                    <a:ea typeface="楷体" panose="02010609060101010101" pitchFamily="49" charset="-122"/>
                    <a:cs typeface="Times New Roman" panose="02020603050405020304" pitchFamily="18" charset="0"/>
                  </a:rPr>
                  <a:t>    </a:t>
                </a:r>
                <a14:m>
                  <m:oMath xmlns:m="http://schemas.openxmlformats.org/officeDocument/2006/math">
                    <m:acc>
                      <m:accPr>
                        <m:chr m:val="̇"/>
                        <m:ctrlPr>
                          <a:rPr lang="en-US" altLang="zh-CN" sz="240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accPr>
                      <m:e>
                        <m:sSub>
                          <m:sSub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1</m:t>
                            </m:r>
                          </m:sub>
                        </m:sSub>
                      </m:e>
                    </m:acc>
                    <m:d>
                      <m:dPr>
                        <m:ctrlPr>
                          <a:rPr lang="en-US" altLang="zh-CN" sz="240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𝑡</m:t>
                        </m:r>
                      </m:e>
                    </m:d>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2</m:t>
                        </m:r>
                      </m:sub>
                    </m:sSub>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1</m:t>
                        </m:r>
                      </m:sub>
                    </m:sSub>
                    <m:d>
                      <m:dPr>
                        <m:ctrlPr>
                          <a:rPr lang="en-US" altLang="zh-CN" sz="240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dPr>
                      <m:e>
                        <m:sSubSup>
                          <m:sSubSupPr>
                            <m:ctrlPr>
                              <a:rPr lang="en-US" altLang="zh-CN" sz="240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SupPr>
                          <m:e>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1</m:t>
                            </m:r>
                          </m:sub>
                          <m:sup>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2</m:t>
                            </m:r>
                          </m:sup>
                        </m:sSubSup>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m:t>
                        </m:r>
                        <m:sSubSup>
                          <m:sSubSupPr>
                            <m:ctrlP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SupPr>
                          <m:e>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2</m:t>
                            </m:r>
                          </m:sub>
                          <m:sup>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2</m:t>
                            </m:r>
                          </m:sup>
                        </m:sSubSup>
                      </m:e>
                    </m:d>
                  </m:oMath>
                </a14:m>
                <a:r>
                  <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 </a:t>
                </a:r>
              </a:p>
              <a:p>
                <a:pPr eaLnBrk="0" fontAlgn="base" hangingPunct="0">
                  <a:lnSpc>
                    <a:spcPct val="120000"/>
                  </a:lnSpc>
                  <a:spcAft>
                    <a:spcPct val="0"/>
                  </a:spcAft>
                  <a:buClr>
                    <a:srgbClr val="003366"/>
                  </a:buClr>
                  <a:buSzPct val="75000"/>
                </a:pPr>
                <a:r>
                  <a:rPr lang="en-US" altLang="zh-CN" sz="2400" dirty="0" smtClean="0">
                    <a:solidFill>
                      <a:srgbClr val="002060"/>
                    </a:solidFill>
                    <a:ea typeface="楷体" panose="02010609060101010101" pitchFamily="49" charset="-122"/>
                    <a:cs typeface="Times New Roman" panose="02020603050405020304" pitchFamily="18" charset="0"/>
                  </a:rPr>
                  <a:t>    </a:t>
                </a:r>
                <a14:m>
                  <m:oMath xmlns:m="http://schemas.openxmlformats.org/officeDocument/2006/math">
                    <m:acc>
                      <m:accPr>
                        <m:chr m:val="̇"/>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accPr>
                      <m:e>
                        <m:sSub>
                          <m:sSub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2</m:t>
                            </m:r>
                          </m:sub>
                        </m:sSub>
                      </m:e>
                    </m:acc>
                    <m:d>
                      <m:d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𝑡</m:t>
                        </m:r>
                      </m:e>
                    </m:d>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m:t>
                        </m:r>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2</m:t>
                        </m:r>
                      </m:sub>
                    </m:sSub>
                    <m:d>
                      <m:d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dPr>
                      <m:e>
                        <m:sSubSup>
                          <m:sSubSup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Sup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1</m:t>
                            </m:r>
                          </m:sub>
                          <m:sup>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2</m:t>
                            </m:r>
                          </m:sup>
                        </m:sSubSup>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m:t>
                        </m:r>
                        <m:sSubSup>
                          <m:sSubSup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Sup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2</m:t>
                            </m:r>
                          </m:sub>
                          <m:sup>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2</m:t>
                            </m:r>
                          </m:sup>
                        </m:sSubSup>
                      </m:e>
                    </m:d>
                  </m:oMath>
                </a14:m>
                <a:r>
                  <a:rPr lang="en-US" altLang="zh-CN"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 </a:t>
                </a:r>
                <a:endParaRPr lang="en-US" altLang="zh-CN"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a:p>
                <a:pPr marL="342900" lvl="0" indent="-342900" eaLnBrk="0" fontAlgn="base" hangingPunct="0">
                  <a:lnSpc>
                    <a:spcPct val="120000"/>
                  </a:lnSpc>
                  <a:spcAft>
                    <a:spcPct val="0"/>
                  </a:spcAft>
                  <a:buClr>
                    <a:srgbClr val="003366"/>
                  </a:buClr>
                  <a:buSzPct val="75000"/>
                  <a:buFont typeface="Wingdings" pitchFamily="2" charset="2"/>
                  <a:buChar char="l"/>
                </a:pPr>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定义一个标量函数</a:t>
                </a:r>
                <a14:m>
                  <m:oMath xmlns:m="http://schemas.openxmlformats.org/officeDocument/2006/math">
                    <m:r>
                      <m:rPr>
                        <m:sty m:val="p"/>
                      </m:rPr>
                      <a:rPr lang="en-US" altLang="zh-CN" sz="2400" b="0" i="0"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V</m:t>
                    </m:r>
                    <m:d>
                      <m:dPr>
                        <m:ctrlP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d>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m:t>
                    </m:r>
                    <m:sSubSup>
                      <m:sSubSup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Sup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1</m:t>
                        </m:r>
                      </m:sub>
                      <m:sup>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2</m:t>
                        </m:r>
                      </m:sup>
                    </m:sSubSup>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m:t>
                    </m:r>
                    <m:sSubSup>
                      <m:sSubSup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Sup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2</m:t>
                        </m:r>
                      </m:sub>
                      <m:sup>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2</m:t>
                        </m:r>
                      </m:sup>
                    </m:sSubSup>
                  </m:oMath>
                </a14:m>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a:p>
                <a:pPr lvl="0" eaLnBrk="0" fontAlgn="base" hangingPunct="0">
                  <a:lnSpc>
                    <a:spcPct val="120000"/>
                  </a:lnSpc>
                  <a:spcAft>
                    <a:spcPct val="0"/>
                  </a:spcAft>
                  <a:buClr>
                    <a:srgbClr val="003366"/>
                  </a:buClr>
                  <a:buSzPct val="75000"/>
                </a:pPr>
                <a:r>
                  <a:rPr lang="en-US" altLang="zh-CN" sz="2400" dirty="0" smtClean="0">
                    <a:solidFill>
                      <a:srgbClr val="002060"/>
                    </a:solidFill>
                    <a:ea typeface="楷体" panose="02010609060101010101" pitchFamily="49" charset="-122"/>
                    <a:cs typeface="Times New Roman" panose="02020603050405020304" pitchFamily="18" charset="0"/>
                  </a:rPr>
                  <a:t>    </a:t>
                </a:r>
                <a14:m>
                  <m:oMath xmlns:m="http://schemas.openxmlformats.org/officeDocument/2006/math">
                    <m:r>
                      <m:rPr>
                        <m:sty m:val="p"/>
                      </m:rP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V</m:t>
                    </m:r>
                    <m:d>
                      <m:d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d>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m:t>
                    </m:r>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0</m:t>
                    </m:r>
                  </m:oMath>
                </a14:m>
                <a:r>
                  <a:rPr lang="zh-CN" altLang="en-US"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=0</m:t>
                    </m:r>
                  </m:oMath>
                </a14:m>
                <a:r>
                  <a:rPr lang="en-US" altLang="zh-CN" sz="2400" dirty="0" smtClean="0">
                    <a:solidFill>
                      <a:srgbClr val="002060"/>
                    </a:solidFill>
                    <a:ea typeface="楷体" panose="02010609060101010101" pitchFamily="49" charset="-122"/>
                    <a:cs typeface="Times New Roman" panose="02020603050405020304" pitchFamily="18" charset="0"/>
                  </a:rPr>
                  <a:t>; </a:t>
                </a:r>
                <a14:m>
                  <m:oMath xmlns:m="http://schemas.openxmlformats.org/officeDocument/2006/math">
                    <m:r>
                      <m:rPr>
                        <m:sty m:val="p"/>
                      </m:rPr>
                      <a:rPr lang="en-US" altLang="zh-CN" sz="2400">
                        <a:solidFill>
                          <a:srgbClr val="002060"/>
                        </a:solidFill>
                        <a:latin typeface="Cambria Math" panose="02040503050406030204" pitchFamily="18" charset="0"/>
                        <a:ea typeface="楷体" panose="02010609060101010101" pitchFamily="49" charset="-122"/>
                        <a:cs typeface="Times New Roman" panose="02020603050405020304" pitchFamily="18" charset="0"/>
                      </a:rPr>
                      <m:t>V</m:t>
                    </m:r>
                    <m:d>
                      <m:d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d>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&gt;</m:t>
                    </m:r>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0</m:t>
                    </m:r>
                  </m:oMath>
                </a14:m>
                <a:r>
                  <a:rPr lang="zh-CN" altLang="en-US"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r>
                      <a:rPr lang="en-US" altLang="zh-CN" sz="240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m:t>
                    </m:r>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0</m:t>
                    </m:r>
                  </m:oMath>
                </a14:m>
                <a:r>
                  <a:rPr lang="en-US" altLang="zh-CN" sz="2400"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400" dirty="0" smtClean="0">
                    <a:solidFill>
                      <a:srgbClr val="002060"/>
                    </a:solidFill>
                    <a:ea typeface="楷体" panose="02010609060101010101" pitchFamily="49" charset="-122"/>
                    <a:cs typeface="Times New Roman" panose="02020603050405020304" pitchFamily="18" charset="0"/>
                  </a:rPr>
                  <a:t> </a:t>
                </a:r>
              </a:p>
              <a:p>
                <a:pPr lvl="0" eaLnBrk="0" fontAlgn="base" hangingPunct="0">
                  <a:lnSpc>
                    <a:spcPct val="120000"/>
                  </a:lnSpc>
                  <a:spcAft>
                    <a:spcPct val="0"/>
                  </a:spcAft>
                  <a:buClr>
                    <a:srgbClr val="003366"/>
                  </a:buClr>
                  <a:buSzPct val="75000"/>
                </a:pPr>
                <a:r>
                  <a:rPr lang="en-US" altLang="zh-CN" sz="2400" dirty="0">
                    <a:solidFill>
                      <a:srgbClr val="002060"/>
                    </a:solidFill>
                    <a:ea typeface="楷体" panose="02010609060101010101" pitchFamily="49" charset="-122"/>
                    <a:cs typeface="Times New Roman" panose="02020603050405020304" pitchFamily="18" charset="0"/>
                  </a:rPr>
                  <a:t> </a:t>
                </a:r>
                <a:r>
                  <a:rPr lang="en-US" altLang="zh-CN" sz="2400" dirty="0" smtClean="0">
                    <a:solidFill>
                      <a:srgbClr val="002060"/>
                    </a:solidFill>
                    <a:ea typeface="楷体" panose="02010609060101010101" pitchFamily="49" charset="-122"/>
                    <a:cs typeface="Times New Roman" panose="02020603050405020304" pitchFamily="18" charset="0"/>
                  </a:rPr>
                  <a:t>   </a:t>
                </a:r>
                <a14:m>
                  <m:oMath xmlns:m="http://schemas.openxmlformats.org/officeDocument/2006/math">
                    <m:acc>
                      <m:accPr>
                        <m:chr m:val="̇"/>
                        <m:ctrlPr>
                          <a:rPr lang="en-US" altLang="zh-CN" sz="240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accPr>
                      <m:e>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𝑉</m:t>
                        </m:r>
                      </m:e>
                    </m:acc>
                    <m:d>
                      <m:d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d>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𝑑</m:t>
                        </m:r>
                      </m:num>
                      <m:den>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𝑑𝑡</m:t>
                        </m:r>
                      </m:den>
                    </m:f>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𝑉</m:t>
                    </m:r>
                    <m:d>
                      <m:d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d>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=2</m:t>
                    </m:r>
                    <m:sSub>
                      <m:sSub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1</m:t>
                        </m:r>
                      </m:sub>
                    </m:sSub>
                    <m:acc>
                      <m:accPr>
                        <m:chr m:val="̇"/>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accPr>
                      <m:e>
                        <m:sSub>
                          <m:sSub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1</m:t>
                            </m:r>
                          </m:sub>
                        </m:sSub>
                      </m:e>
                    </m:acc>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m:t>
                    </m:r>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2</m:t>
                    </m:r>
                    <m:sSub>
                      <m:sSub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2</m:t>
                        </m:r>
                      </m:sub>
                    </m:sSub>
                    <m:acc>
                      <m:accPr>
                        <m:chr m:val="̇"/>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accPr>
                      <m:e>
                        <m:sSub>
                          <m:sSub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2</m:t>
                            </m:r>
                          </m:sub>
                        </m:sSub>
                      </m:e>
                    </m:acc>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=−2</m:t>
                    </m:r>
                    <m:sSup>
                      <m:sSupPr>
                        <m:ctrlP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pPr>
                      <m:e>
                        <m:d>
                          <m:d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dPr>
                          <m:e>
                            <m:sSubSup>
                              <m:sSubSup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Sup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1</m:t>
                                </m:r>
                              </m:sub>
                              <m:sup>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2</m:t>
                                </m:r>
                              </m:sup>
                            </m:sSubSup>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m:t>
                            </m:r>
                            <m:sSubSup>
                              <m:sSubSupPr>
                                <m:ctrlP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ctrlPr>
                              </m:sSubSupPr>
                              <m:e>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2</m:t>
                                </m:r>
                              </m:sub>
                              <m:sup>
                                <m:r>
                                  <a:rPr lang="en-US" altLang="zh-CN" sz="2400" i="1">
                                    <a:solidFill>
                                      <a:srgbClr val="002060"/>
                                    </a:solidFill>
                                    <a:latin typeface="Cambria Math" panose="02040503050406030204" pitchFamily="18" charset="0"/>
                                    <a:ea typeface="楷体" panose="02010609060101010101" pitchFamily="49" charset="-122"/>
                                    <a:cs typeface="Times New Roman" panose="02020603050405020304" pitchFamily="18" charset="0"/>
                                  </a:rPr>
                                  <m:t>2</m:t>
                                </m:r>
                              </m:sup>
                            </m:sSubSup>
                          </m:e>
                        </m:d>
                      </m:e>
                      <m:sup>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sz="24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solidFill>
                          <a:srgbClr val="002060"/>
                        </a:solidFill>
                        <a:latin typeface="Cambria Math" panose="02040503050406030204" pitchFamily="18" charset="0"/>
                        <a:ea typeface="楷体" panose="02010609060101010101" pitchFamily="49" charset="-122"/>
                        <a:cs typeface="Times New Roman" panose="02020603050405020304" pitchFamily="18" charset="0"/>
                      </a:rPr>
                      <m:t>0</m:t>
                    </m:r>
                  </m:oMath>
                </a14:m>
                <a:endParaRPr lang="en-US" altLang="zh-CN" sz="2400" dirty="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p:txBody>
          </p:sp>
        </mc:Choice>
        <mc:Fallback xmlns="">
          <p:sp>
            <p:nvSpPr>
              <p:cNvPr id="11" name="矩形 10"/>
              <p:cNvSpPr>
                <a:spLocks noRot="1" noChangeAspect="1" noMove="1" noResize="1" noEditPoints="1" noAdjustHandles="1" noChangeArrowheads="1" noChangeShapeType="1" noTextEdit="1"/>
              </p:cNvSpPr>
              <p:nvPr/>
            </p:nvSpPr>
            <p:spPr>
              <a:xfrm>
                <a:off x="872813" y="2003755"/>
                <a:ext cx="7785163" cy="2938177"/>
              </a:xfrm>
              <a:prstGeom prst="rect">
                <a:avLst/>
              </a:prstGeom>
              <a:blipFill rotWithShape="0">
                <a:blip r:embed="rId2"/>
                <a:stretch>
                  <a:fillRect l="-470" t="-12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064345" y="5324869"/>
                <a:ext cx="7200800" cy="830997"/>
              </a:xfrm>
              <a:prstGeom prst="rect">
                <a:avLst/>
              </a:prstGeom>
            </p:spPr>
            <p:txBody>
              <a:bodyPr wrap="square">
                <a:spAutoFit/>
              </a:bodyPr>
              <a:lstStyle/>
              <a:p>
                <a14:m>
                  <m:oMath xmlns:m="http://schemas.openxmlformats.org/officeDocument/2006/math">
                    <m:r>
                      <a:rPr lang="en-US" altLang="zh-CN" sz="2400" b="1" i="1" smtClean="0">
                        <a:solidFill>
                          <a:srgbClr val="FF0000"/>
                        </a:solidFill>
                        <a:latin typeface="Cambria Math" panose="02040503050406030204" pitchFamily="18" charset="0"/>
                        <a:ea typeface="楷体" panose="02010609060101010101" pitchFamily="49" charset="-122"/>
                        <a:cs typeface="Times New Roman" panose="02020603050405020304" pitchFamily="18" charset="0"/>
                      </a:rPr>
                      <m:t>𝐕</m:t>
                    </m:r>
                    <m:d>
                      <m:dPr>
                        <m:ctrlPr>
                          <a:rPr lang="en-US" altLang="zh-CN" sz="2400" b="1" i="1">
                            <a:solidFill>
                              <a:srgbClr val="FF0000"/>
                            </a:solidFill>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b="1" i="1">
                            <a:solidFill>
                              <a:srgbClr val="FF0000"/>
                            </a:solidFill>
                            <a:latin typeface="Cambria Math" panose="02040503050406030204" pitchFamily="18" charset="0"/>
                            <a:ea typeface="楷体" panose="02010609060101010101" pitchFamily="49" charset="-122"/>
                            <a:cs typeface="Times New Roman" panose="02020603050405020304" pitchFamily="18" charset="0"/>
                          </a:rPr>
                          <m:t>𝒙</m:t>
                        </m:r>
                      </m:e>
                    </m:d>
                  </m:oMath>
                </a14:m>
                <a:r>
                  <a:rPr lang="zh-CN" altLang="en-US" sz="2400" b="1" dirty="0" smtClean="0">
                    <a:solidFill>
                      <a:srgbClr val="FF0000"/>
                    </a:solidFill>
                    <a:latin typeface="楷体" panose="02010609060101010101" pitchFamily="49" charset="-122"/>
                    <a:ea typeface="楷体" panose="02010609060101010101" pitchFamily="49" charset="-122"/>
                  </a:rPr>
                  <a:t>的选择是一门艺术，与对实际工业应用问题的理解密切相关</a:t>
                </a:r>
                <a:endParaRPr lang="zh-CN" altLang="en-US" sz="2400" b="1" dirty="0">
                  <a:solidFill>
                    <a:srgbClr val="FF0000"/>
                  </a:solidFill>
                  <a:latin typeface="楷体" panose="02010609060101010101" pitchFamily="49" charset="-122"/>
                  <a:ea typeface="楷体" panose="02010609060101010101" pitchFamily="49"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1064345" y="5324869"/>
                <a:ext cx="7200800" cy="830997"/>
              </a:xfrm>
              <a:prstGeom prst="rect">
                <a:avLst/>
              </a:prstGeom>
              <a:blipFill rotWithShape="0">
                <a:blip r:embed="rId3"/>
                <a:stretch>
                  <a:fillRect l="-1355" t="-8088" b="-161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98667743"/>
      </p:ext>
    </p:extLst>
  </p:cSld>
  <p:clrMapOvr>
    <a:masterClrMapping/>
  </p:clrMapOvr>
  <p:transition spd="med">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200" dirty="0" smtClean="0">
                <a:ea typeface="楷体" panose="02010609060101010101" pitchFamily="49" charset="-122"/>
                <a:cs typeface="Times New Roman" panose="02020603050405020304" pitchFamily="18" charset="0"/>
              </a:rPr>
              <a:t>课程</a:t>
            </a:r>
            <a:r>
              <a:rPr lang="zh-CN" altLang="en-US" sz="3200" dirty="0">
                <a:ea typeface="楷体" panose="02010609060101010101" pitchFamily="49" charset="-122"/>
                <a:cs typeface="Times New Roman" panose="02020603050405020304" pitchFamily="18" charset="0"/>
              </a:rPr>
              <a:t>目标</a:t>
            </a:r>
            <a:endParaRPr lang="zh-CN" altLang="en-US" dirty="0">
              <a:solidFill>
                <a:schemeClr val="tx1"/>
              </a:solidFill>
            </a:endParaRPr>
          </a:p>
        </p:txBody>
      </p:sp>
      <p:sp>
        <p:nvSpPr>
          <p:cNvPr id="3" name="内容占位符 2"/>
          <p:cNvSpPr>
            <a:spLocks noGrp="1"/>
          </p:cNvSpPr>
          <p:nvPr>
            <p:ph idx="1"/>
          </p:nvPr>
        </p:nvSpPr>
        <p:spPr>
          <a:xfrm>
            <a:off x="839415" y="1988840"/>
            <a:ext cx="7116961" cy="4536504"/>
          </a:xfrm>
        </p:spPr>
        <p:txBody>
          <a:bodyPr/>
          <a:lstStyle/>
          <a:p>
            <a:pPr>
              <a:lnSpc>
                <a:spcPct val="150000"/>
              </a:lnSpc>
              <a:spcBef>
                <a:spcPts val="1000"/>
              </a:spcBef>
            </a:pPr>
            <a:r>
              <a:rPr lang="zh-CN" altLang="en-US" sz="2400" b="1" dirty="0" smtClean="0">
                <a:ea typeface="楷体" panose="02010609060101010101" pitchFamily="49" charset="-122"/>
                <a:cs typeface="Times New Roman" panose="02020603050405020304" pitchFamily="18" charset="0"/>
              </a:rPr>
              <a:t>理解</a:t>
            </a:r>
            <a:r>
              <a:rPr lang="zh-CN" altLang="en-US" sz="2400" b="1" dirty="0">
                <a:ea typeface="楷体" panose="02010609060101010101" pitchFamily="49" charset="-122"/>
                <a:cs typeface="Times New Roman" panose="02020603050405020304" pitchFamily="18" charset="0"/>
              </a:rPr>
              <a:t>计算思维的概念</a:t>
            </a:r>
          </a:p>
          <a:p>
            <a:pPr>
              <a:lnSpc>
                <a:spcPct val="150000"/>
              </a:lnSpc>
              <a:spcBef>
                <a:spcPts val="1000"/>
              </a:spcBef>
            </a:pPr>
            <a:r>
              <a:rPr lang="zh-CN" altLang="en-US" sz="2400" b="1" dirty="0" smtClean="0">
                <a:ea typeface="楷体" panose="02010609060101010101" pitchFamily="49" charset="-122"/>
                <a:cs typeface="Times New Roman" panose="02020603050405020304" pitchFamily="18" charset="0"/>
              </a:rPr>
              <a:t>从</a:t>
            </a:r>
            <a:r>
              <a:rPr lang="zh-CN" altLang="en-US" sz="2400" b="1" dirty="0">
                <a:ea typeface="楷体" panose="02010609060101010101" pitchFamily="49" charset="-122"/>
                <a:cs typeface="Times New Roman" panose="02020603050405020304" pitchFamily="18" charset="0"/>
              </a:rPr>
              <a:t>计算思维中学习解决问题的思想</a:t>
            </a:r>
          </a:p>
          <a:p>
            <a:pPr>
              <a:lnSpc>
                <a:spcPct val="150000"/>
              </a:lnSpc>
              <a:spcBef>
                <a:spcPts val="1000"/>
              </a:spcBef>
            </a:pPr>
            <a:r>
              <a:rPr lang="zh-CN" altLang="en-US" sz="2400" b="1" dirty="0" smtClean="0">
                <a:ea typeface="楷体" panose="02010609060101010101" pitchFamily="49" charset="-122"/>
                <a:cs typeface="Times New Roman" panose="02020603050405020304" pitchFamily="18" charset="0"/>
              </a:rPr>
              <a:t>探究</a:t>
            </a:r>
            <a:r>
              <a:rPr lang="zh-CN" altLang="en-US" sz="2400" b="1" dirty="0">
                <a:ea typeface="楷体" panose="02010609060101010101" pitchFamily="49" charset="-122"/>
                <a:cs typeface="Times New Roman" panose="02020603050405020304" pitchFamily="18" charset="0"/>
              </a:rPr>
              <a:t>几个定义之间的关系</a:t>
            </a:r>
            <a:r>
              <a:rPr lang="zh-CN" altLang="en-US" sz="2400" b="1" dirty="0" smtClean="0">
                <a:ea typeface="楷体" panose="02010609060101010101" pitchFamily="49" charset="-122"/>
                <a:cs typeface="Times New Roman" panose="02020603050405020304" pitchFamily="18" charset="0"/>
              </a:rPr>
              <a:t>：思维</a:t>
            </a:r>
            <a:r>
              <a:rPr lang="zh-CN" altLang="en-US" sz="2400" b="1" dirty="0">
                <a:ea typeface="楷体" panose="02010609060101010101" pitchFamily="49" charset="-122"/>
                <a:cs typeface="Times New Roman" panose="02020603050405020304" pitchFamily="18" charset="0"/>
              </a:rPr>
              <a:t>、观点、方法、知识、技术和工具</a:t>
            </a:r>
          </a:p>
          <a:p>
            <a:pPr>
              <a:lnSpc>
                <a:spcPct val="150000"/>
              </a:lnSpc>
              <a:spcBef>
                <a:spcPts val="1000"/>
              </a:spcBef>
            </a:pPr>
            <a:r>
              <a:rPr lang="zh-CN" altLang="en-US" sz="2400" b="1" dirty="0" smtClean="0">
                <a:ea typeface="楷体" panose="02010609060101010101" pitchFamily="49" charset="-122"/>
                <a:cs typeface="Times New Roman" panose="02020603050405020304" pitchFamily="18" charset="0"/>
              </a:rPr>
              <a:t>培养英文</a:t>
            </a:r>
            <a:r>
              <a:rPr lang="zh-CN" altLang="en-US" sz="2400" b="1" dirty="0">
                <a:ea typeface="楷体" panose="02010609060101010101" pitchFamily="49" charset="-122"/>
                <a:cs typeface="Times New Roman" panose="02020603050405020304" pitchFamily="18" charset="0"/>
              </a:rPr>
              <a:t>读写</a:t>
            </a:r>
            <a:r>
              <a:rPr lang="zh-CN" altLang="en-US" sz="2400" b="1" dirty="0" smtClean="0">
                <a:ea typeface="楷体" panose="02010609060101010101" pitchFamily="49" charset="-122"/>
                <a:cs typeface="Times New Roman" panose="02020603050405020304" pitchFamily="18" charset="0"/>
              </a:rPr>
              <a:t>能力</a:t>
            </a:r>
            <a:endParaRPr lang="en-US" altLang="zh-CN" sz="2400" b="1" dirty="0" smtClean="0">
              <a:ea typeface="楷体" panose="02010609060101010101" pitchFamily="49" charset="-122"/>
              <a:cs typeface="Times New Roman" panose="02020603050405020304" pitchFamily="18" charset="0"/>
            </a:endParaRPr>
          </a:p>
          <a:p>
            <a:pPr>
              <a:lnSpc>
                <a:spcPct val="150000"/>
              </a:lnSpc>
              <a:spcBef>
                <a:spcPts val="1000"/>
              </a:spcBef>
            </a:pPr>
            <a:r>
              <a:rPr lang="zh-CN" altLang="en-US" sz="2400" b="1" dirty="0">
                <a:ea typeface="楷体" panose="02010609060101010101" pitchFamily="49" charset="-122"/>
                <a:cs typeface="Times New Roman" panose="02020603050405020304" pitchFamily="18" charset="0"/>
              </a:rPr>
              <a:t>规划</a:t>
            </a:r>
            <a:r>
              <a:rPr lang="zh-CN" altLang="en-US" sz="2400" b="1" dirty="0" smtClean="0">
                <a:ea typeface="楷体" panose="02010609060101010101" pitchFamily="49" charset="-122"/>
                <a:cs typeface="Times New Roman" panose="02020603050405020304" pitchFamily="18" charset="0"/>
              </a:rPr>
              <a:t>未来学习生涯</a:t>
            </a:r>
            <a:endParaRPr lang="zh-CN" altLang="en-US" sz="2400" b="1" dirty="0">
              <a:ea typeface="楷体" panose="02010609060101010101" pitchFamily="49" charset="-122"/>
              <a:cs typeface="Times New Roman" panose="02020603050405020304" pitchFamily="18" charset="0"/>
            </a:endParaRPr>
          </a:p>
          <a:p>
            <a:pPr marL="0" indent="0">
              <a:lnSpc>
                <a:spcPct val="115000"/>
              </a:lnSpc>
              <a:spcAft>
                <a:spcPts val="0"/>
              </a:spcAft>
              <a:buNone/>
            </a:pP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0" indent="0">
              <a:spcBef>
                <a:spcPts val="500"/>
              </a:spcBef>
              <a:buNone/>
            </a:pPr>
            <a:endParaRPr lang="en-US" altLang="zh-CN" sz="2000" dirty="0" smtClean="0">
              <a:latin typeface="Times New Roman" panose="02020603050405020304" pitchFamily="18" charset="0"/>
              <a:ea typeface="+mj-ea"/>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FBB19264-6531-4C88-BE5F-E166F0E69C67}" type="slidenum">
              <a:rPr lang="en-US" altLang="zh-CN" smtClean="0">
                <a:solidFill>
                  <a:srgbClr val="FFFFFF"/>
                </a:solidFill>
              </a:rPr>
              <a:pPr>
                <a:defRPr/>
              </a:pPr>
              <a:t>4</a:t>
            </a:fld>
            <a:endParaRPr lang="en-US" altLang="zh-CN">
              <a:solidFill>
                <a:srgbClr val="FFFFFF"/>
              </a:solidFill>
            </a:endParaRPr>
          </a:p>
        </p:txBody>
      </p:sp>
    </p:spTree>
    <p:extLst>
      <p:ext uri="{BB962C8B-B14F-4D97-AF65-F5344CB8AC3E}">
        <p14:creationId xmlns:p14="http://schemas.microsoft.com/office/powerpoint/2010/main" val="1481411217"/>
      </p:ext>
    </p:extLst>
  </p:cSld>
  <p:clrMapOvr>
    <a:masterClrMapping/>
  </p:clrMapOvr>
  <p:transition spd="med" advTm="56364">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ea typeface="楷体" panose="02010609060101010101" pitchFamily="49" charset="-122"/>
                <a:cs typeface="Times New Roman" panose="02020603050405020304" pitchFamily="18" charset="0"/>
              </a:rPr>
              <a:t>课程内容</a:t>
            </a:r>
            <a:endParaRPr lang="zh-CN" altLang="en-US" dirty="0">
              <a:solidFill>
                <a:schemeClr val="tx1"/>
              </a:solidFill>
            </a:endParaRPr>
          </a:p>
        </p:txBody>
      </p:sp>
      <p:sp>
        <p:nvSpPr>
          <p:cNvPr id="3" name="内容占位符 2"/>
          <p:cNvSpPr>
            <a:spLocks noGrp="1"/>
          </p:cNvSpPr>
          <p:nvPr>
            <p:ph idx="1"/>
          </p:nvPr>
        </p:nvSpPr>
        <p:spPr>
          <a:xfrm>
            <a:off x="839415" y="1988840"/>
            <a:ext cx="7116961" cy="4536504"/>
          </a:xfrm>
        </p:spPr>
        <p:txBody>
          <a:bodyPr/>
          <a:lstStyle/>
          <a:p>
            <a:pPr>
              <a:lnSpc>
                <a:spcPct val="150000"/>
              </a:lnSpc>
              <a:spcBef>
                <a:spcPts val="1000"/>
              </a:spcBef>
            </a:pPr>
            <a:r>
              <a:rPr lang="zh-CN" altLang="en-US" sz="2400" b="1" dirty="0" smtClean="0">
                <a:ea typeface="楷体" panose="02010609060101010101" pitchFamily="49" charset="-122"/>
                <a:cs typeface="Times New Roman" panose="02020603050405020304" pitchFamily="18" charset="0"/>
              </a:rPr>
              <a:t>数学</a:t>
            </a:r>
            <a:r>
              <a:rPr lang="zh-CN" altLang="en-US" sz="2400" b="1" dirty="0">
                <a:ea typeface="楷体" panose="02010609060101010101" pitchFamily="49" charset="-122"/>
                <a:cs typeface="Times New Roman" panose="02020603050405020304" pitchFamily="18" charset="0"/>
              </a:rPr>
              <a:t>问题</a:t>
            </a:r>
            <a:r>
              <a:rPr lang="zh-CN" altLang="en-US" sz="2400" b="1" dirty="0" smtClean="0">
                <a:ea typeface="楷体" panose="02010609060101010101" pitchFamily="49" charset="-122"/>
                <a:cs typeface="Times New Roman" panose="02020603050405020304" pitchFamily="18" charset="0"/>
              </a:rPr>
              <a:t>工程化</a:t>
            </a:r>
            <a:endParaRPr lang="en-US" altLang="zh-CN" sz="2400" b="1" dirty="0" smtClean="0">
              <a:ea typeface="楷体" panose="02010609060101010101" pitchFamily="49" charset="-122"/>
              <a:cs typeface="Times New Roman" panose="02020603050405020304" pitchFamily="18" charset="0"/>
            </a:endParaRPr>
          </a:p>
          <a:p>
            <a:pPr>
              <a:lnSpc>
                <a:spcPct val="150000"/>
              </a:lnSpc>
              <a:spcBef>
                <a:spcPts val="1000"/>
              </a:spcBef>
            </a:pPr>
            <a:r>
              <a:rPr lang="zh-CN" altLang="en-US" sz="2400" b="1" dirty="0">
                <a:ea typeface="楷体" panose="02010609060101010101" pitchFamily="49" charset="-122"/>
                <a:cs typeface="Times New Roman" panose="02020603050405020304" pitchFamily="18" charset="0"/>
              </a:rPr>
              <a:t>计算问题思考</a:t>
            </a:r>
            <a:r>
              <a:rPr lang="zh-CN" altLang="en-US" sz="2400" b="1" dirty="0" smtClean="0">
                <a:ea typeface="楷体" panose="02010609060101010101" pitchFamily="49" charset="-122"/>
                <a:cs typeface="Times New Roman" panose="02020603050405020304" pitchFamily="18" charset="0"/>
              </a:rPr>
              <a:t>方法</a:t>
            </a:r>
            <a:endParaRPr lang="zh-CN" altLang="en-US" sz="2400" b="1" dirty="0">
              <a:ea typeface="楷体" panose="02010609060101010101" pitchFamily="49" charset="-122"/>
              <a:cs typeface="Times New Roman" panose="02020603050405020304" pitchFamily="18" charset="0"/>
            </a:endParaRPr>
          </a:p>
          <a:p>
            <a:pPr>
              <a:lnSpc>
                <a:spcPct val="150000"/>
              </a:lnSpc>
              <a:spcBef>
                <a:spcPts val="1000"/>
              </a:spcBef>
            </a:pPr>
            <a:r>
              <a:rPr lang="zh-CN" altLang="en-US" sz="2400" b="1" dirty="0" smtClean="0">
                <a:ea typeface="楷体" panose="02010609060101010101" pitchFamily="49" charset="-122"/>
                <a:cs typeface="Times New Roman" panose="02020603050405020304" pitchFamily="18" charset="0"/>
              </a:rPr>
              <a:t>数据结构</a:t>
            </a:r>
            <a:r>
              <a:rPr lang="zh-CN" altLang="en-US" sz="2400" b="1" dirty="0">
                <a:ea typeface="楷体" panose="02010609060101010101" pitchFamily="49" charset="-122"/>
                <a:cs typeface="Times New Roman" panose="02020603050405020304" pitchFamily="18" charset="0"/>
              </a:rPr>
              <a:t>和</a:t>
            </a:r>
            <a:r>
              <a:rPr lang="zh-CN" altLang="en-US" sz="2400" b="1" dirty="0" smtClean="0">
                <a:ea typeface="楷体" panose="02010609060101010101" pitchFamily="49" charset="-122"/>
                <a:cs typeface="Times New Roman" panose="02020603050405020304" pitchFamily="18" charset="0"/>
              </a:rPr>
              <a:t>算法</a:t>
            </a:r>
            <a:endParaRPr lang="en-US" altLang="zh-CN" sz="2400" b="1" dirty="0" smtClean="0">
              <a:ea typeface="楷体" panose="02010609060101010101" pitchFamily="49" charset="-122"/>
              <a:cs typeface="Times New Roman" panose="02020603050405020304" pitchFamily="18" charset="0"/>
            </a:endParaRPr>
          </a:p>
          <a:p>
            <a:pPr>
              <a:lnSpc>
                <a:spcPct val="150000"/>
              </a:lnSpc>
              <a:spcBef>
                <a:spcPts val="1000"/>
              </a:spcBef>
            </a:pPr>
            <a:r>
              <a:rPr lang="zh-CN" altLang="en-US" sz="2400" b="1" dirty="0" smtClean="0">
                <a:ea typeface="楷体" panose="02010609060101010101" pitchFamily="49" charset="-122"/>
                <a:cs typeface="Times New Roman" panose="02020603050405020304" pitchFamily="18" charset="0"/>
              </a:rPr>
              <a:t>复杂性科学问题</a:t>
            </a:r>
            <a:endParaRPr lang="zh-CN" altLang="en-US" sz="2400" b="1" dirty="0">
              <a:ea typeface="楷体" panose="02010609060101010101" pitchFamily="49" charset="-122"/>
              <a:cs typeface="Times New Roman" panose="02020603050405020304" pitchFamily="18" charset="0"/>
            </a:endParaRPr>
          </a:p>
          <a:p>
            <a:pPr>
              <a:lnSpc>
                <a:spcPct val="150000"/>
              </a:lnSpc>
              <a:spcBef>
                <a:spcPts val="1000"/>
              </a:spcBef>
            </a:pPr>
            <a:r>
              <a:rPr lang="zh-CN" altLang="en-US" sz="2400" b="1" dirty="0" smtClean="0">
                <a:ea typeface="楷体" panose="02010609060101010101" pitchFamily="49" charset="-122"/>
                <a:cs typeface="Times New Roman" panose="02020603050405020304" pitchFamily="18" charset="0"/>
              </a:rPr>
              <a:t>仿生</a:t>
            </a:r>
            <a:r>
              <a:rPr lang="zh-CN" altLang="en-US" sz="2400" b="1" dirty="0">
                <a:ea typeface="楷体" panose="02010609060101010101" pitchFamily="49" charset="-122"/>
                <a:cs typeface="Times New Roman" panose="02020603050405020304" pitchFamily="18" charset="0"/>
              </a:rPr>
              <a:t>算法和优化</a:t>
            </a:r>
          </a:p>
          <a:p>
            <a:pPr>
              <a:lnSpc>
                <a:spcPct val="150000"/>
              </a:lnSpc>
              <a:spcBef>
                <a:spcPts val="1000"/>
              </a:spcBef>
            </a:pPr>
            <a:r>
              <a:rPr lang="zh-CN" altLang="en-US" sz="2400" b="1" dirty="0" smtClean="0">
                <a:ea typeface="楷体" panose="02010609060101010101" pitchFamily="49" charset="-122"/>
                <a:cs typeface="Times New Roman" panose="02020603050405020304" pitchFamily="18" charset="0"/>
              </a:rPr>
              <a:t>神经网络</a:t>
            </a:r>
            <a:r>
              <a:rPr lang="zh-CN" altLang="en-US" sz="2400" b="1" dirty="0">
                <a:ea typeface="楷体" panose="02010609060101010101" pitchFamily="49" charset="-122"/>
                <a:cs typeface="Times New Roman" panose="02020603050405020304" pitchFamily="18" charset="0"/>
              </a:rPr>
              <a:t>和深度学习</a:t>
            </a:r>
          </a:p>
          <a:p>
            <a:pPr marL="0" indent="0">
              <a:lnSpc>
                <a:spcPct val="115000"/>
              </a:lnSpc>
              <a:spcAft>
                <a:spcPts val="0"/>
              </a:spcAft>
              <a:buNone/>
            </a:pP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0" indent="0">
              <a:spcBef>
                <a:spcPts val="500"/>
              </a:spcBef>
              <a:buNone/>
            </a:pPr>
            <a:endParaRPr lang="en-US" altLang="zh-CN" sz="2000" dirty="0" smtClean="0">
              <a:latin typeface="Times New Roman" panose="02020603050405020304" pitchFamily="18" charset="0"/>
              <a:ea typeface="+mj-ea"/>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FBB19264-6531-4C88-BE5F-E166F0E69C67}" type="slidenum">
              <a:rPr lang="en-US" altLang="zh-CN" smtClean="0">
                <a:solidFill>
                  <a:srgbClr val="FFFFFF"/>
                </a:solidFill>
              </a:rPr>
              <a:pPr>
                <a:defRPr/>
              </a:pPr>
              <a:t>5</a:t>
            </a:fld>
            <a:endParaRPr lang="en-US" altLang="zh-CN">
              <a:solidFill>
                <a:srgbClr val="FFFFFF"/>
              </a:solidFill>
            </a:endParaRPr>
          </a:p>
        </p:txBody>
      </p:sp>
    </p:spTree>
    <p:extLst>
      <p:ext uri="{BB962C8B-B14F-4D97-AF65-F5344CB8AC3E}">
        <p14:creationId xmlns:p14="http://schemas.microsoft.com/office/powerpoint/2010/main" val="2985871773"/>
      </p:ext>
    </p:extLst>
  </p:cSld>
  <p:clrMapOvr>
    <a:masterClrMapping/>
  </p:clrMapOvr>
  <p:transition spd="med" advTm="171138">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latin typeface="楷体" panose="02010609060101010101" pitchFamily="49" charset="-122"/>
                <a:ea typeface="楷体" panose="02010609060101010101" pitchFamily="49" charset="-122"/>
                <a:cs typeface="Times New Roman" panose="02020603050405020304" pitchFamily="18" charset="0"/>
              </a:rPr>
              <a:t>个人简介</a:t>
            </a:r>
          </a:p>
        </p:txBody>
      </p:sp>
      <p:sp>
        <p:nvSpPr>
          <p:cNvPr id="4" name="灯片编号占位符 3"/>
          <p:cNvSpPr>
            <a:spLocks noGrp="1"/>
          </p:cNvSpPr>
          <p:nvPr>
            <p:ph type="sldNum" sz="quarter" idx="12"/>
          </p:nvPr>
        </p:nvSpPr>
        <p:spPr/>
        <p:txBody>
          <a:bodyPr/>
          <a:lstStyle/>
          <a:p>
            <a:pPr>
              <a:defRPr/>
            </a:pPr>
            <a:fld id="{623B22DA-8131-4405-A386-C05C51816203}" type="slidenum">
              <a:rPr lang="en-US" smtClean="0">
                <a:solidFill>
                  <a:srgbClr val="FFFFFF"/>
                </a:solidFill>
              </a:rPr>
              <a:pPr>
                <a:defRPr/>
              </a:pPr>
              <a:t>6</a:t>
            </a:fld>
            <a:endParaRPr lang="en-US">
              <a:solidFill>
                <a:srgbClr val="FFFFFF"/>
              </a:solidFill>
            </a:endParaRPr>
          </a:p>
        </p:txBody>
      </p:sp>
      <p:grpSp>
        <p:nvGrpSpPr>
          <p:cNvPr id="28" name="组合 27"/>
          <p:cNvGrpSpPr/>
          <p:nvPr/>
        </p:nvGrpSpPr>
        <p:grpSpPr>
          <a:xfrm>
            <a:off x="827584" y="1988840"/>
            <a:ext cx="3096344" cy="4976481"/>
            <a:chOff x="854891" y="1881519"/>
            <a:chExt cx="3285420" cy="5482463"/>
          </a:xfrm>
        </p:grpSpPr>
        <p:sp>
          <p:nvSpPr>
            <p:cNvPr id="5" name="椭圆 72"/>
            <p:cNvSpPr/>
            <p:nvPr/>
          </p:nvSpPr>
          <p:spPr>
            <a:xfrm>
              <a:off x="867458" y="6606554"/>
              <a:ext cx="757428" cy="757428"/>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文本框 5"/>
            <p:cNvSpPr txBox="1"/>
            <p:nvPr/>
          </p:nvSpPr>
          <p:spPr>
            <a:xfrm>
              <a:off x="854891" y="6764557"/>
              <a:ext cx="738108" cy="442674"/>
            </a:xfrm>
            <a:prstGeom prst="roundRect">
              <a:avLst/>
            </a:prstGeom>
            <a:solidFill>
              <a:schemeClr val="bg1"/>
            </a:solidFill>
          </p:spPr>
          <p:txBody>
            <a:bodyPr wrap="none" rtlCol="0">
              <a:spAutoFit/>
            </a:bodyPr>
            <a:lstStyle/>
            <a:p>
              <a:r>
                <a:rPr lang="zh-CN" altLang="en-US" sz="2000" b="1"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至今</a:t>
              </a:r>
              <a:endParaRPr lang="zh-CN" altLang="en-US" sz="20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椭圆 30"/>
            <p:cNvSpPr/>
            <p:nvPr/>
          </p:nvSpPr>
          <p:spPr>
            <a:xfrm>
              <a:off x="867456" y="2104281"/>
              <a:ext cx="757428" cy="757428"/>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文本框 7"/>
            <p:cNvSpPr txBox="1"/>
            <p:nvPr/>
          </p:nvSpPr>
          <p:spPr>
            <a:xfrm>
              <a:off x="854891" y="1881519"/>
              <a:ext cx="744892" cy="442674"/>
            </a:xfrm>
            <a:prstGeom prst="roundRect">
              <a:avLst/>
            </a:prstGeom>
            <a:solidFill>
              <a:schemeClr val="bg1"/>
            </a:solidFill>
          </p:spPr>
          <p:txBody>
            <a:bodyPr wrap="none" rtlCol="0">
              <a:spAutoFit/>
            </a:bodyPr>
            <a:lstStyle/>
            <a:p>
              <a:r>
                <a:rPr lang="en-US" altLang="zh-CN" sz="2000" b="1"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2004</a:t>
              </a:r>
              <a:endParaRPr lang="zh-CN" altLang="en-US" sz="20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9" name="直接连接符 8"/>
            <p:cNvCxnSpPr>
              <a:stCxn id="8" idx="2"/>
              <a:endCxn id="6" idx="0"/>
            </p:cNvCxnSpPr>
            <p:nvPr/>
          </p:nvCxnSpPr>
          <p:spPr>
            <a:xfrm flipH="1">
              <a:off x="1223945" y="2324193"/>
              <a:ext cx="3392" cy="4440364"/>
            </a:xfrm>
            <a:prstGeom prst="line">
              <a:avLst/>
            </a:prstGeom>
            <a:ln w="38100">
              <a:solidFill>
                <a:schemeClr val="tx1"/>
              </a:solidFill>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10" name="椭圆 54"/>
            <p:cNvSpPr/>
            <p:nvPr/>
          </p:nvSpPr>
          <p:spPr>
            <a:xfrm>
              <a:off x="867456" y="3229849"/>
              <a:ext cx="757428" cy="757428"/>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文本框 10"/>
            <p:cNvSpPr txBox="1"/>
            <p:nvPr/>
          </p:nvSpPr>
          <p:spPr>
            <a:xfrm>
              <a:off x="854891" y="3102278"/>
              <a:ext cx="744892" cy="442674"/>
            </a:xfrm>
            <a:prstGeom prst="roundRect">
              <a:avLst/>
            </a:prstGeom>
            <a:solidFill>
              <a:schemeClr val="bg1"/>
            </a:solidFill>
          </p:spPr>
          <p:txBody>
            <a:bodyPr wrap="none" rtlCol="0">
              <a:spAutoFit/>
            </a:bodyPr>
            <a:lstStyle/>
            <a:p>
              <a:r>
                <a:rPr lang="en-US" altLang="zh-CN" sz="2000" b="1"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2008</a:t>
              </a:r>
              <a:endParaRPr lang="zh-CN" altLang="en-US" sz="20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椭圆 58"/>
            <p:cNvSpPr/>
            <p:nvPr/>
          </p:nvSpPr>
          <p:spPr>
            <a:xfrm>
              <a:off x="867456" y="4355417"/>
              <a:ext cx="757428" cy="757428"/>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文本框 12"/>
            <p:cNvSpPr txBox="1"/>
            <p:nvPr/>
          </p:nvSpPr>
          <p:spPr>
            <a:xfrm>
              <a:off x="854891" y="4323037"/>
              <a:ext cx="744892" cy="442674"/>
            </a:xfrm>
            <a:prstGeom prst="roundRect">
              <a:avLst/>
            </a:prstGeom>
            <a:solidFill>
              <a:schemeClr val="bg1"/>
            </a:solidFill>
          </p:spPr>
          <p:txBody>
            <a:bodyPr wrap="none" rtlCol="0">
              <a:spAutoFit/>
            </a:bodyPr>
            <a:lstStyle/>
            <a:p>
              <a:r>
                <a:rPr lang="en-US" altLang="zh-CN" sz="2000" b="1"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2014</a:t>
              </a:r>
              <a:endParaRPr lang="zh-CN" altLang="en-US" sz="20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椭圆 62"/>
            <p:cNvSpPr/>
            <p:nvPr/>
          </p:nvSpPr>
          <p:spPr>
            <a:xfrm>
              <a:off x="867456" y="5480985"/>
              <a:ext cx="757428" cy="757428"/>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文本框 14"/>
            <p:cNvSpPr txBox="1"/>
            <p:nvPr/>
          </p:nvSpPr>
          <p:spPr>
            <a:xfrm>
              <a:off x="854891" y="5543796"/>
              <a:ext cx="744892" cy="442674"/>
            </a:xfrm>
            <a:prstGeom prst="roundRect">
              <a:avLst/>
            </a:prstGeom>
            <a:solidFill>
              <a:schemeClr val="bg1"/>
            </a:solidFill>
          </p:spPr>
          <p:txBody>
            <a:bodyPr wrap="none" rtlCol="0">
              <a:spAutoFit/>
            </a:bodyPr>
            <a:lstStyle/>
            <a:p>
              <a:r>
                <a:rPr lang="en-US" altLang="zh-CN" sz="2000" b="1"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2016</a:t>
              </a:r>
              <a:endParaRPr lang="zh-CN" altLang="en-US" sz="20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五边形 15"/>
            <p:cNvSpPr/>
            <p:nvPr/>
          </p:nvSpPr>
          <p:spPr>
            <a:xfrm rot="10800000">
              <a:off x="1403648" y="2348880"/>
              <a:ext cx="2736661" cy="691308"/>
            </a:xfrm>
            <a:prstGeom prst="homePlate">
              <a:avLst/>
            </a:prstGeom>
            <a:solidFill>
              <a:schemeClr val="bg1">
                <a:lumMod val="8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椭圆 16"/>
            <p:cNvSpPr/>
            <p:nvPr/>
          </p:nvSpPr>
          <p:spPr>
            <a:xfrm rot="16200000">
              <a:off x="1633556" y="2599100"/>
              <a:ext cx="158037" cy="168281"/>
            </a:xfrm>
            <a:prstGeom prst="ellipse">
              <a:avLst/>
            </a:prstGeom>
            <a:solidFill>
              <a:srgbClr val="9F2925"/>
            </a:solidFill>
            <a:ln>
              <a:solidFill>
                <a:srgbClr val="9F2925"/>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五边形 17"/>
            <p:cNvSpPr/>
            <p:nvPr/>
          </p:nvSpPr>
          <p:spPr>
            <a:xfrm rot="10800000">
              <a:off x="1403650" y="4815361"/>
              <a:ext cx="2736661" cy="691308"/>
            </a:xfrm>
            <a:prstGeom prst="homePlate">
              <a:avLst/>
            </a:prstGeom>
            <a:solidFill>
              <a:schemeClr val="bg1">
                <a:lumMod val="8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椭圆 18"/>
            <p:cNvSpPr/>
            <p:nvPr/>
          </p:nvSpPr>
          <p:spPr>
            <a:xfrm rot="16200000">
              <a:off x="1625525" y="5076874"/>
              <a:ext cx="158037" cy="168281"/>
            </a:xfrm>
            <a:prstGeom prst="ellipse">
              <a:avLst/>
            </a:prstGeom>
            <a:solidFill>
              <a:schemeClr val="bg1">
                <a:lumMod val="50000"/>
              </a:schemeClr>
            </a:solidFill>
            <a:ln>
              <a:solidFill>
                <a:schemeClr val="bg1">
                  <a:lumMod val="5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 name="五边形 19"/>
            <p:cNvSpPr/>
            <p:nvPr/>
          </p:nvSpPr>
          <p:spPr>
            <a:xfrm rot="10800000">
              <a:off x="1403648" y="3582121"/>
              <a:ext cx="2736661" cy="691308"/>
            </a:xfrm>
            <a:prstGeom prst="homePlate">
              <a:avLst/>
            </a:prstGeom>
            <a:solidFill>
              <a:schemeClr val="bg1">
                <a:lumMod val="8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椭圆 20"/>
            <p:cNvSpPr/>
            <p:nvPr/>
          </p:nvSpPr>
          <p:spPr>
            <a:xfrm rot="16200000" flipV="1">
              <a:off x="1633556" y="3843633"/>
              <a:ext cx="158037" cy="168281"/>
            </a:xfrm>
            <a:prstGeom prst="ellipse">
              <a:avLst/>
            </a:prstGeom>
            <a:solidFill>
              <a:schemeClr val="bg1">
                <a:lumMod val="50000"/>
              </a:schemeClr>
            </a:solidFill>
            <a:ln>
              <a:solidFill>
                <a:schemeClr val="bg1">
                  <a:lumMod val="5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五边形 21"/>
            <p:cNvSpPr/>
            <p:nvPr/>
          </p:nvSpPr>
          <p:spPr>
            <a:xfrm rot="10800000">
              <a:off x="1403648" y="6048604"/>
              <a:ext cx="2736661" cy="691308"/>
            </a:xfrm>
            <a:prstGeom prst="homePlate">
              <a:avLst/>
            </a:prstGeom>
            <a:solidFill>
              <a:schemeClr val="bg1">
                <a:lumMod val="8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 name="椭圆 22"/>
            <p:cNvSpPr/>
            <p:nvPr/>
          </p:nvSpPr>
          <p:spPr>
            <a:xfrm rot="16200000" flipV="1">
              <a:off x="1633556" y="6310116"/>
              <a:ext cx="158037" cy="168281"/>
            </a:xfrm>
            <a:prstGeom prst="ellipse">
              <a:avLst/>
            </a:prstGeom>
            <a:solidFill>
              <a:schemeClr val="bg1">
                <a:lumMod val="50000"/>
              </a:schemeClr>
            </a:solidFill>
            <a:ln>
              <a:solidFill>
                <a:schemeClr val="bg1">
                  <a:lumMod val="5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 name="文本框 23"/>
            <p:cNvSpPr txBox="1"/>
            <p:nvPr/>
          </p:nvSpPr>
          <p:spPr>
            <a:xfrm>
              <a:off x="1820386" y="2365332"/>
              <a:ext cx="1569660" cy="646331"/>
            </a:xfrm>
            <a:prstGeom prst="rect">
              <a:avLst/>
            </a:prstGeom>
            <a:noFill/>
          </p:spPr>
          <p:txBody>
            <a:bodyPr wrap="none" rtlCol="0">
              <a:spAutoFit/>
            </a:bodyPr>
            <a:lstStyle/>
            <a:p>
              <a:r>
                <a:rPr lang="zh-CN" altLang="en-US" b="1" dirty="0" smtClean="0">
                  <a:solidFill>
                    <a:srgbClr val="0070C0"/>
                  </a:solidFill>
                  <a:latin typeface="楷体" panose="02010609060101010101" pitchFamily="49" charset="-122"/>
                  <a:ea typeface="楷体" panose="02010609060101010101" pitchFamily="49" charset="-122"/>
                </a:rPr>
                <a:t>北京科技大学</a:t>
              </a:r>
              <a:endParaRPr lang="zh-CN" altLang="en-US" b="1" dirty="0">
                <a:solidFill>
                  <a:srgbClr val="0070C0"/>
                </a:solidFill>
                <a:latin typeface="楷体" panose="02010609060101010101" pitchFamily="49" charset="-122"/>
                <a:ea typeface="楷体" panose="02010609060101010101" pitchFamily="49" charset="-122"/>
              </a:endParaRPr>
            </a:p>
            <a:p>
              <a:r>
                <a:rPr lang="zh-CN" altLang="en-US" b="1" dirty="0">
                  <a:solidFill>
                    <a:srgbClr val="0070C0"/>
                  </a:solidFill>
                  <a:latin typeface="楷体" panose="02010609060101010101" pitchFamily="49" charset="-122"/>
                  <a:ea typeface="楷体" panose="02010609060101010101" pitchFamily="49" charset="-122"/>
                </a:rPr>
                <a:t>自动化</a:t>
              </a:r>
              <a:r>
                <a:rPr lang="zh-CN" altLang="en-US" b="1" dirty="0" smtClean="0">
                  <a:solidFill>
                    <a:srgbClr val="0070C0"/>
                  </a:solidFill>
                  <a:latin typeface="楷体" panose="02010609060101010101" pitchFamily="49" charset="-122"/>
                  <a:ea typeface="楷体" panose="02010609060101010101" pitchFamily="49" charset="-122"/>
                </a:rPr>
                <a:t>本科</a:t>
              </a:r>
              <a:endParaRPr lang="zh-CN" altLang="en-US" b="1" dirty="0">
                <a:solidFill>
                  <a:srgbClr val="0070C0"/>
                </a:solidFill>
                <a:latin typeface="楷体" panose="02010609060101010101" pitchFamily="49" charset="-122"/>
                <a:ea typeface="楷体" panose="02010609060101010101" pitchFamily="49" charset="-122"/>
              </a:endParaRPr>
            </a:p>
          </p:txBody>
        </p:sp>
        <p:sp>
          <p:nvSpPr>
            <p:cNvPr id="25" name="文本框 24"/>
            <p:cNvSpPr txBox="1"/>
            <p:nvPr/>
          </p:nvSpPr>
          <p:spPr>
            <a:xfrm>
              <a:off x="1814584" y="6071090"/>
              <a:ext cx="2276585" cy="646331"/>
            </a:xfrm>
            <a:prstGeom prst="rect">
              <a:avLst/>
            </a:prstGeom>
            <a:noFill/>
          </p:spPr>
          <p:txBody>
            <a:bodyPr wrap="none" rtlCol="0">
              <a:spAutoFit/>
            </a:bodyPr>
            <a:lstStyle/>
            <a:p>
              <a:r>
                <a:rPr lang="zh-CN" altLang="en-US" b="1" dirty="0">
                  <a:solidFill>
                    <a:srgbClr val="0070C0"/>
                  </a:solidFill>
                  <a:latin typeface="楷体" panose="02010609060101010101" pitchFamily="49" charset="-122"/>
                  <a:ea typeface="楷体" panose="02010609060101010101" pitchFamily="49" charset="-122"/>
                </a:rPr>
                <a:t>四川大学计算机学院</a:t>
              </a:r>
              <a:endParaRPr lang="en-US" altLang="zh-CN" b="1" dirty="0">
                <a:solidFill>
                  <a:srgbClr val="0070C0"/>
                </a:solidFill>
                <a:latin typeface="楷体" panose="02010609060101010101" pitchFamily="49" charset="-122"/>
                <a:ea typeface="楷体" panose="02010609060101010101" pitchFamily="49" charset="-122"/>
              </a:endParaRPr>
            </a:p>
            <a:p>
              <a:r>
                <a:rPr lang="zh-CN" altLang="en-US" b="1" dirty="0">
                  <a:solidFill>
                    <a:srgbClr val="0070C0"/>
                  </a:solidFill>
                  <a:latin typeface="楷体" panose="02010609060101010101" pitchFamily="49" charset="-122"/>
                  <a:ea typeface="楷体" panose="02010609060101010101" pitchFamily="49" charset="-122"/>
                </a:rPr>
                <a:t>副教授</a:t>
              </a:r>
            </a:p>
          </p:txBody>
        </p:sp>
        <p:sp>
          <p:nvSpPr>
            <p:cNvPr id="26" name="文本框 25"/>
            <p:cNvSpPr txBox="1"/>
            <p:nvPr/>
          </p:nvSpPr>
          <p:spPr>
            <a:xfrm>
              <a:off x="1794570" y="3598514"/>
              <a:ext cx="2276585" cy="646331"/>
            </a:xfrm>
            <a:prstGeom prst="rect">
              <a:avLst/>
            </a:prstGeom>
            <a:noFill/>
          </p:spPr>
          <p:txBody>
            <a:bodyPr wrap="none" rtlCol="0">
              <a:spAutoFit/>
            </a:bodyPr>
            <a:lstStyle/>
            <a:p>
              <a:r>
                <a:rPr lang="zh-CN" altLang="en-US" b="1" dirty="0">
                  <a:solidFill>
                    <a:srgbClr val="0070C0"/>
                  </a:solidFill>
                  <a:latin typeface="楷体" panose="02010609060101010101" pitchFamily="49" charset="-122"/>
                  <a:ea typeface="楷体" panose="02010609060101010101" pitchFamily="49" charset="-122"/>
                </a:rPr>
                <a:t>俄克拉荷马州立大学</a:t>
              </a:r>
            </a:p>
            <a:p>
              <a:r>
                <a:rPr lang="zh-CN" altLang="en-US" b="1" dirty="0">
                  <a:solidFill>
                    <a:srgbClr val="0070C0"/>
                  </a:solidFill>
                  <a:latin typeface="楷体" panose="02010609060101010101" pitchFamily="49" charset="-122"/>
                  <a:ea typeface="楷体" panose="02010609060101010101" pitchFamily="49" charset="-122"/>
                </a:rPr>
                <a:t>电子工程博士</a:t>
              </a:r>
            </a:p>
          </p:txBody>
        </p:sp>
        <p:sp>
          <p:nvSpPr>
            <p:cNvPr id="27" name="文本框 26"/>
            <p:cNvSpPr txBox="1"/>
            <p:nvPr/>
          </p:nvSpPr>
          <p:spPr>
            <a:xfrm>
              <a:off x="1796715" y="4826569"/>
              <a:ext cx="2047355" cy="646331"/>
            </a:xfrm>
            <a:prstGeom prst="rect">
              <a:avLst/>
            </a:prstGeom>
            <a:noFill/>
          </p:spPr>
          <p:txBody>
            <a:bodyPr wrap="none" rtlCol="0">
              <a:spAutoFit/>
            </a:bodyPr>
            <a:lstStyle/>
            <a:p>
              <a:r>
                <a:rPr lang="zh-CN" altLang="en-US" b="1" dirty="0">
                  <a:solidFill>
                    <a:srgbClr val="0070C0"/>
                  </a:solidFill>
                  <a:latin typeface="楷体" panose="02010609060101010101" pitchFamily="49" charset="-122"/>
                  <a:ea typeface="楷体" panose="02010609060101010101" pitchFamily="49" charset="-122"/>
                </a:rPr>
                <a:t>美国</a:t>
              </a:r>
              <a:r>
                <a:rPr lang="en-US" altLang="zh-CN" b="1" dirty="0">
                  <a:solidFill>
                    <a:srgbClr val="0070C0"/>
                  </a:solidFill>
                  <a:latin typeface="楷体" panose="02010609060101010101" pitchFamily="49" charset="-122"/>
                  <a:ea typeface="楷体" panose="02010609060101010101" pitchFamily="49" charset="-122"/>
                </a:rPr>
                <a:t>ENTI</a:t>
              </a:r>
              <a:r>
                <a:rPr lang="zh-CN" altLang="en-US" b="1" dirty="0">
                  <a:solidFill>
                    <a:srgbClr val="0070C0"/>
                  </a:solidFill>
                  <a:latin typeface="楷体" panose="02010609060101010101" pitchFamily="49" charset="-122"/>
                  <a:ea typeface="楷体" panose="02010609060101010101" pitchFamily="49" charset="-122"/>
                </a:rPr>
                <a:t>能源公司</a:t>
              </a:r>
              <a:endParaRPr lang="en-US" altLang="zh-CN" b="1" dirty="0">
                <a:solidFill>
                  <a:srgbClr val="0070C0"/>
                </a:solidFill>
                <a:latin typeface="楷体" panose="02010609060101010101" pitchFamily="49" charset="-122"/>
                <a:ea typeface="楷体" panose="02010609060101010101" pitchFamily="49" charset="-122"/>
              </a:endParaRPr>
            </a:p>
            <a:p>
              <a:r>
                <a:rPr lang="zh-CN" altLang="en-US" b="1" dirty="0">
                  <a:solidFill>
                    <a:srgbClr val="0070C0"/>
                  </a:solidFill>
                  <a:latin typeface="楷体" panose="02010609060101010101" pitchFamily="49" charset="-122"/>
                  <a:ea typeface="楷体" panose="02010609060101010101" pitchFamily="49" charset="-122"/>
                </a:rPr>
                <a:t>自动化工程师</a:t>
              </a:r>
            </a:p>
          </p:txBody>
        </p:sp>
      </p:grpSp>
      <p:pic>
        <p:nvPicPr>
          <p:cNvPr id="2052" name="Picture 4" descr="http://i4.bbswater.fd.zol-img.com.cn/t_s1200x5000/g5/M00/0B/0A/ChMkJlgm_F6IV3cRADiHZPqwIkIAAXrpwOaNh0AOId854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9313" y="2223844"/>
            <a:ext cx="4397488" cy="430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028381"/>
      </p:ext>
    </p:extLst>
  </p:cSld>
  <p:clrMapOvr>
    <a:masterClrMapping/>
  </p:clrMapOvr>
  <p:transition spd="med" advTm="26081">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latin typeface="楷体" panose="02010609060101010101" pitchFamily="49" charset="-122"/>
                <a:ea typeface="楷体" panose="02010609060101010101" pitchFamily="49" charset="-122"/>
                <a:cs typeface="Times New Roman" panose="02020603050405020304" pitchFamily="18" charset="0"/>
              </a:rPr>
              <a:t>个人简介</a:t>
            </a:r>
          </a:p>
        </p:txBody>
      </p:sp>
      <p:sp>
        <p:nvSpPr>
          <p:cNvPr id="4" name="灯片编号占位符 3"/>
          <p:cNvSpPr>
            <a:spLocks noGrp="1"/>
          </p:cNvSpPr>
          <p:nvPr>
            <p:ph type="sldNum" sz="quarter" idx="12"/>
          </p:nvPr>
        </p:nvSpPr>
        <p:spPr/>
        <p:txBody>
          <a:bodyPr/>
          <a:lstStyle/>
          <a:p>
            <a:pPr>
              <a:defRPr/>
            </a:pPr>
            <a:fld id="{623B22DA-8131-4405-A386-C05C51816203}" type="slidenum">
              <a:rPr lang="en-US" smtClean="0">
                <a:solidFill>
                  <a:srgbClr val="FFFFFF"/>
                </a:solidFill>
              </a:rPr>
              <a:pPr>
                <a:defRPr/>
              </a:pPr>
              <a:t>7</a:t>
            </a:fld>
            <a:endParaRPr lang="en-US">
              <a:solidFill>
                <a:srgbClr val="FFFFFF"/>
              </a:solidFill>
            </a:endParaRPr>
          </a:p>
        </p:txBody>
      </p:sp>
      <p:grpSp>
        <p:nvGrpSpPr>
          <p:cNvPr id="28" name="组合 27"/>
          <p:cNvGrpSpPr/>
          <p:nvPr/>
        </p:nvGrpSpPr>
        <p:grpSpPr>
          <a:xfrm>
            <a:off x="827584" y="1988840"/>
            <a:ext cx="3096344" cy="4976481"/>
            <a:chOff x="854891" y="1881519"/>
            <a:chExt cx="3285420" cy="5482463"/>
          </a:xfrm>
        </p:grpSpPr>
        <p:sp>
          <p:nvSpPr>
            <p:cNvPr id="5" name="椭圆 72"/>
            <p:cNvSpPr/>
            <p:nvPr/>
          </p:nvSpPr>
          <p:spPr>
            <a:xfrm>
              <a:off x="867458" y="6606554"/>
              <a:ext cx="757428" cy="757428"/>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文本框 5"/>
            <p:cNvSpPr txBox="1"/>
            <p:nvPr/>
          </p:nvSpPr>
          <p:spPr>
            <a:xfrm>
              <a:off x="854891" y="6764557"/>
              <a:ext cx="738108" cy="442674"/>
            </a:xfrm>
            <a:prstGeom prst="roundRect">
              <a:avLst/>
            </a:prstGeom>
            <a:solidFill>
              <a:schemeClr val="bg1"/>
            </a:solidFill>
          </p:spPr>
          <p:txBody>
            <a:bodyPr wrap="none" rtlCol="0">
              <a:spAutoFit/>
            </a:bodyPr>
            <a:lstStyle/>
            <a:p>
              <a:r>
                <a:rPr lang="zh-CN" altLang="en-US" sz="2000" b="1"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至今</a:t>
              </a:r>
              <a:endParaRPr lang="zh-CN" altLang="en-US" sz="20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椭圆 30"/>
            <p:cNvSpPr/>
            <p:nvPr/>
          </p:nvSpPr>
          <p:spPr>
            <a:xfrm>
              <a:off x="867456" y="2104281"/>
              <a:ext cx="757428" cy="757428"/>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文本框 7"/>
            <p:cNvSpPr txBox="1"/>
            <p:nvPr/>
          </p:nvSpPr>
          <p:spPr>
            <a:xfrm>
              <a:off x="854891" y="1881519"/>
              <a:ext cx="744892" cy="442674"/>
            </a:xfrm>
            <a:prstGeom prst="roundRect">
              <a:avLst/>
            </a:prstGeom>
            <a:solidFill>
              <a:schemeClr val="bg1"/>
            </a:solidFill>
          </p:spPr>
          <p:txBody>
            <a:bodyPr wrap="none" rtlCol="0">
              <a:spAutoFit/>
            </a:bodyPr>
            <a:lstStyle/>
            <a:p>
              <a:r>
                <a:rPr lang="en-US" altLang="zh-CN" sz="2000" b="1"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2004</a:t>
              </a:r>
              <a:endParaRPr lang="zh-CN" altLang="en-US" sz="20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9" name="直接连接符 8"/>
            <p:cNvCxnSpPr>
              <a:stCxn id="8" idx="2"/>
              <a:endCxn id="6" idx="0"/>
            </p:cNvCxnSpPr>
            <p:nvPr/>
          </p:nvCxnSpPr>
          <p:spPr>
            <a:xfrm flipH="1">
              <a:off x="1223945" y="2324193"/>
              <a:ext cx="3392" cy="4440364"/>
            </a:xfrm>
            <a:prstGeom prst="line">
              <a:avLst/>
            </a:prstGeom>
            <a:ln w="38100">
              <a:solidFill>
                <a:schemeClr val="tx1"/>
              </a:solidFill>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10" name="椭圆 54"/>
            <p:cNvSpPr/>
            <p:nvPr/>
          </p:nvSpPr>
          <p:spPr>
            <a:xfrm>
              <a:off x="867456" y="3229849"/>
              <a:ext cx="757428" cy="757428"/>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文本框 10"/>
            <p:cNvSpPr txBox="1"/>
            <p:nvPr/>
          </p:nvSpPr>
          <p:spPr>
            <a:xfrm>
              <a:off x="854891" y="3102278"/>
              <a:ext cx="744892" cy="442674"/>
            </a:xfrm>
            <a:prstGeom prst="roundRect">
              <a:avLst/>
            </a:prstGeom>
            <a:solidFill>
              <a:schemeClr val="bg1"/>
            </a:solidFill>
          </p:spPr>
          <p:txBody>
            <a:bodyPr wrap="none" rtlCol="0">
              <a:spAutoFit/>
            </a:bodyPr>
            <a:lstStyle/>
            <a:p>
              <a:r>
                <a:rPr lang="en-US" altLang="zh-CN" sz="2000" b="1"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2008</a:t>
              </a:r>
              <a:endParaRPr lang="zh-CN" altLang="en-US" sz="20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椭圆 58"/>
            <p:cNvSpPr/>
            <p:nvPr/>
          </p:nvSpPr>
          <p:spPr>
            <a:xfrm>
              <a:off x="867456" y="4355417"/>
              <a:ext cx="757428" cy="757428"/>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文本框 12"/>
            <p:cNvSpPr txBox="1"/>
            <p:nvPr/>
          </p:nvSpPr>
          <p:spPr>
            <a:xfrm>
              <a:off x="854891" y="4323037"/>
              <a:ext cx="744892" cy="442674"/>
            </a:xfrm>
            <a:prstGeom prst="roundRect">
              <a:avLst/>
            </a:prstGeom>
            <a:solidFill>
              <a:schemeClr val="bg1"/>
            </a:solidFill>
          </p:spPr>
          <p:txBody>
            <a:bodyPr wrap="none" rtlCol="0">
              <a:spAutoFit/>
            </a:bodyPr>
            <a:lstStyle/>
            <a:p>
              <a:r>
                <a:rPr lang="en-US" altLang="zh-CN" sz="2000" b="1"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2014</a:t>
              </a:r>
              <a:endParaRPr lang="zh-CN" altLang="en-US" sz="20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椭圆 62"/>
            <p:cNvSpPr/>
            <p:nvPr/>
          </p:nvSpPr>
          <p:spPr>
            <a:xfrm>
              <a:off x="867456" y="5480985"/>
              <a:ext cx="757428" cy="757428"/>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文本框 14"/>
            <p:cNvSpPr txBox="1"/>
            <p:nvPr/>
          </p:nvSpPr>
          <p:spPr>
            <a:xfrm>
              <a:off x="854891" y="5543796"/>
              <a:ext cx="744892" cy="442674"/>
            </a:xfrm>
            <a:prstGeom prst="roundRect">
              <a:avLst/>
            </a:prstGeom>
            <a:solidFill>
              <a:schemeClr val="bg1"/>
            </a:solidFill>
          </p:spPr>
          <p:txBody>
            <a:bodyPr wrap="none" rtlCol="0">
              <a:spAutoFit/>
            </a:bodyPr>
            <a:lstStyle/>
            <a:p>
              <a:r>
                <a:rPr lang="en-US" altLang="zh-CN" sz="2000" b="1"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2016</a:t>
              </a:r>
              <a:endParaRPr lang="zh-CN" altLang="en-US" sz="20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五边形 15"/>
            <p:cNvSpPr/>
            <p:nvPr/>
          </p:nvSpPr>
          <p:spPr>
            <a:xfrm rot="10800000">
              <a:off x="1403648" y="2348880"/>
              <a:ext cx="2736661" cy="691308"/>
            </a:xfrm>
            <a:prstGeom prst="homePlate">
              <a:avLst/>
            </a:prstGeom>
            <a:solidFill>
              <a:schemeClr val="bg1">
                <a:lumMod val="8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椭圆 16"/>
            <p:cNvSpPr/>
            <p:nvPr/>
          </p:nvSpPr>
          <p:spPr>
            <a:xfrm rot="16200000">
              <a:off x="1633556" y="2599100"/>
              <a:ext cx="158037" cy="168281"/>
            </a:xfrm>
            <a:prstGeom prst="ellipse">
              <a:avLst/>
            </a:prstGeom>
            <a:solidFill>
              <a:srgbClr val="9F2925"/>
            </a:solidFill>
            <a:ln>
              <a:solidFill>
                <a:srgbClr val="9F2925"/>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五边形 17"/>
            <p:cNvSpPr/>
            <p:nvPr/>
          </p:nvSpPr>
          <p:spPr>
            <a:xfrm rot="10800000">
              <a:off x="1403650" y="4815361"/>
              <a:ext cx="2736661" cy="691308"/>
            </a:xfrm>
            <a:prstGeom prst="homePlate">
              <a:avLst/>
            </a:prstGeom>
            <a:solidFill>
              <a:schemeClr val="bg1">
                <a:lumMod val="8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椭圆 18"/>
            <p:cNvSpPr/>
            <p:nvPr/>
          </p:nvSpPr>
          <p:spPr>
            <a:xfrm rot="16200000">
              <a:off x="1625525" y="5076874"/>
              <a:ext cx="158037" cy="168281"/>
            </a:xfrm>
            <a:prstGeom prst="ellipse">
              <a:avLst/>
            </a:prstGeom>
            <a:solidFill>
              <a:schemeClr val="bg1">
                <a:lumMod val="50000"/>
              </a:schemeClr>
            </a:solidFill>
            <a:ln>
              <a:solidFill>
                <a:schemeClr val="bg1">
                  <a:lumMod val="5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 name="五边形 19"/>
            <p:cNvSpPr/>
            <p:nvPr/>
          </p:nvSpPr>
          <p:spPr>
            <a:xfrm rot="10800000">
              <a:off x="1403648" y="3582121"/>
              <a:ext cx="2736661" cy="691308"/>
            </a:xfrm>
            <a:prstGeom prst="homePlate">
              <a:avLst/>
            </a:prstGeom>
            <a:solidFill>
              <a:schemeClr val="bg1">
                <a:lumMod val="8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椭圆 20"/>
            <p:cNvSpPr/>
            <p:nvPr/>
          </p:nvSpPr>
          <p:spPr>
            <a:xfrm rot="16200000" flipV="1">
              <a:off x="1633556" y="3843633"/>
              <a:ext cx="158037" cy="168281"/>
            </a:xfrm>
            <a:prstGeom prst="ellipse">
              <a:avLst/>
            </a:prstGeom>
            <a:solidFill>
              <a:schemeClr val="bg1">
                <a:lumMod val="50000"/>
              </a:schemeClr>
            </a:solidFill>
            <a:ln>
              <a:solidFill>
                <a:schemeClr val="bg1">
                  <a:lumMod val="5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五边形 21"/>
            <p:cNvSpPr/>
            <p:nvPr/>
          </p:nvSpPr>
          <p:spPr>
            <a:xfrm rot="10800000">
              <a:off x="1403648" y="6048604"/>
              <a:ext cx="2736661" cy="691308"/>
            </a:xfrm>
            <a:prstGeom prst="homePlate">
              <a:avLst/>
            </a:prstGeom>
            <a:solidFill>
              <a:schemeClr val="bg1">
                <a:lumMod val="8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 name="椭圆 22"/>
            <p:cNvSpPr/>
            <p:nvPr/>
          </p:nvSpPr>
          <p:spPr>
            <a:xfrm rot="16200000" flipV="1">
              <a:off x="1633556" y="6310116"/>
              <a:ext cx="158037" cy="168281"/>
            </a:xfrm>
            <a:prstGeom prst="ellipse">
              <a:avLst/>
            </a:prstGeom>
            <a:solidFill>
              <a:schemeClr val="bg1">
                <a:lumMod val="50000"/>
              </a:schemeClr>
            </a:solidFill>
            <a:ln>
              <a:solidFill>
                <a:schemeClr val="bg1">
                  <a:lumMod val="5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 name="文本框 23"/>
            <p:cNvSpPr txBox="1"/>
            <p:nvPr/>
          </p:nvSpPr>
          <p:spPr>
            <a:xfrm>
              <a:off x="1820386" y="2365332"/>
              <a:ext cx="1569660" cy="646331"/>
            </a:xfrm>
            <a:prstGeom prst="rect">
              <a:avLst/>
            </a:prstGeom>
            <a:noFill/>
          </p:spPr>
          <p:txBody>
            <a:bodyPr wrap="none" rtlCol="0">
              <a:spAutoFit/>
            </a:bodyPr>
            <a:lstStyle/>
            <a:p>
              <a:r>
                <a:rPr lang="zh-CN" altLang="en-US" b="1" dirty="0" smtClean="0">
                  <a:solidFill>
                    <a:srgbClr val="0070C0"/>
                  </a:solidFill>
                  <a:latin typeface="楷体" panose="02010609060101010101" pitchFamily="49" charset="-122"/>
                  <a:ea typeface="楷体" panose="02010609060101010101" pitchFamily="49" charset="-122"/>
                </a:rPr>
                <a:t>北京科技大学</a:t>
              </a:r>
              <a:endParaRPr lang="zh-CN" altLang="en-US" b="1" dirty="0">
                <a:solidFill>
                  <a:srgbClr val="0070C0"/>
                </a:solidFill>
                <a:latin typeface="楷体" panose="02010609060101010101" pitchFamily="49" charset="-122"/>
                <a:ea typeface="楷体" panose="02010609060101010101" pitchFamily="49" charset="-122"/>
              </a:endParaRPr>
            </a:p>
            <a:p>
              <a:r>
                <a:rPr lang="zh-CN" altLang="en-US" b="1" dirty="0">
                  <a:solidFill>
                    <a:srgbClr val="0070C0"/>
                  </a:solidFill>
                  <a:latin typeface="楷体" panose="02010609060101010101" pitchFamily="49" charset="-122"/>
                  <a:ea typeface="楷体" panose="02010609060101010101" pitchFamily="49" charset="-122"/>
                </a:rPr>
                <a:t>自动化</a:t>
              </a:r>
              <a:r>
                <a:rPr lang="zh-CN" altLang="en-US" b="1" dirty="0" smtClean="0">
                  <a:solidFill>
                    <a:srgbClr val="0070C0"/>
                  </a:solidFill>
                  <a:latin typeface="楷体" panose="02010609060101010101" pitchFamily="49" charset="-122"/>
                  <a:ea typeface="楷体" panose="02010609060101010101" pitchFamily="49" charset="-122"/>
                </a:rPr>
                <a:t>本科</a:t>
              </a:r>
              <a:endParaRPr lang="zh-CN" altLang="en-US" b="1" dirty="0">
                <a:solidFill>
                  <a:srgbClr val="0070C0"/>
                </a:solidFill>
                <a:latin typeface="楷体" panose="02010609060101010101" pitchFamily="49" charset="-122"/>
                <a:ea typeface="楷体" panose="02010609060101010101" pitchFamily="49" charset="-122"/>
              </a:endParaRPr>
            </a:p>
          </p:txBody>
        </p:sp>
        <p:sp>
          <p:nvSpPr>
            <p:cNvPr id="25" name="文本框 24"/>
            <p:cNvSpPr txBox="1"/>
            <p:nvPr/>
          </p:nvSpPr>
          <p:spPr>
            <a:xfrm>
              <a:off x="1814584" y="6071090"/>
              <a:ext cx="2276585" cy="646331"/>
            </a:xfrm>
            <a:prstGeom prst="rect">
              <a:avLst/>
            </a:prstGeom>
            <a:noFill/>
          </p:spPr>
          <p:txBody>
            <a:bodyPr wrap="none" rtlCol="0">
              <a:spAutoFit/>
            </a:bodyPr>
            <a:lstStyle/>
            <a:p>
              <a:r>
                <a:rPr lang="zh-CN" altLang="en-US" b="1" dirty="0">
                  <a:solidFill>
                    <a:srgbClr val="0070C0"/>
                  </a:solidFill>
                  <a:latin typeface="楷体" panose="02010609060101010101" pitchFamily="49" charset="-122"/>
                  <a:ea typeface="楷体" panose="02010609060101010101" pitchFamily="49" charset="-122"/>
                </a:rPr>
                <a:t>四川大学计算机学院</a:t>
              </a:r>
              <a:endParaRPr lang="en-US" altLang="zh-CN" b="1" dirty="0">
                <a:solidFill>
                  <a:srgbClr val="0070C0"/>
                </a:solidFill>
                <a:latin typeface="楷体" panose="02010609060101010101" pitchFamily="49" charset="-122"/>
                <a:ea typeface="楷体" panose="02010609060101010101" pitchFamily="49" charset="-122"/>
              </a:endParaRPr>
            </a:p>
            <a:p>
              <a:r>
                <a:rPr lang="zh-CN" altLang="en-US" b="1" dirty="0">
                  <a:solidFill>
                    <a:srgbClr val="0070C0"/>
                  </a:solidFill>
                  <a:latin typeface="楷体" panose="02010609060101010101" pitchFamily="49" charset="-122"/>
                  <a:ea typeface="楷体" panose="02010609060101010101" pitchFamily="49" charset="-122"/>
                </a:rPr>
                <a:t>副教授</a:t>
              </a:r>
            </a:p>
          </p:txBody>
        </p:sp>
        <p:sp>
          <p:nvSpPr>
            <p:cNvPr id="26" name="文本框 25"/>
            <p:cNvSpPr txBox="1"/>
            <p:nvPr/>
          </p:nvSpPr>
          <p:spPr>
            <a:xfrm>
              <a:off x="1794570" y="3598514"/>
              <a:ext cx="2276585" cy="646331"/>
            </a:xfrm>
            <a:prstGeom prst="rect">
              <a:avLst/>
            </a:prstGeom>
            <a:noFill/>
          </p:spPr>
          <p:txBody>
            <a:bodyPr wrap="none" rtlCol="0">
              <a:spAutoFit/>
            </a:bodyPr>
            <a:lstStyle/>
            <a:p>
              <a:r>
                <a:rPr lang="zh-CN" altLang="en-US" b="1" dirty="0">
                  <a:solidFill>
                    <a:srgbClr val="0070C0"/>
                  </a:solidFill>
                  <a:latin typeface="楷体" panose="02010609060101010101" pitchFamily="49" charset="-122"/>
                  <a:ea typeface="楷体" panose="02010609060101010101" pitchFamily="49" charset="-122"/>
                </a:rPr>
                <a:t>俄克拉荷马州立大学</a:t>
              </a:r>
            </a:p>
            <a:p>
              <a:r>
                <a:rPr lang="zh-CN" altLang="en-US" b="1" dirty="0">
                  <a:solidFill>
                    <a:srgbClr val="0070C0"/>
                  </a:solidFill>
                  <a:latin typeface="楷体" panose="02010609060101010101" pitchFamily="49" charset="-122"/>
                  <a:ea typeface="楷体" panose="02010609060101010101" pitchFamily="49" charset="-122"/>
                </a:rPr>
                <a:t>电子工程博士</a:t>
              </a:r>
            </a:p>
          </p:txBody>
        </p:sp>
        <p:sp>
          <p:nvSpPr>
            <p:cNvPr id="27" name="文本框 26"/>
            <p:cNvSpPr txBox="1"/>
            <p:nvPr/>
          </p:nvSpPr>
          <p:spPr>
            <a:xfrm>
              <a:off x="1796715" y="4826569"/>
              <a:ext cx="2047355" cy="646331"/>
            </a:xfrm>
            <a:prstGeom prst="rect">
              <a:avLst/>
            </a:prstGeom>
            <a:noFill/>
          </p:spPr>
          <p:txBody>
            <a:bodyPr wrap="none" rtlCol="0">
              <a:spAutoFit/>
            </a:bodyPr>
            <a:lstStyle/>
            <a:p>
              <a:r>
                <a:rPr lang="zh-CN" altLang="en-US" b="1" dirty="0">
                  <a:solidFill>
                    <a:srgbClr val="0070C0"/>
                  </a:solidFill>
                  <a:latin typeface="楷体" panose="02010609060101010101" pitchFamily="49" charset="-122"/>
                  <a:ea typeface="楷体" panose="02010609060101010101" pitchFamily="49" charset="-122"/>
                </a:rPr>
                <a:t>美国</a:t>
              </a:r>
              <a:r>
                <a:rPr lang="en-US" altLang="zh-CN" b="1" dirty="0">
                  <a:solidFill>
                    <a:srgbClr val="0070C0"/>
                  </a:solidFill>
                  <a:latin typeface="楷体" panose="02010609060101010101" pitchFamily="49" charset="-122"/>
                  <a:ea typeface="楷体" panose="02010609060101010101" pitchFamily="49" charset="-122"/>
                </a:rPr>
                <a:t>ENTI</a:t>
              </a:r>
              <a:r>
                <a:rPr lang="zh-CN" altLang="en-US" b="1" dirty="0">
                  <a:solidFill>
                    <a:srgbClr val="0070C0"/>
                  </a:solidFill>
                  <a:latin typeface="楷体" panose="02010609060101010101" pitchFamily="49" charset="-122"/>
                  <a:ea typeface="楷体" panose="02010609060101010101" pitchFamily="49" charset="-122"/>
                </a:rPr>
                <a:t>能源公司</a:t>
              </a:r>
              <a:endParaRPr lang="en-US" altLang="zh-CN" b="1" dirty="0">
                <a:solidFill>
                  <a:srgbClr val="0070C0"/>
                </a:solidFill>
                <a:latin typeface="楷体" panose="02010609060101010101" pitchFamily="49" charset="-122"/>
                <a:ea typeface="楷体" panose="02010609060101010101" pitchFamily="49" charset="-122"/>
              </a:endParaRPr>
            </a:p>
            <a:p>
              <a:r>
                <a:rPr lang="zh-CN" altLang="en-US" b="1" dirty="0">
                  <a:solidFill>
                    <a:srgbClr val="0070C0"/>
                  </a:solidFill>
                  <a:latin typeface="楷体" panose="02010609060101010101" pitchFamily="49" charset="-122"/>
                  <a:ea typeface="楷体" panose="02010609060101010101" pitchFamily="49" charset="-122"/>
                </a:rPr>
                <a:t>自动化工程师</a:t>
              </a:r>
            </a:p>
          </p:txBody>
        </p:sp>
      </p:grpSp>
      <p:pic>
        <p:nvPicPr>
          <p:cNvPr id="29" name="图片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1299" y="2180366"/>
            <a:ext cx="4475914" cy="4416986"/>
          </a:xfrm>
          <a:prstGeom prst="rect">
            <a:avLst/>
          </a:prstGeom>
        </p:spPr>
      </p:pic>
    </p:spTree>
    <p:extLst>
      <p:ext uri="{BB962C8B-B14F-4D97-AF65-F5344CB8AC3E}">
        <p14:creationId xmlns:p14="http://schemas.microsoft.com/office/powerpoint/2010/main" val="845714371"/>
      </p:ext>
    </p:extLst>
  </p:cSld>
  <p:clrMapOvr>
    <a:masterClrMapping/>
  </p:clrMapOvr>
  <p:transition spd="med" advTm="8763">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latin typeface="楷体" panose="02010609060101010101" pitchFamily="49" charset="-122"/>
                <a:ea typeface="楷体" panose="02010609060101010101" pitchFamily="49" charset="-122"/>
                <a:cs typeface="Times New Roman" panose="02020603050405020304" pitchFamily="18" charset="0"/>
              </a:rPr>
              <a:t>个人简介</a:t>
            </a:r>
          </a:p>
        </p:txBody>
      </p:sp>
      <p:sp>
        <p:nvSpPr>
          <p:cNvPr id="4" name="灯片编号占位符 3"/>
          <p:cNvSpPr>
            <a:spLocks noGrp="1"/>
          </p:cNvSpPr>
          <p:nvPr>
            <p:ph type="sldNum" sz="quarter" idx="12"/>
          </p:nvPr>
        </p:nvSpPr>
        <p:spPr/>
        <p:txBody>
          <a:bodyPr/>
          <a:lstStyle/>
          <a:p>
            <a:pPr>
              <a:defRPr/>
            </a:pPr>
            <a:fld id="{623B22DA-8131-4405-A386-C05C51816203}" type="slidenum">
              <a:rPr lang="en-US" smtClean="0">
                <a:solidFill>
                  <a:srgbClr val="FFFFFF"/>
                </a:solidFill>
              </a:rPr>
              <a:pPr>
                <a:defRPr/>
              </a:pPr>
              <a:t>8</a:t>
            </a:fld>
            <a:endParaRPr lang="en-US">
              <a:solidFill>
                <a:srgbClr val="FFFFFF"/>
              </a:solidFill>
            </a:endParaRPr>
          </a:p>
        </p:txBody>
      </p:sp>
      <p:grpSp>
        <p:nvGrpSpPr>
          <p:cNvPr id="28" name="组合 27"/>
          <p:cNvGrpSpPr/>
          <p:nvPr/>
        </p:nvGrpSpPr>
        <p:grpSpPr>
          <a:xfrm>
            <a:off x="827584" y="1988840"/>
            <a:ext cx="3096344" cy="4976481"/>
            <a:chOff x="854891" y="1881519"/>
            <a:chExt cx="3285420" cy="5482463"/>
          </a:xfrm>
        </p:grpSpPr>
        <p:sp>
          <p:nvSpPr>
            <p:cNvPr id="5" name="椭圆 72"/>
            <p:cNvSpPr/>
            <p:nvPr/>
          </p:nvSpPr>
          <p:spPr>
            <a:xfrm>
              <a:off x="867458" y="6606554"/>
              <a:ext cx="757428" cy="757428"/>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文本框 5"/>
            <p:cNvSpPr txBox="1"/>
            <p:nvPr/>
          </p:nvSpPr>
          <p:spPr>
            <a:xfrm>
              <a:off x="854891" y="6764557"/>
              <a:ext cx="738108" cy="442674"/>
            </a:xfrm>
            <a:prstGeom prst="roundRect">
              <a:avLst/>
            </a:prstGeom>
            <a:solidFill>
              <a:schemeClr val="bg1"/>
            </a:solidFill>
          </p:spPr>
          <p:txBody>
            <a:bodyPr wrap="none" rtlCol="0">
              <a:spAutoFit/>
            </a:bodyPr>
            <a:lstStyle/>
            <a:p>
              <a:r>
                <a:rPr lang="zh-CN" altLang="en-US" sz="2000" b="1"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至今</a:t>
              </a:r>
              <a:endParaRPr lang="zh-CN" altLang="en-US" sz="20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椭圆 30"/>
            <p:cNvSpPr/>
            <p:nvPr/>
          </p:nvSpPr>
          <p:spPr>
            <a:xfrm>
              <a:off x="867456" y="2104281"/>
              <a:ext cx="757428" cy="757428"/>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文本框 7"/>
            <p:cNvSpPr txBox="1"/>
            <p:nvPr/>
          </p:nvSpPr>
          <p:spPr>
            <a:xfrm>
              <a:off x="854891" y="1881519"/>
              <a:ext cx="744892" cy="442674"/>
            </a:xfrm>
            <a:prstGeom prst="roundRect">
              <a:avLst/>
            </a:prstGeom>
            <a:solidFill>
              <a:schemeClr val="bg1"/>
            </a:solidFill>
          </p:spPr>
          <p:txBody>
            <a:bodyPr wrap="none" rtlCol="0">
              <a:spAutoFit/>
            </a:bodyPr>
            <a:lstStyle/>
            <a:p>
              <a:r>
                <a:rPr lang="en-US" altLang="zh-CN" sz="2000" b="1"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2004</a:t>
              </a:r>
              <a:endParaRPr lang="zh-CN" altLang="en-US" sz="20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9" name="直接连接符 8"/>
            <p:cNvCxnSpPr>
              <a:stCxn id="8" idx="2"/>
              <a:endCxn id="6" idx="0"/>
            </p:cNvCxnSpPr>
            <p:nvPr/>
          </p:nvCxnSpPr>
          <p:spPr>
            <a:xfrm flipH="1">
              <a:off x="1223945" y="2324193"/>
              <a:ext cx="3392" cy="4440364"/>
            </a:xfrm>
            <a:prstGeom prst="line">
              <a:avLst/>
            </a:prstGeom>
            <a:ln w="38100">
              <a:solidFill>
                <a:schemeClr val="tx1"/>
              </a:solidFill>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10" name="椭圆 54"/>
            <p:cNvSpPr/>
            <p:nvPr/>
          </p:nvSpPr>
          <p:spPr>
            <a:xfrm>
              <a:off x="867456" y="3229849"/>
              <a:ext cx="757428" cy="757428"/>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文本框 10"/>
            <p:cNvSpPr txBox="1"/>
            <p:nvPr/>
          </p:nvSpPr>
          <p:spPr>
            <a:xfrm>
              <a:off x="854891" y="3102278"/>
              <a:ext cx="744892" cy="442674"/>
            </a:xfrm>
            <a:prstGeom prst="roundRect">
              <a:avLst/>
            </a:prstGeom>
            <a:solidFill>
              <a:schemeClr val="bg1"/>
            </a:solidFill>
          </p:spPr>
          <p:txBody>
            <a:bodyPr wrap="none" rtlCol="0">
              <a:spAutoFit/>
            </a:bodyPr>
            <a:lstStyle/>
            <a:p>
              <a:r>
                <a:rPr lang="en-US" altLang="zh-CN" sz="2000" b="1"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2008</a:t>
              </a:r>
              <a:endParaRPr lang="zh-CN" altLang="en-US" sz="20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椭圆 58"/>
            <p:cNvSpPr/>
            <p:nvPr/>
          </p:nvSpPr>
          <p:spPr>
            <a:xfrm>
              <a:off x="867456" y="4355417"/>
              <a:ext cx="757428" cy="757428"/>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文本框 12"/>
            <p:cNvSpPr txBox="1"/>
            <p:nvPr/>
          </p:nvSpPr>
          <p:spPr>
            <a:xfrm>
              <a:off x="854891" y="4323037"/>
              <a:ext cx="744892" cy="442674"/>
            </a:xfrm>
            <a:prstGeom prst="roundRect">
              <a:avLst/>
            </a:prstGeom>
            <a:solidFill>
              <a:schemeClr val="bg1"/>
            </a:solidFill>
          </p:spPr>
          <p:txBody>
            <a:bodyPr wrap="none" rtlCol="0">
              <a:spAutoFit/>
            </a:bodyPr>
            <a:lstStyle/>
            <a:p>
              <a:r>
                <a:rPr lang="en-US" altLang="zh-CN" sz="2000" b="1"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2014</a:t>
              </a:r>
              <a:endParaRPr lang="zh-CN" altLang="en-US" sz="20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椭圆 62"/>
            <p:cNvSpPr/>
            <p:nvPr/>
          </p:nvSpPr>
          <p:spPr>
            <a:xfrm>
              <a:off x="867456" y="5480985"/>
              <a:ext cx="757428" cy="757428"/>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文本框 14"/>
            <p:cNvSpPr txBox="1"/>
            <p:nvPr/>
          </p:nvSpPr>
          <p:spPr>
            <a:xfrm>
              <a:off x="854891" y="5543796"/>
              <a:ext cx="744892" cy="442674"/>
            </a:xfrm>
            <a:prstGeom prst="roundRect">
              <a:avLst/>
            </a:prstGeom>
            <a:solidFill>
              <a:schemeClr val="bg1"/>
            </a:solidFill>
          </p:spPr>
          <p:txBody>
            <a:bodyPr wrap="none" rtlCol="0">
              <a:spAutoFit/>
            </a:bodyPr>
            <a:lstStyle/>
            <a:p>
              <a:r>
                <a:rPr lang="en-US" altLang="zh-CN" sz="2000" b="1"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2016</a:t>
              </a:r>
              <a:endParaRPr lang="zh-CN" altLang="en-US" sz="20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五边形 15"/>
            <p:cNvSpPr/>
            <p:nvPr/>
          </p:nvSpPr>
          <p:spPr>
            <a:xfrm rot="10800000">
              <a:off x="1403648" y="2348880"/>
              <a:ext cx="2736661" cy="691308"/>
            </a:xfrm>
            <a:prstGeom prst="homePlate">
              <a:avLst/>
            </a:prstGeom>
            <a:solidFill>
              <a:schemeClr val="bg1">
                <a:lumMod val="8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椭圆 16"/>
            <p:cNvSpPr/>
            <p:nvPr/>
          </p:nvSpPr>
          <p:spPr>
            <a:xfrm rot="16200000">
              <a:off x="1633556" y="2599100"/>
              <a:ext cx="158037" cy="168281"/>
            </a:xfrm>
            <a:prstGeom prst="ellipse">
              <a:avLst/>
            </a:prstGeom>
            <a:solidFill>
              <a:srgbClr val="9F2925"/>
            </a:solidFill>
            <a:ln>
              <a:solidFill>
                <a:srgbClr val="9F2925"/>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五边形 17"/>
            <p:cNvSpPr/>
            <p:nvPr/>
          </p:nvSpPr>
          <p:spPr>
            <a:xfrm rot="10800000">
              <a:off x="1403650" y="4815361"/>
              <a:ext cx="2736661" cy="691308"/>
            </a:xfrm>
            <a:prstGeom prst="homePlate">
              <a:avLst/>
            </a:prstGeom>
            <a:solidFill>
              <a:schemeClr val="bg1">
                <a:lumMod val="8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椭圆 18"/>
            <p:cNvSpPr/>
            <p:nvPr/>
          </p:nvSpPr>
          <p:spPr>
            <a:xfrm rot="16200000">
              <a:off x="1625525" y="5076874"/>
              <a:ext cx="158037" cy="168281"/>
            </a:xfrm>
            <a:prstGeom prst="ellipse">
              <a:avLst/>
            </a:prstGeom>
            <a:solidFill>
              <a:schemeClr val="bg1">
                <a:lumMod val="50000"/>
              </a:schemeClr>
            </a:solidFill>
            <a:ln>
              <a:solidFill>
                <a:schemeClr val="bg1">
                  <a:lumMod val="5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 name="五边形 19"/>
            <p:cNvSpPr/>
            <p:nvPr/>
          </p:nvSpPr>
          <p:spPr>
            <a:xfrm rot="10800000">
              <a:off x="1403648" y="3582121"/>
              <a:ext cx="2736661" cy="691308"/>
            </a:xfrm>
            <a:prstGeom prst="homePlate">
              <a:avLst/>
            </a:prstGeom>
            <a:solidFill>
              <a:schemeClr val="bg1">
                <a:lumMod val="8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椭圆 20"/>
            <p:cNvSpPr/>
            <p:nvPr/>
          </p:nvSpPr>
          <p:spPr>
            <a:xfrm rot="16200000" flipV="1">
              <a:off x="1633556" y="3843633"/>
              <a:ext cx="158037" cy="168281"/>
            </a:xfrm>
            <a:prstGeom prst="ellipse">
              <a:avLst/>
            </a:prstGeom>
            <a:solidFill>
              <a:schemeClr val="bg1">
                <a:lumMod val="50000"/>
              </a:schemeClr>
            </a:solidFill>
            <a:ln>
              <a:solidFill>
                <a:schemeClr val="bg1">
                  <a:lumMod val="5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五边形 21"/>
            <p:cNvSpPr/>
            <p:nvPr/>
          </p:nvSpPr>
          <p:spPr>
            <a:xfrm rot="10800000">
              <a:off x="1403648" y="6048604"/>
              <a:ext cx="2736661" cy="691308"/>
            </a:xfrm>
            <a:prstGeom prst="homePlate">
              <a:avLst/>
            </a:prstGeom>
            <a:solidFill>
              <a:schemeClr val="bg1">
                <a:lumMod val="8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 name="椭圆 22"/>
            <p:cNvSpPr/>
            <p:nvPr/>
          </p:nvSpPr>
          <p:spPr>
            <a:xfrm rot="16200000" flipV="1">
              <a:off x="1633556" y="6310116"/>
              <a:ext cx="158037" cy="168281"/>
            </a:xfrm>
            <a:prstGeom prst="ellipse">
              <a:avLst/>
            </a:prstGeom>
            <a:solidFill>
              <a:schemeClr val="bg1">
                <a:lumMod val="50000"/>
              </a:schemeClr>
            </a:solidFill>
            <a:ln>
              <a:solidFill>
                <a:schemeClr val="bg1">
                  <a:lumMod val="5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 name="文本框 23"/>
            <p:cNvSpPr txBox="1"/>
            <p:nvPr/>
          </p:nvSpPr>
          <p:spPr>
            <a:xfrm>
              <a:off x="1820386" y="2365332"/>
              <a:ext cx="1569660" cy="646331"/>
            </a:xfrm>
            <a:prstGeom prst="rect">
              <a:avLst/>
            </a:prstGeom>
            <a:noFill/>
          </p:spPr>
          <p:txBody>
            <a:bodyPr wrap="none" rtlCol="0">
              <a:spAutoFit/>
            </a:bodyPr>
            <a:lstStyle/>
            <a:p>
              <a:r>
                <a:rPr lang="zh-CN" altLang="en-US" b="1" dirty="0" smtClean="0">
                  <a:solidFill>
                    <a:srgbClr val="0070C0"/>
                  </a:solidFill>
                  <a:latin typeface="楷体" panose="02010609060101010101" pitchFamily="49" charset="-122"/>
                  <a:ea typeface="楷体" panose="02010609060101010101" pitchFamily="49" charset="-122"/>
                </a:rPr>
                <a:t>北京科技大学</a:t>
              </a:r>
              <a:endParaRPr lang="zh-CN" altLang="en-US" b="1" dirty="0">
                <a:solidFill>
                  <a:srgbClr val="0070C0"/>
                </a:solidFill>
                <a:latin typeface="楷体" panose="02010609060101010101" pitchFamily="49" charset="-122"/>
                <a:ea typeface="楷体" panose="02010609060101010101" pitchFamily="49" charset="-122"/>
              </a:endParaRPr>
            </a:p>
            <a:p>
              <a:r>
                <a:rPr lang="zh-CN" altLang="en-US" b="1" dirty="0">
                  <a:solidFill>
                    <a:srgbClr val="0070C0"/>
                  </a:solidFill>
                  <a:latin typeface="楷体" panose="02010609060101010101" pitchFamily="49" charset="-122"/>
                  <a:ea typeface="楷体" panose="02010609060101010101" pitchFamily="49" charset="-122"/>
                </a:rPr>
                <a:t>自动化</a:t>
              </a:r>
              <a:r>
                <a:rPr lang="zh-CN" altLang="en-US" b="1" dirty="0" smtClean="0">
                  <a:solidFill>
                    <a:srgbClr val="0070C0"/>
                  </a:solidFill>
                  <a:latin typeface="楷体" panose="02010609060101010101" pitchFamily="49" charset="-122"/>
                  <a:ea typeface="楷体" panose="02010609060101010101" pitchFamily="49" charset="-122"/>
                </a:rPr>
                <a:t>本科</a:t>
              </a:r>
              <a:endParaRPr lang="zh-CN" altLang="en-US" b="1" dirty="0">
                <a:solidFill>
                  <a:srgbClr val="0070C0"/>
                </a:solidFill>
                <a:latin typeface="楷体" panose="02010609060101010101" pitchFamily="49" charset="-122"/>
                <a:ea typeface="楷体" panose="02010609060101010101" pitchFamily="49" charset="-122"/>
              </a:endParaRPr>
            </a:p>
          </p:txBody>
        </p:sp>
        <p:sp>
          <p:nvSpPr>
            <p:cNvPr id="25" name="文本框 24"/>
            <p:cNvSpPr txBox="1"/>
            <p:nvPr/>
          </p:nvSpPr>
          <p:spPr>
            <a:xfrm>
              <a:off x="1814584" y="6071090"/>
              <a:ext cx="2276585" cy="646331"/>
            </a:xfrm>
            <a:prstGeom prst="rect">
              <a:avLst/>
            </a:prstGeom>
            <a:noFill/>
          </p:spPr>
          <p:txBody>
            <a:bodyPr wrap="none" rtlCol="0">
              <a:spAutoFit/>
            </a:bodyPr>
            <a:lstStyle/>
            <a:p>
              <a:r>
                <a:rPr lang="zh-CN" altLang="en-US" b="1" dirty="0">
                  <a:solidFill>
                    <a:srgbClr val="0070C0"/>
                  </a:solidFill>
                  <a:latin typeface="楷体" panose="02010609060101010101" pitchFamily="49" charset="-122"/>
                  <a:ea typeface="楷体" panose="02010609060101010101" pitchFamily="49" charset="-122"/>
                </a:rPr>
                <a:t>四川大学计算机学院</a:t>
              </a:r>
              <a:endParaRPr lang="en-US" altLang="zh-CN" b="1" dirty="0">
                <a:solidFill>
                  <a:srgbClr val="0070C0"/>
                </a:solidFill>
                <a:latin typeface="楷体" panose="02010609060101010101" pitchFamily="49" charset="-122"/>
                <a:ea typeface="楷体" panose="02010609060101010101" pitchFamily="49" charset="-122"/>
              </a:endParaRPr>
            </a:p>
            <a:p>
              <a:r>
                <a:rPr lang="zh-CN" altLang="en-US" b="1" dirty="0">
                  <a:solidFill>
                    <a:srgbClr val="0070C0"/>
                  </a:solidFill>
                  <a:latin typeface="楷体" panose="02010609060101010101" pitchFamily="49" charset="-122"/>
                  <a:ea typeface="楷体" panose="02010609060101010101" pitchFamily="49" charset="-122"/>
                </a:rPr>
                <a:t>副教授</a:t>
              </a:r>
            </a:p>
          </p:txBody>
        </p:sp>
        <p:sp>
          <p:nvSpPr>
            <p:cNvPr id="26" name="文本框 25"/>
            <p:cNvSpPr txBox="1"/>
            <p:nvPr/>
          </p:nvSpPr>
          <p:spPr>
            <a:xfrm>
              <a:off x="1794570" y="3598514"/>
              <a:ext cx="2276585" cy="646331"/>
            </a:xfrm>
            <a:prstGeom prst="rect">
              <a:avLst/>
            </a:prstGeom>
            <a:noFill/>
          </p:spPr>
          <p:txBody>
            <a:bodyPr wrap="none" rtlCol="0">
              <a:spAutoFit/>
            </a:bodyPr>
            <a:lstStyle/>
            <a:p>
              <a:r>
                <a:rPr lang="zh-CN" altLang="en-US" b="1" dirty="0">
                  <a:solidFill>
                    <a:srgbClr val="0070C0"/>
                  </a:solidFill>
                  <a:latin typeface="楷体" panose="02010609060101010101" pitchFamily="49" charset="-122"/>
                  <a:ea typeface="楷体" panose="02010609060101010101" pitchFamily="49" charset="-122"/>
                </a:rPr>
                <a:t>俄克拉荷马州立大学</a:t>
              </a:r>
            </a:p>
            <a:p>
              <a:r>
                <a:rPr lang="zh-CN" altLang="en-US" b="1" dirty="0">
                  <a:solidFill>
                    <a:srgbClr val="0070C0"/>
                  </a:solidFill>
                  <a:latin typeface="楷体" panose="02010609060101010101" pitchFamily="49" charset="-122"/>
                  <a:ea typeface="楷体" panose="02010609060101010101" pitchFamily="49" charset="-122"/>
                </a:rPr>
                <a:t>电子工程博士</a:t>
              </a:r>
            </a:p>
          </p:txBody>
        </p:sp>
        <p:sp>
          <p:nvSpPr>
            <p:cNvPr id="27" name="文本框 26"/>
            <p:cNvSpPr txBox="1"/>
            <p:nvPr/>
          </p:nvSpPr>
          <p:spPr>
            <a:xfrm>
              <a:off x="1796715" y="4826569"/>
              <a:ext cx="2047355" cy="646331"/>
            </a:xfrm>
            <a:prstGeom prst="rect">
              <a:avLst/>
            </a:prstGeom>
            <a:noFill/>
          </p:spPr>
          <p:txBody>
            <a:bodyPr wrap="none" rtlCol="0">
              <a:spAutoFit/>
            </a:bodyPr>
            <a:lstStyle/>
            <a:p>
              <a:r>
                <a:rPr lang="zh-CN" altLang="en-US" b="1" dirty="0">
                  <a:solidFill>
                    <a:srgbClr val="0070C0"/>
                  </a:solidFill>
                  <a:latin typeface="楷体" panose="02010609060101010101" pitchFamily="49" charset="-122"/>
                  <a:ea typeface="楷体" panose="02010609060101010101" pitchFamily="49" charset="-122"/>
                </a:rPr>
                <a:t>美国</a:t>
              </a:r>
              <a:r>
                <a:rPr lang="en-US" altLang="zh-CN" b="1" dirty="0">
                  <a:solidFill>
                    <a:srgbClr val="0070C0"/>
                  </a:solidFill>
                  <a:latin typeface="楷体" panose="02010609060101010101" pitchFamily="49" charset="-122"/>
                  <a:ea typeface="楷体" panose="02010609060101010101" pitchFamily="49" charset="-122"/>
                </a:rPr>
                <a:t>ENTI</a:t>
              </a:r>
              <a:r>
                <a:rPr lang="zh-CN" altLang="en-US" b="1" dirty="0">
                  <a:solidFill>
                    <a:srgbClr val="0070C0"/>
                  </a:solidFill>
                  <a:latin typeface="楷体" panose="02010609060101010101" pitchFamily="49" charset="-122"/>
                  <a:ea typeface="楷体" panose="02010609060101010101" pitchFamily="49" charset="-122"/>
                </a:rPr>
                <a:t>能源公司</a:t>
              </a:r>
              <a:endParaRPr lang="en-US" altLang="zh-CN" b="1" dirty="0">
                <a:solidFill>
                  <a:srgbClr val="0070C0"/>
                </a:solidFill>
                <a:latin typeface="楷体" panose="02010609060101010101" pitchFamily="49" charset="-122"/>
                <a:ea typeface="楷体" panose="02010609060101010101" pitchFamily="49" charset="-122"/>
              </a:endParaRPr>
            </a:p>
            <a:p>
              <a:r>
                <a:rPr lang="zh-CN" altLang="en-US" b="1" dirty="0">
                  <a:solidFill>
                    <a:srgbClr val="0070C0"/>
                  </a:solidFill>
                  <a:latin typeface="楷体" panose="02010609060101010101" pitchFamily="49" charset="-122"/>
                  <a:ea typeface="楷体" panose="02010609060101010101" pitchFamily="49" charset="-122"/>
                </a:rPr>
                <a:t>自动化工程师</a:t>
              </a:r>
            </a:p>
          </p:txBody>
        </p:sp>
      </p:grpSp>
      <p:pic>
        <p:nvPicPr>
          <p:cNvPr id="3" name="图片 2"/>
          <p:cNvPicPr>
            <a:picLocks noChangeAspect="1"/>
          </p:cNvPicPr>
          <p:nvPr/>
        </p:nvPicPr>
        <p:blipFill>
          <a:blip r:embed="rId2"/>
          <a:stretch>
            <a:fillRect/>
          </a:stretch>
        </p:blipFill>
        <p:spPr>
          <a:xfrm>
            <a:off x="4146331" y="2039351"/>
            <a:ext cx="4314101" cy="4574174"/>
          </a:xfrm>
          <a:prstGeom prst="rect">
            <a:avLst/>
          </a:prstGeom>
        </p:spPr>
      </p:pic>
    </p:spTree>
    <p:extLst>
      <p:ext uri="{BB962C8B-B14F-4D97-AF65-F5344CB8AC3E}">
        <p14:creationId xmlns:p14="http://schemas.microsoft.com/office/powerpoint/2010/main" val="4083016140"/>
      </p:ext>
    </p:extLst>
  </p:cSld>
  <p:clrMapOvr>
    <a:masterClrMapping/>
  </p:clrMapOvr>
  <p:transition spd="med" advTm="14358">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latin typeface="楷体" panose="02010609060101010101" pitchFamily="49" charset="-122"/>
                <a:ea typeface="楷体" panose="02010609060101010101" pitchFamily="49" charset="-122"/>
                <a:cs typeface="Times New Roman" panose="02020603050405020304" pitchFamily="18" charset="0"/>
              </a:rPr>
              <a:t>个人简介</a:t>
            </a:r>
          </a:p>
        </p:txBody>
      </p:sp>
      <p:sp>
        <p:nvSpPr>
          <p:cNvPr id="4" name="灯片编号占位符 3"/>
          <p:cNvSpPr>
            <a:spLocks noGrp="1"/>
          </p:cNvSpPr>
          <p:nvPr>
            <p:ph type="sldNum" sz="quarter" idx="12"/>
          </p:nvPr>
        </p:nvSpPr>
        <p:spPr/>
        <p:txBody>
          <a:bodyPr/>
          <a:lstStyle/>
          <a:p>
            <a:pPr>
              <a:defRPr/>
            </a:pPr>
            <a:fld id="{623B22DA-8131-4405-A386-C05C51816203}" type="slidenum">
              <a:rPr lang="en-US" smtClean="0">
                <a:solidFill>
                  <a:srgbClr val="FFFFFF"/>
                </a:solidFill>
              </a:rPr>
              <a:pPr>
                <a:defRPr/>
              </a:pPr>
              <a:t>9</a:t>
            </a:fld>
            <a:endParaRPr lang="en-US">
              <a:solidFill>
                <a:srgbClr val="FFFFFF"/>
              </a:solidFill>
            </a:endParaRPr>
          </a:p>
        </p:txBody>
      </p:sp>
      <p:grpSp>
        <p:nvGrpSpPr>
          <p:cNvPr id="28" name="组合 27"/>
          <p:cNvGrpSpPr/>
          <p:nvPr/>
        </p:nvGrpSpPr>
        <p:grpSpPr>
          <a:xfrm>
            <a:off x="827584" y="1988840"/>
            <a:ext cx="3096344" cy="4976481"/>
            <a:chOff x="854891" y="1881519"/>
            <a:chExt cx="3285420" cy="5482463"/>
          </a:xfrm>
        </p:grpSpPr>
        <p:sp>
          <p:nvSpPr>
            <p:cNvPr id="5" name="椭圆 72"/>
            <p:cNvSpPr/>
            <p:nvPr/>
          </p:nvSpPr>
          <p:spPr>
            <a:xfrm>
              <a:off x="867458" y="6606554"/>
              <a:ext cx="757428" cy="757428"/>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文本框 5"/>
            <p:cNvSpPr txBox="1"/>
            <p:nvPr/>
          </p:nvSpPr>
          <p:spPr>
            <a:xfrm>
              <a:off x="854891" y="6764557"/>
              <a:ext cx="738108" cy="442674"/>
            </a:xfrm>
            <a:prstGeom prst="roundRect">
              <a:avLst/>
            </a:prstGeom>
            <a:solidFill>
              <a:schemeClr val="bg1"/>
            </a:solidFill>
          </p:spPr>
          <p:txBody>
            <a:bodyPr wrap="none" rtlCol="0">
              <a:spAutoFit/>
            </a:bodyPr>
            <a:lstStyle/>
            <a:p>
              <a:r>
                <a:rPr lang="zh-CN" altLang="en-US" sz="2000" b="1"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至今</a:t>
              </a:r>
              <a:endParaRPr lang="zh-CN" altLang="en-US" sz="20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椭圆 30"/>
            <p:cNvSpPr/>
            <p:nvPr/>
          </p:nvSpPr>
          <p:spPr>
            <a:xfrm>
              <a:off x="867456" y="2104281"/>
              <a:ext cx="757428" cy="757428"/>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文本框 7"/>
            <p:cNvSpPr txBox="1"/>
            <p:nvPr/>
          </p:nvSpPr>
          <p:spPr>
            <a:xfrm>
              <a:off x="854891" y="1881519"/>
              <a:ext cx="744892" cy="442674"/>
            </a:xfrm>
            <a:prstGeom prst="roundRect">
              <a:avLst/>
            </a:prstGeom>
            <a:solidFill>
              <a:schemeClr val="bg1"/>
            </a:solidFill>
          </p:spPr>
          <p:txBody>
            <a:bodyPr wrap="none" rtlCol="0">
              <a:spAutoFit/>
            </a:bodyPr>
            <a:lstStyle/>
            <a:p>
              <a:r>
                <a:rPr lang="en-US" altLang="zh-CN" sz="2000" b="1"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2004</a:t>
              </a:r>
              <a:endParaRPr lang="zh-CN" altLang="en-US" sz="20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9" name="直接连接符 8"/>
            <p:cNvCxnSpPr>
              <a:stCxn id="8" idx="2"/>
              <a:endCxn id="6" idx="0"/>
            </p:cNvCxnSpPr>
            <p:nvPr/>
          </p:nvCxnSpPr>
          <p:spPr>
            <a:xfrm flipH="1">
              <a:off x="1223945" y="2324193"/>
              <a:ext cx="3392" cy="4440364"/>
            </a:xfrm>
            <a:prstGeom prst="line">
              <a:avLst/>
            </a:prstGeom>
            <a:ln w="38100">
              <a:solidFill>
                <a:schemeClr val="tx1"/>
              </a:solidFill>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10" name="椭圆 54"/>
            <p:cNvSpPr/>
            <p:nvPr/>
          </p:nvSpPr>
          <p:spPr>
            <a:xfrm>
              <a:off x="867456" y="3229849"/>
              <a:ext cx="757428" cy="757428"/>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文本框 10"/>
            <p:cNvSpPr txBox="1"/>
            <p:nvPr/>
          </p:nvSpPr>
          <p:spPr>
            <a:xfrm>
              <a:off x="854891" y="3102278"/>
              <a:ext cx="744892" cy="442674"/>
            </a:xfrm>
            <a:prstGeom prst="roundRect">
              <a:avLst/>
            </a:prstGeom>
            <a:solidFill>
              <a:schemeClr val="bg1"/>
            </a:solidFill>
          </p:spPr>
          <p:txBody>
            <a:bodyPr wrap="none" rtlCol="0">
              <a:spAutoFit/>
            </a:bodyPr>
            <a:lstStyle/>
            <a:p>
              <a:r>
                <a:rPr lang="en-US" altLang="zh-CN" sz="2000" b="1"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2008</a:t>
              </a:r>
              <a:endParaRPr lang="zh-CN" altLang="en-US" sz="20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椭圆 58"/>
            <p:cNvSpPr/>
            <p:nvPr/>
          </p:nvSpPr>
          <p:spPr>
            <a:xfrm>
              <a:off x="867456" y="4355417"/>
              <a:ext cx="757428" cy="757428"/>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文本框 12"/>
            <p:cNvSpPr txBox="1"/>
            <p:nvPr/>
          </p:nvSpPr>
          <p:spPr>
            <a:xfrm>
              <a:off x="854891" y="4323037"/>
              <a:ext cx="744892" cy="442674"/>
            </a:xfrm>
            <a:prstGeom prst="roundRect">
              <a:avLst/>
            </a:prstGeom>
            <a:solidFill>
              <a:schemeClr val="bg1"/>
            </a:solidFill>
          </p:spPr>
          <p:txBody>
            <a:bodyPr wrap="none" rtlCol="0">
              <a:spAutoFit/>
            </a:bodyPr>
            <a:lstStyle/>
            <a:p>
              <a:r>
                <a:rPr lang="en-US" altLang="zh-CN" sz="2000" b="1"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2014</a:t>
              </a:r>
              <a:endParaRPr lang="zh-CN" altLang="en-US" sz="20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椭圆 62"/>
            <p:cNvSpPr/>
            <p:nvPr/>
          </p:nvSpPr>
          <p:spPr>
            <a:xfrm>
              <a:off x="867456" y="5480985"/>
              <a:ext cx="757428" cy="757428"/>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文本框 14"/>
            <p:cNvSpPr txBox="1"/>
            <p:nvPr/>
          </p:nvSpPr>
          <p:spPr>
            <a:xfrm>
              <a:off x="854891" y="5543796"/>
              <a:ext cx="744892" cy="442674"/>
            </a:xfrm>
            <a:prstGeom prst="roundRect">
              <a:avLst/>
            </a:prstGeom>
            <a:solidFill>
              <a:schemeClr val="bg1"/>
            </a:solidFill>
          </p:spPr>
          <p:txBody>
            <a:bodyPr wrap="none" rtlCol="0">
              <a:spAutoFit/>
            </a:bodyPr>
            <a:lstStyle/>
            <a:p>
              <a:r>
                <a:rPr lang="en-US" altLang="zh-CN" sz="2000" b="1" dirty="0" smtClean="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2016</a:t>
              </a:r>
              <a:endParaRPr lang="zh-CN" altLang="en-US" sz="20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五边形 15"/>
            <p:cNvSpPr/>
            <p:nvPr/>
          </p:nvSpPr>
          <p:spPr>
            <a:xfrm rot="10800000">
              <a:off x="1403648" y="2348880"/>
              <a:ext cx="2736661" cy="691308"/>
            </a:xfrm>
            <a:prstGeom prst="homePlate">
              <a:avLst/>
            </a:prstGeom>
            <a:solidFill>
              <a:schemeClr val="bg1">
                <a:lumMod val="8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椭圆 16"/>
            <p:cNvSpPr/>
            <p:nvPr/>
          </p:nvSpPr>
          <p:spPr>
            <a:xfrm rot="16200000">
              <a:off x="1633556" y="2599100"/>
              <a:ext cx="158037" cy="168281"/>
            </a:xfrm>
            <a:prstGeom prst="ellipse">
              <a:avLst/>
            </a:prstGeom>
            <a:solidFill>
              <a:srgbClr val="9F2925"/>
            </a:solidFill>
            <a:ln>
              <a:solidFill>
                <a:srgbClr val="9F2925"/>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五边形 17"/>
            <p:cNvSpPr/>
            <p:nvPr/>
          </p:nvSpPr>
          <p:spPr>
            <a:xfrm rot="10800000">
              <a:off x="1403650" y="4815361"/>
              <a:ext cx="2736661" cy="691308"/>
            </a:xfrm>
            <a:prstGeom prst="homePlate">
              <a:avLst/>
            </a:prstGeom>
            <a:solidFill>
              <a:schemeClr val="bg1">
                <a:lumMod val="8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椭圆 18"/>
            <p:cNvSpPr/>
            <p:nvPr/>
          </p:nvSpPr>
          <p:spPr>
            <a:xfrm rot="16200000">
              <a:off x="1625525" y="5076874"/>
              <a:ext cx="158037" cy="168281"/>
            </a:xfrm>
            <a:prstGeom prst="ellipse">
              <a:avLst/>
            </a:prstGeom>
            <a:solidFill>
              <a:schemeClr val="bg1">
                <a:lumMod val="50000"/>
              </a:schemeClr>
            </a:solidFill>
            <a:ln>
              <a:solidFill>
                <a:schemeClr val="bg1">
                  <a:lumMod val="5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 name="五边形 19"/>
            <p:cNvSpPr/>
            <p:nvPr/>
          </p:nvSpPr>
          <p:spPr>
            <a:xfrm rot="10800000">
              <a:off x="1403648" y="3582121"/>
              <a:ext cx="2736661" cy="691308"/>
            </a:xfrm>
            <a:prstGeom prst="homePlate">
              <a:avLst/>
            </a:prstGeom>
            <a:solidFill>
              <a:schemeClr val="bg1">
                <a:lumMod val="8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椭圆 20"/>
            <p:cNvSpPr/>
            <p:nvPr/>
          </p:nvSpPr>
          <p:spPr>
            <a:xfrm rot="16200000" flipV="1">
              <a:off x="1633556" y="3843633"/>
              <a:ext cx="158037" cy="168281"/>
            </a:xfrm>
            <a:prstGeom prst="ellipse">
              <a:avLst/>
            </a:prstGeom>
            <a:solidFill>
              <a:schemeClr val="bg1">
                <a:lumMod val="50000"/>
              </a:schemeClr>
            </a:solidFill>
            <a:ln>
              <a:solidFill>
                <a:schemeClr val="bg1">
                  <a:lumMod val="5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五边形 21"/>
            <p:cNvSpPr/>
            <p:nvPr/>
          </p:nvSpPr>
          <p:spPr>
            <a:xfrm rot="10800000">
              <a:off x="1403648" y="6048604"/>
              <a:ext cx="2736661" cy="691308"/>
            </a:xfrm>
            <a:prstGeom prst="homePlate">
              <a:avLst/>
            </a:prstGeom>
            <a:solidFill>
              <a:schemeClr val="bg1">
                <a:lumMod val="8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 name="椭圆 22"/>
            <p:cNvSpPr/>
            <p:nvPr/>
          </p:nvSpPr>
          <p:spPr>
            <a:xfrm rot="16200000" flipV="1">
              <a:off x="1633556" y="6310116"/>
              <a:ext cx="158037" cy="168281"/>
            </a:xfrm>
            <a:prstGeom prst="ellipse">
              <a:avLst/>
            </a:prstGeom>
            <a:solidFill>
              <a:schemeClr val="bg1">
                <a:lumMod val="50000"/>
              </a:schemeClr>
            </a:solidFill>
            <a:ln>
              <a:solidFill>
                <a:schemeClr val="bg1">
                  <a:lumMod val="5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 name="文本框 23"/>
            <p:cNvSpPr txBox="1"/>
            <p:nvPr/>
          </p:nvSpPr>
          <p:spPr>
            <a:xfrm>
              <a:off x="1820386" y="2365332"/>
              <a:ext cx="1569660" cy="646331"/>
            </a:xfrm>
            <a:prstGeom prst="rect">
              <a:avLst/>
            </a:prstGeom>
            <a:noFill/>
          </p:spPr>
          <p:txBody>
            <a:bodyPr wrap="none" rtlCol="0">
              <a:spAutoFit/>
            </a:bodyPr>
            <a:lstStyle/>
            <a:p>
              <a:r>
                <a:rPr lang="zh-CN" altLang="en-US" b="1" dirty="0" smtClean="0">
                  <a:solidFill>
                    <a:srgbClr val="0070C0"/>
                  </a:solidFill>
                  <a:latin typeface="楷体" panose="02010609060101010101" pitchFamily="49" charset="-122"/>
                  <a:ea typeface="楷体" panose="02010609060101010101" pitchFamily="49" charset="-122"/>
                </a:rPr>
                <a:t>北京科技大学</a:t>
              </a:r>
              <a:endParaRPr lang="zh-CN" altLang="en-US" b="1" dirty="0">
                <a:solidFill>
                  <a:srgbClr val="0070C0"/>
                </a:solidFill>
                <a:latin typeface="楷体" panose="02010609060101010101" pitchFamily="49" charset="-122"/>
                <a:ea typeface="楷体" panose="02010609060101010101" pitchFamily="49" charset="-122"/>
              </a:endParaRPr>
            </a:p>
            <a:p>
              <a:r>
                <a:rPr lang="zh-CN" altLang="en-US" b="1" dirty="0">
                  <a:solidFill>
                    <a:srgbClr val="0070C0"/>
                  </a:solidFill>
                  <a:latin typeface="楷体" panose="02010609060101010101" pitchFamily="49" charset="-122"/>
                  <a:ea typeface="楷体" panose="02010609060101010101" pitchFamily="49" charset="-122"/>
                </a:rPr>
                <a:t>自动化</a:t>
              </a:r>
              <a:r>
                <a:rPr lang="zh-CN" altLang="en-US" b="1" dirty="0" smtClean="0">
                  <a:solidFill>
                    <a:srgbClr val="0070C0"/>
                  </a:solidFill>
                  <a:latin typeface="楷体" panose="02010609060101010101" pitchFamily="49" charset="-122"/>
                  <a:ea typeface="楷体" panose="02010609060101010101" pitchFamily="49" charset="-122"/>
                </a:rPr>
                <a:t>本科</a:t>
              </a:r>
              <a:endParaRPr lang="zh-CN" altLang="en-US" b="1" dirty="0">
                <a:solidFill>
                  <a:srgbClr val="0070C0"/>
                </a:solidFill>
                <a:latin typeface="楷体" panose="02010609060101010101" pitchFamily="49" charset="-122"/>
                <a:ea typeface="楷体" panose="02010609060101010101" pitchFamily="49" charset="-122"/>
              </a:endParaRPr>
            </a:p>
          </p:txBody>
        </p:sp>
        <p:sp>
          <p:nvSpPr>
            <p:cNvPr id="25" name="文本框 24"/>
            <p:cNvSpPr txBox="1"/>
            <p:nvPr/>
          </p:nvSpPr>
          <p:spPr>
            <a:xfrm>
              <a:off x="1814584" y="6071090"/>
              <a:ext cx="2276585" cy="646331"/>
            </a:xfrm>
            <a:prstGeom prst="rect">
              <a:avLst/>
            </a:prstGeom>
            <a:noFill/>
          </p:spPr>
          <p:txBody>
            <a:bodyPr wrap="none" rtlCol="0">
              <a:spAutoFit/>
            </a:bodyPr>
            <a:lstStyle/>
            <a:p>
              <a:r>
                <a:rPr lang="zh-CN" altLang="en-US" b="1" dirty="0">
                  <a:solidFill>
                    <a:srgbClr val="0070C0"/>
                  </a:solidFill>
                  <a:latin typeface="楷体" panose="02010609060101010101" pitchFamily="49" charset="-122"/>
                  <a:ea typeface="楷体" panose="02010609060101010101" pitchFamily="49" charset="-122"/>
                </a:rPr>
                <a:t>四川大学计算机学院</a:t>
              </a:r>
              <a:endParaRPr lang="en-US" altLang="zh-CN" b="1" dirty="0">
                <a:solidFill>
                  <a:srgbClr val="0070C0"/>
                </a:solidFill>
                <a:latin typeface="楷体" panose="02010609060101010101" pitchFamily="49" charset="-122"/>
                <a:ea typeface="楷体" panose="02010609060101010101" pitchFamily="49" charset="-122"/>
              </a:endParaRPr>
            </a:p>
            <a:p>
              <a:r>
                <a:rPr lang="zh-CN" altLang="en-US" b="1" dirty="0">
                  <a:solidFill>
                    <a:srgbClr val="0070C0"/>
                  </a:solidFill>
                  <a:latin typeface="楷体" panose="02010609060101010101" pitchFamily="49" charset="-122"/>
                  <a:ea typeface="楷体" panose="02010609060101010101" pitchFamily="49" charset="-122"/>
                </a:rPr>
                <a:t>副教授</a:t>
              </a:r>
            </a:p>
          </p:txBody>
        </p:sp>
        <p:sp>
          <p:nvSpPr>
            <p:cNvPr id="26" name="文本框 25"/>
            <p:cNvSpPr txBox="1"/>
            <p:nvPr/>
          </p:nvSpPr>
          <p:spPr>
            <a:xfrm>
              <a:off x="1794570" y="3598514"/>
              <a:ext cx="2276585" cy="646331"/>
            </a:xfrm>
            <a:prstGeom prst="rect">
              <a:avLst/>
            </a:prstGeom>
            <a:noFill/>
          </p:spPr>
          <p:txBody>
            <a:bodyPr wrap="none" rtlCol="0">
              <a:spAutoFit/>
            </a:bodyPr>
            <a:lstStyle/>
            <a:p>
              <a:r>
                <a:rPr lang="zh-CN" altLang="en-US" b="1" dirty="0">
                  <a:solidFill>
                    <a:srgbClr val="0070C0"/>
                  </a:solidFill>
                  <a:latin typeface="楷体" panose="02010609060101010101" pitchFamily="49" charset="-122"/>
                  <a:ea typeface="楷体" panose="02010609060101010101" pitchFamily="49" charset="-122"/>
                </a:rPr>
                <a:t>俄克拉荷马州立大学</a:t>
              </a:r>
            </a:p>
            <a:p>
              <a:r>
                <a:rPr lang="zh-CN" altLang="en-US" b="1" dirty="0">
                  <a:solidFill>
                    <a:srgbClr val="0070C0"/>
                  </a:solidFill>
                  <a:latin typeface="楷体" panose="02010609060101010101" pitchFamily="49" charset="-122"/>
                  <a:ea typeface="楷体" panose="02010609060101010101" pitchFamily="49" charset="-122"/>
                </a:rPr>
                <a:t>电子工程博士</a:t>
              </a:r>
            </a:p>
          </p:txBody>
        </p:sp>
        <p:sp>
          <p:nvSpPr>
            <p:cNvPr id="27" name="文本框 26"/>
            <p:cNvSpPr txBox="1"/>
            <p:nvPr/>
          </p:nvSpPr>
          <p:spPr>
            <a:xfrm>
              <a:off x="1796715" y="4826569"/>
              <a:ext cx="2047355" cy="646331"/>
            </a:xfrm>
            <a:prstGeom prst="rect">
              <a:avLst/>
            </a:prstGeom>
            <a:noFill/>
          </p:spPr>
          <p:txBody>
            <a:bodyPr wrap="none" rtlCol="0">
              <a:spAutoFit/>
            </a:bodyPr>
            <a:lstStyle/>
            <a:p>
              <a:r>
                <a:rPr lang="zh-CN" altLang="en-US" b="1" dirty="0">
                  <a:solidFill>
                    <a:srgbClr val="0070C0"/>
                  </a:solidFill>
                  <a:latin typeface="楷体" panose="02010609060101010101" pitchFamily="49" charset="-122"/>
                  <a:ea typeface="楷体" panose="02010609060101010101" pitchFamily="49" charset="-122"/>
                </a:rPr>
                <a:t>美国</a:t>
              </a:r>
              <a:r>
                <a:rPr lang="en-US" altLang="zh-CN" b="1" dirty="0">
                  <a:solidFill>
                    <a:srgbClr val="0070C0"/>
                  </a:solidFill>
                  <a:latin typeface="楷体" panose="02010609060101010101" pitchFamily="49" charset="-122"/>
                  <a:ea typeface="楷体" panose="02010609060101010101" pitchFamily="49" charset="-122"/>
                </a:rPr>
                <a:t>ENTI</a:t>
              </a:r>
              <a:r>
                <a:rPr lang="zh-CN" altLang="en-US" b="1" dirty="0">
                  <a:solidFill>
                    <a:srgbClr val="0070C0"/>
                  </a:solidFill>
                  <a:latin typeface="楷体" panose="02010609060101010101" pitchFamily="49" charset="-122"/>
                  <a:ea typeface="楷体" panose="02010609060101010101" pitchFamily="49" charset="-122"/>
                </a:rPr>
                <a:t>能源公司</a:t>
              </a:r>
              <a:endParaRPr lang="en-US" altLang="zh-CN" b="1" dirty="0">
                <a:solidFill>
                  <a:srgbClr val="0070C0"/>
                </a:solidFill>
                <a:latin typeface="楷体" panose="02010609060101010101" pitchFamily="49" charset="-122"/>
                <a:ea typeface="楷体" panose="02010609060101010101" pitchFamily="49" charset="-122"/>
              </a:endParaRPr>
            </a:p>
            <a:p>
              <a:r>
                <a:rPr lang="zh-CN" altLang="en-US" b="1" dirty="0">
                  <a:solidFill>
                    <a:srgbClr val="0070C0"/>
                  </a:solidFill>
                  <a:latin typeface="楷体" panose="02010609060101010101" pitchFamily="49" charset="-122"/>
                  <a:ea typeface="楷体" panose="02010609060101010101" pitchFamily="49" charset="-122"/>
                </a:rPr>
                <a:t>自动化工程师</a:t>
              </a:r>
            </a:p>
          </p:txBody>
        </p:sp>
      </p:grpSp>
      <p:pic>
        <p:nvPicPr>
          <p:cNvPr id="3074" name="Picture 2" descr="https://timgsa.baidu.com/timg?image&amp;quality=80&amp;size=b9999_10000&amp;sec=1571579381775&amp;di=c100db1835e28970e2feae2ebe508e2f&amp;imgtype=0&amp;src=http%3A%2F%2F5b0988e595225.cdn.sohucs.com%2Fimages%2F20180428%2F45ac559fe6ff4ca69fb62e5e7bd10d7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7177" y="2189749"/>
            <a:ext cx="4305263" cy="4231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20874"/>
      </p:ext>
    </p:extLst>
  </p:cSld>
  <p:clrMapOvr>
    <a:masterClrMapping/>
  </p:clrMapOvr>
  <p:transition spd="med" advTm="7115">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8"/>
</p:tagLst>
</file>

<file path=ppt/tags/tag2.xml><?xml version="1.0" encoding="utf-8"?>
<p:tagLst xmlns:a="http://schemas.openxmlformats.org/drawingml/2006/main" xmlns:r="http://schemas.openxmlformats.org/officeDocument/2006/relationships" xmlns:p="http://schemas.openxmlformats.org/presentationml/2006/main">
  <p:tag name="TIMING" val="|2.9"/>
</p:tagLst>
</file>

<file path=ppt/theme/theme1.xml><?xml version="1.0" encoding="utf-8"?>
<a:theme xmlns:a="http://schemas.openxmlformats.org/drawingml/2006/main" name="1_template">
  <a:themeElements>
    <a:clrScheme name="templat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template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template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template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template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template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template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template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plate">
  <a:themeElements>
    <a:clrScheme name="templat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template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template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template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template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template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template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template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8432</TotalTime>
  <Words>1311</Words>
  <Application>Microsoft Office PowerPoint</Application>
  <PresentationFormat>全屏显示(4:3)</PresentationFormat>
  <Paragraphs>312</Paragraphs>
  <Slides>34</Slides>
  <Notes>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34</vt:i4>
      </vt:variant>
    </vt:vector>
  </HeadingPairs>
  <TitlesOfParts>
    <vt:vector size="44" baseType="lpstr">
      <vt:lpstr>等线</vt:lpstr>
      <vt:lpstr>楷体</vt:lpstr>
      <vt:lpstr>宋体</vt:lpstr>
      <vt:lpstr>Arial</vt:lpstr>
      <vt:lpstr>Calibri</vt:lpstr>
      <vt:lpstr>Cambria Math</vt:lpstr>
      <vt:lpstr>Times New Roman</vt:lpstr>
      <vt:lpstr>Wingdings</vt:lpstr>
      <vt:lpstr>1_template</vt:lpstr>
      <vt:lpstr>template</vt:lpstr>
      <vt:lpstr>PowerPoint 演示文稿</vt:lpstr>
      <vt:lpstr>课程大纲</vt:lpstr>
      <vt:lpstr>考核说明</vt:lpstr>
      <vt:lpstr>课程目标</vt:lpstr>
      <vt:lpstr>课程内容</vt:lpstr>
      <vt:lpstr>个人简介</vt:lpstr>
      <vt:lpstr>个人简介</vt:lpstr>
      <vt:lpstr>个人简介</vt:lpstr>
      <vt:lpstr>个人简介</vt:lpstr>
      <vt:lpstr>研究方向</vt:lpstr>
      <vt:lpstr>三大科学分支</vt:lpstr>
      <vt:lpstr>Paradigm Shift</vt:lpstr>
      <vt:lpstr>Computational Thinking</vt:lpstr>
      <vt:lpstr>要点</vt:lpstr>
      <vt:lpstr>例子: 选择问题</vt:lpstr>
      <vt:lpstr>例子:旅行商问题</vt:lpstr>
      <vt:lpstr>德国15,112个城市</vt:lpstr>
      <vt:lpstr>瑞典24,978个城市</vt:lpstr>
      <vt:lpstr>全世界1,904,711 个城市</vt:lpstr>
      <vt:lpstr>苹果/香蕉分类问题</vt:lpstr>
      <vt:lpstr>聚类问题</vt:lpstr>
      <vt:lpstr>回归问题</vt:lpstr>
      <vt:lpstr>解决问题的过程</vt:lpstr>
      <vt:lpstr>模型:问题的抽象表示</vt:lpstr>
      <vt:lpstr>从数学概念开始：数学问题工程化</vt:lpstr>
      <vt:lpstr>极限</vt:lpstr>
      <vt:lpstr>极限定义</vt:lpstr>
      <vt:lpstr>系统稳定性：由极限到能量</vt:lpstr>
      <vt:lpstr>李雅普诺夫稳定性： 扰动下稳定点的稳定性问题</vt:lpstr>
      <vt:lpstr>渐进稳定</vt:lpstr>
      <vt:lpstr>大范围渐进稳定</vt:lpstr>
      <vt:lpstr>不稳定</vt:lpstr>
      <vt:lpstr>李雅普诺夫稳定性</vt:lpstr>
      <vt:lpstr>举例</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Bilevel Optimization</dc:title>
  <dc:creator>HZN</dc:creator>
  <cp:lastModifiedBy>123-pc</cp:lastModifiedBy>
  <cp:revision>286</cp:revision>
  <dcterms:created xsi:type="dcterms:W3CDTF">2013-09-12T00:40:14Z</dcterms:created>
  <dcterms:modified xsi:type="dcterms:W3CDTF">2021-03-15T12:14:22Z</dcterms:modified>
</cp:coreProperties>
</file>