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E514-A0C0-4EAF-BF0E-343AE460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C8013-8832-45CF-8016-ECF9B7C7D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3F811-89EC-4DA0-96E3-6BDD6AF1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D2271-7E59-4A43-A935-FA23DF4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8EAFB-2B11-4A8C-BB49-D467C5FC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499E-4ED9-49EB-9F25-3937172E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55E67-498F-4FE9-BD3B-FE745B471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3151B-BD0A-4B90-B929-ABDC1C89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DE70D-F131-4759-AEC4-8411C4E4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077AA-8FA5-45DF-BCBE-EAED47E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C0F9A8-0A5F-49DE-BC8A-72620825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DC1E6-B33F-424A-83E2-A42CD003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7796C-CC19-451B-9725-3C7F7FA7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01E3-1467-49F8-909F-7C8C0A1E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1550-279C-4DA3-B722-27578D0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28F27-F7ED-4CBF-A3BA-A582224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8F204-F657-4678-848C-1F8F883B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74140-15A2-48EB-B29D-4E8F7907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0131C-1FEA-41A0-B1B1-54C2DFA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31B9-02CF-4DA7-BC62-AA4B4E9C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4DAB-A1DD-40C0-9504-107C4EFC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8AD2A-3D62-452A-BB61-FF5BE8AD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83C3D-B21D-4C21-B977-5A032F0A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6BFA6-B03A-4127-85B4-392F281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AD9C-F824-45AD-A299-1D90B47C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2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0EA4-7602-4F42-B33A-648105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2274A-63F9-4421-BED8-025EAB821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E60837-2CC0-446C-9507-40944AA8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A65A7-FEAF-47E4-93FA-DCC24843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E4EF5-55EF-445A-90BD-1A8680E2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F6B3E-3E3A-4285-81DF-3D9D1B02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0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A5D20-849C-41CF-9F8F-DB22FC10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E753C-CEE5-4E05-93C2-26862168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08B56-26A3-44A9-9E2E-0D4E8EAB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F34907-F491-4A49-80D0-DB8EA34B7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6A2A6D-6257-4A79-A8A9-2BC53910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31850-803B-4ED5-BDC2-FD4CE58C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E27D28-7736-4ACF-B6F7-85BB3EF8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08872-211B-4F70-B8B6-806723ED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B9330-2184-4D5F-9BCF-0B650DC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6F182-AAE6-48AC-8260-6BB7D83B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1639E5-E97D-4ECB-8EA3-B51A97F1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1F870-612C-450B-B960-D57F948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DEF3F8-B25B-4A68-A7E7-4A85A619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0F71A-244F-4353-8D0C-035D654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7178C-30DE-4A29-B485-1ACDF8D2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0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AA64-6C51-43EC-88B9-7C194D31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76DF-5899-4CD3-928D-4E03E50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4148D-FBC5-4282-8EA2-20EC0CF7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AEB8E-8DA0-4828-8A73-5FB2F0B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CF416-718D-4D7C-A442-3C9E431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4CDFD-2B13-4714-8790-D8019EC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95E6-5982-479F-9372-1650B745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4AECD-3331-4821-92DF-0658D3DD5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15AE7-5339-4933-9141-3080980A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9A5ED-4896-4146-B4C9-02289EE8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F1340-AF90-46A3-9EE1-A26761F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B10DF-1FBF-4248-BECC-6C8273A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0BA6B-4164-41DE-9CE3-52E7D40B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80BA3-ABC8-4AE1-8645-1F6A9914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671E0-5344-44B8-A62E-ABF74098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0864-FD2C-4BC2-A24D-06FC029CF4F7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C7672-BF4B-4C72-9E86-43085E4E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BB484-1115-4CBD-9D02-4F99C044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14E0-4F9C-47EC-BFD4-01DC7EF9B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678C-66EE-4354-AF6D-86E4D6D16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随堂测验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D5D2F-CAB1-4316-80E3-C4BABCFC6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7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9581-F8B3-4513-AECE-C745D1A8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75" y="411125"/>
            <a:ext cx="10545726" cy="576583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/>
              <a:t>        1</a:t>
            </a:r>
            <a:r>
              <a:rPr lang="zh-CN" altLang="en-US" dirty="0"/>
              <a:t>、编写普通函数</a:t>
            </a:r>
            <a:r>
              <a:rPr lang="en-US" altLang="zh-CN" dirty="0"/>
              <a:t>function()</a:t>
            </a:r>
            <a:r>
              <a:rPr lang="zh-CN" altLang="en-US" dirty="0"/>
              <a:t>，其参数表和返回值类型自定，功能：输出公司的行政人员、销售人员或销售经理等各类人员的实际发放工资数额。并编写测试代码。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/>
              <a:t>        2</a:t>
            </a:r>
            <a:r>
              <a:rPr lang="zh-CN" altLang="en-US" dirty="0"/>
              <a:t>、编程实现两个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矩阵的相乘、自减（前、后缀）运算，并重载判断两个矩阵是否相等的比较运算符，支撑直接输出矩阵对象。最后为该类编写测试代码，测试以上所有行为并输出结果。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/>
              <a:t>       3</a:t>
            </a:r>
            <a:r>
              <a:rPr lang="zh-CN" altLang="en-US" dirty="0"/>
              <a:t>、利用对象数组或对象指针来实现对学生选课、查询分数、统计全班学生的最高分、最低分以及对应的学生信息，统计平均分、高分段（</a:t>
            </a:r>
            <a:r>
              <a:rPr lang="en-US" altLang="zh-CN" dirty="0"/>
              <a:t>85</a:t>
            </a:r>
            <a:r>
              <a:rPr lang="zh-CN" altLang="en-US" dirty="0"/>
              <a:t>以上）人数以及学生具体信息、不及格人数以及学生具体信息，并打印以上各项数据。</a:t>
            </a:r>
          </a:p>
        </p:txBody>
      </p:sp>
    </p:spTree>
    <p:extLst>
      <p:ext uri="{BB962C8B-B14F-4D97-AF65-F5344CB8AC3E}">
        <p14:creationId xmlns:p14="http://schemas.microsoft.com/office/powerpoint/2010/main" val="21542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169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随堂测验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随堂测验</dc:title>
  <dc:creator>Li Lin</dc:creator>
  <cp:lastModifiedBy>Li Lin</cp:lastModifiedBy>
  <cp:revision>3</cp:revision>
  <dcterms:created xsi:type="dcterms:W3CDTF">2021-04-24T03:21:06Z</dcterms:created>
  <dcterms:modified xsi:type="dcterms:W3CDTF">2021-04-25T02:18:42Z</dcterms:modified>
</cp:coreProperties>
</file>