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作业三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编写</a:t>
            </a:r>
            <a:r>
              <a:rPr lang="zh-CN" altLang="en-US" dirty="0" smtClean="0"/>
              <a:t>函数并使用循环</a:t>
            </a:r>
            <a:r>
              <a:rPr lang="zh-CN" altLang="en-US" dirty="0" smtClean="0"/>
              <a:t>语句打印如下图案：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*</a:t>
            </a:r>
          </a:p>
          <a:p>
            <a:pPr>
              <a:buNone/>
            </a:pPr>
            <a:r>
              <a:rPr lang="en-US" altLang="zh-CN" dirty="0" smtClean="0"/>
              <a:t>    ***</a:t>
            </a:r>
          </a:p>
          <a:p>
            <a:pPr>
              <a:buNone/>
            </a:pPr>
            <a:r>
              <a:rPr lang="en-US" altLang="zh-CN" dirty="0" smtClean="0"/>
              <a:t>  *****</a:t>
            </a:r>
          </a:p>
          <a:p>
            <a:pPr>
              <a:buNone/>
            </a:pPr>
            <a:r>
              <a:rPr lang="en-US" altLang="zh-CN" dirty="0" smtClean="0"/>
              <a:t>*******</a:t>
            </a:r>
          </a:p>
          <a:p>
            <a:pPr>
              <a:buNone/>
            </a:pPr>
            <a:r>
              <a:rPr lang="en-US" altLang="zh-CN" dirty="0" smtClean="0"/>
              <a:t>  *****</a:t>
            </a:r>
          </a:p>
          <a:p>
            <a:pPr>
              <a:buNone/>
            </a:pPr>
            <a:r>
              <a:rPr lang="en-US" altLang="zh-CN" dirty="0" smtClean="0"/>
              <a:t>    ***</a:t>
            </a:r>
          </a:p>
          <a:p>
            <a:pPr>
              <a:buNone/>
            </a:pPr>
            <a:r>
              <a:rPr lang="en-US" altLang="zh-CN" dirty="0" smtClean="0"/>
              <a:t>      *</a:t>
            </a:r>
            <a:endParaRPr lang="zh-CN" alt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Python作业三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Python作业三</dc:title>
  <dc:creator>Administrator</dc:creator>
  <cp:lastModifiedBy>ad</cp:lastModifiedBy>
  <cp:revision>3</cp:revision>
  <dcterms:created xsi:type="dcterms:W3CDTF">2021-04-03T23:47:38Z</dcterms:created>
  <dcterms:modified xsi:type="dcterms:W3CDTF">2021-04-05T12:53:41Z</dcterms:modified>
</cp:coreProperties>
</file>