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作业四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编写程序，</a:t>
            </a:r>
            <a:r>
              <a:rPr lang="zh-CN" altLang="en-US" b="1" dirty="0"/>
              <a:t>先</a:t>
            </a:r>
            <a:r>
              <a:rPr lang="zh-CN" altLang="zh-CN" dirty="0"/>
              <a:t>生成一个包含</a:t>
            </a:r>
            <a:r>
              <a:rPr lang="en-US" altLang="zh-CN" dirty="0"/>
              <a:t>50</a:t>
            </a:r>
            <a:r>
              <a:rPr lang="zh-CN" altLang="zh-CN" dirty="0"/>
              <a:t>个随机整数的列表，</a:t>
            </a:r>
            <a:r>
              <a:rPr lang="zh-CN" altLang="zh-CN" b="1" dirty="0"/>
              <a:t>然后删除</a:t>
            </a:r>
            <a:r>
              <a:rPr lang="zh-CN" altLang="zh-CN" dirty="0"/>
              <a:t>其中所有奇数。 （提示：从后向前删。</a:t>
            </a:r>
            <a:r>
              <a:rPr lang="zh-CN" altLang="en-US" dirty="0"/>
              <a:t>并且使用函数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最后将</a:t>
            </a:r>
            <a:r>
              <a:rPr lang="zh-CN" altLang="en-US"/>
              <a:t>删除后剩下的列表内容</a:t>
            </a:r>
            <a:r>
              <a:rPr lang="en-US" altLang="zh-CN"/>
              <a:t>print</a:t>
            </a:r>
            <a:r>
              <a:rPr lang="zh-CN" altLang="en-US" dirty="0"/>
              <a:t>出来。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Python作业四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</dc:title>
  <dc:creator>Administrator</dc:creator>
  <cp:lastModifiedBy>秦 中翰</cp:lastModifiedBy>
  <cp:revision>9</cp:revision>
  <dcterms:created xsi:type="dcterms:W3CDTF">2018-09-22T09:55:39Z</dcterms:created>
  <dcterms:modified xsi:type="dcterms:W3CDTF">2021-04-14T12:43:51Z</dcterms:modified>
</cp:coreProperties>
</file>