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8" r:id="rId4"/>
    <p:sldId id="267" r:id="rId5"/>
    <p:sldId id="269" r:id="rId6"/>
    <p:sldId id="270" r:id="rId7"/>
    <p:sldId id="271" r:id="rId8"/>
    <p:sldId id="26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566" autoAdjust="0"/>
  </p:normalViewPr>
  <p:slideViewPr>
    <p:cSldViewPr snapToGrid="0" snapToObjects="1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11379-7EDC-8648-AAF1-D2AB4027A1E9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DCAFE-B18B-0847-9DB7-5C3097C5E9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441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1A02-AAEE-EB4C-BFBD-BDBCDAF90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F48C7B-1BED-6242-AB4D-180014AF4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262E3-5058-F44F-ABA3-21D55C72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2D02D-9B9D-8D4D-B3A2-99B95F60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60D15-DAC3-1747-BE09-A22BC015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635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EECDD-9C3D-0A4A-88E3-AC7EE825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465F8-7CE4-4148-A45D-41F95EDCE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60054-6087-8E46-84D0-5ED69A2F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F7C0D-B381-BD43-8B76-5624727A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408A1-B99C-E143-86C5-2974E3A3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93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E055BF-7397-F248-AAB6-50F2F0125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02289A-A59E-8942-9404-35347BD3C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EFB42-F18E-3841-92C5-1D5A868A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F5E8E-62C8-6D47-AAC1-5459F95E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63C93-7839-4742-97F7-AC58E7C7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136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51C0B-7BC7-FD4B-838A-76C93D70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8B3A6-AE71-F94D-B802-8C0E9A309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633D7-AFDD-F84A-B235-42C6EE7C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8A52A-A003-F54A-8185-3BEB9815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3F678-2D89-F843-AD68-356E3C15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22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C2823-87BB-124F-87CA-09166075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BBB1D0-2ED2-BB4F-9BC2-769DA7C0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45F4A-2150-A642-A7B5-88768A20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677F7-9265-2345-AA24-5EF0E6C6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30473-A094-B541-AF5D-4887EA00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2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51C47-1588-D84F-BA61-58D5BF01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811CB-8481-4E49-BA23-59D9E4D22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3D0CB-843D-7346-B0B8-7B4A88460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0648D5-1C18-5845-888E-AE388570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03ACF-6DC6-8A4D-A85D-87DF8E4B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62D48A-8164-FF4C-916D-1B37D65F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62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57BA6-3788-C542-8BE7-EC8DA309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0877E-09FA-C645-9302-5CDA56A0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A745CE-744C-414D-B10C-C30BA34E3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C87698-67CF-BD47-BEC5-9C233EEDC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403B32-947A-BF40-A098-70445C087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B2E679-FA8F-DB43-B20B-084596D5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120178-2DE9-B149-9694-3DDBEAE8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71D322-14BE-4A46-AAF0-65C3EF34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83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7A4A4-5917-7E40-8AFB-38EFDE86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CF43FF-977E-9F45-9F80-5E83D0F6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4C1A75-0FD5-A148-896D-264652BE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204B32-5B81-764B-98D0-A321C8C0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81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C0C880-7940-A646-8D63-1036E129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CE955F-B1DA-3849-9DCB-7C90BE25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817DC4-B951-0A45-B5B5-95F0E5D3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82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465F9-E696-EB45-9570-DBC6BE19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BF6D6-EF1A-3E4F-A1E2-0F897EBB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AC9500-C1BD-984E-9405-972242D04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5625A-1EAD-6642-A182-D7AEB322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65ACF-5485-884D-A7D6-1CE6A102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3B188-6D22-354C-9470-5D69E1B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61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4F9BE-9357-B746-881E-1618056F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680DE5-65A1-224C-8C06-D75BB4CD3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A66D86-711D-5D4D-AAD9-2F4BE0857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56246-FD29-6448-8BB9-10F55BFB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8C49A-0F7E-CC44-81DA-91C5498B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2C452-AE39-8341-B583-C3BE8E9B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236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CD2FFE-FC1F-0A45-B819-76B2797F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B4208-BFA7-4E44-B9E6-8F682FC0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DA33A-371D-EF45-9267-C80213EF1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43E6B-CCC6-774D-A039-FBBFA31A851D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3FD1A-3CC0-684D-B414-4964FC0E8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07FA6-4A14-C446-BA65-459B5DE5D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26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zx852322813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80805-2580-0C41-A2B0-64E1121BF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高级语言程序设计实验课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95E2F0-5CEC-6344-8FF2-1A69F2435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017" y="5735637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2021</a:t>
            </a:r>
            <a:r>
              <a:rPr kumimoji="1" lang="zh-CN" altLang="en-US" dirty="0"/>
              <a:t>年</a:t>
            </a:r>
            <a:r>
              <a:rPr kumimoji="1" lang="en-US" altLang="zh-CN" dirty="0"/>
              <a:t>4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25</a:t>
            </a:r>
            <a:r>
              <a:rPr kumimoji="1" lang="zh-CN" altLang="en-US" dirty="0"/>
              <a:t>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069822-EA7B-FE48-A549-B5A3C6FBEF28}"/>
              </a:ext>
            </a:extLst>
          </p:cNvPr>
          <p:cNvSpPr txBox="1"/>
          <p:nvPr/>
        </p:nvSpPr>
        <p:spPr>
          <a:xfrm>
            <a:off x="6571281" y="62148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4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EDA03A2-5048-474F-8C8B-437006723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49" y="2361547"/>
            <a:ext cx="4776228" cy="2419350"/>
          </a:xfrm>
        </p:spPr>
        <p:txBody>
          <a:bodyPr>
            <a:normAutofit fontScale="85000" lnSpcReduction="10000"/>
          </a:bodyPr>
          <a:lstStyle/>
          <a:p>
            <a:pPr indent="0" algn="just">
              <a:spcAft>
                <a:spcPts val="600"/>
              </a:spcAft>
              <a:buNone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设计一个日期类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Date,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，要求：</a:t>
            </a:r>
          </a:p>
          <a:p>
            <a:pPr indent="0" algn="just">
              <a:spcAft>
                <a:spcPts val="600"/>
              </a:spcAft>
              <a:buNone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）包含年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(year)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(month)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和日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(day)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私有数据成员。</a:t>
            </a:r>
          </a:p>
          <a:p>
            <a:pPr indent="0" algn="just">
              <a:spcAft>
                <a:spcPts val="600"/>
              </a:spcAft>
              <a:buNone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）包含构造函数，重载关于一日期加上天数的加法运算符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、重载关于一日期减去天数的减加运算符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、重载输出运算符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与输入运算符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82A399-BAD4-4D2A-B438-4ABCCF0F6F68}"/>
              </a:ext>
            </a:extLst>
          </p:cNvPr>
          <p:cNvSpPr txBox="1"/>
          <p:nvPr/>
        </p:nvSpPr>
        <p:spPr>
          <a:xfrm>
            <a:off x="537882" y="394447"/>
            <a:ext cx="3512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4-13 </a:t>
            </a:r>
            <a:r>
              <a:rPr lang="zh-CN" altLang="en-US" sz="2800" b="1" dirty="0"/>
              <a:t>实验作业 题目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60710F-C2F5-4A19-898A-06664091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40" y="2303554"/>
            <a:ext cx="6115050" cy="27717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09C7D9D-4C22-4138-85B0-44AE86A9DFD9}"/>
              </a:ext>
            </a:extLst>
          </p:cNvPr>
          <p:cNvSpPr txBox="1"/>
          <p:nvPr/>
        </p:nvSpPr>
        <p:spPr>
          <a:xfrm>
            <a:off x="8409583" y="19342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类声明</a:t>
            </a:r>
          </a:p>
        </p:txBody>
      </p:sp>
    </p:spTree>
    <p:extLst>
      <p:ext uri="{BB962C8B-B14F-4D97-AF65-F5344CB8AC3E}">
        <p14:creationId xmlns:p14="http://schemas.microsoft.com/office/powerpoint/2010/main" val="347299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6E5D82-B2DA-4FB9-983B-C0899BF7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9" y="1606775"/>
            <a:ext cx="3911709" cy="38545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E1DBB3-3D71-4797-9B23-9E40411C51A2}"/>
              </a:ext>
            </a:extLst>
          </p:cNvPr>
          <p:cNvSpPr txBox="1"/>
          <p:nvPr/>
        </p:nvSpPr>
        <p:spPr>
          <a:xfrm>
            <a:off x="1281787" y="114511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16A01A-2D9A-48B0-8CB8-FDE8264C6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432" y="1606775"/>
            <a:ext cx="4045200" cy="38545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6D8A178-0E01-489B-87B2-2FF49EE95FB0}"/>
              </a:ext>
            </a:extLst>
          </p:cNvPr>
          <p:cNvSpPr txBox="1"/>
          <p:nvPr/>
        </p:nvSpPr>
        <p:spPr>
          <a:xfrm>
            <a:off x="6096000" y="1145109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C5A3E3A-0867-4C98-8330-75BFC2C3C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926" y="0"/>
            <a:ext cx="4981074" cy="18426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DD97E34-B0E5-4435-940B-0FF1D8725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116" y="4319787"/>
            <a:ext cx="4792694" cy="22830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CB95D1A-221B-4DF2-8EF2-661021347B22}"/>
              </a:ext>
            </a:extLst>
          </p:cNvPr>
          <p:cNvSpPr txBox="1"/>
          <p:nvPr/>
        </p:nvSpPr>
        <p:spPr>
          <a:xfrm>
            <a:off x="9291862" y="395045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&lt;&lt;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&gt;&gt;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61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D82A399-BAD4-4D2A-B438-4ABCCF0F6F68}"/>
              </a:ext>
            </a:extLst>
          </p:cNvPr>
          <p:cNvSpPr txBox="1"/>
          <p:nvPr/>
        </p:nvSpPr>
        <p:spPr>
          <a:xfrm>
            <a:off x="537882" y="394447"/>
            <a:ext cx="3512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4-13 </a:t>
            </a:r>
            <a:r>
              <a:rPr lang="zh-CN" altLang="en-US" sz="2800" b="1" dirty="0"/>
              <a:t>实验作业 题目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76260C-700D-4CA5-A3A3-03896C18FA2F}"/>
              </a:ext>
            </a:extLst>
          </p:cNvPr>
          <p:cNvSpPr txBox="1">
            <a:spLocks/>
          </p:cNvSpPr>
          <p:nvPr/>
        </p:nvSpPr>
        <p:spPr>
          <a:xfrm>
            <a:off x="206188" y="2526741"/>
            <a:ext cx="4706471" cy="2578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设计一个时间类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Time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，要求：</a:t>
            </a:r>
          </a:p>
          <a:p>
            <a:pPr indent="0" algn="just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）包含时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(hour)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、分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(minute)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和秒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(second)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私有数据成员。</a:t>
            </a:r>
          </a:p>
          <a:p>
            <a:pPr indent="0" algn="just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）包含构造函数，重载关于一时间加上另一时间的加法运算符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、重载关于一时间减去另一时间的减加运算符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、重载输出运算符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与输入运算符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</a:p>
          <a:p>
            <a:pPr indent="0" algn="just"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151BE3-4D38-42D6-ABEE-76D88CBF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762" y="2184587"/>
            <a:ext cx="6496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1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5D6E80-0AA8-48D8-8F80-C7D0D13325DA}"/>
              </a:ext>
            </a:extLst>
          </p:cNvPr>
          <p:cNvSpPr txBox="1"/>
          <p:nvPr/>
        </p:nvSpPr>
        <p:spPr>
          <a:xfrm>
            <a:off x="519953" y="1667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4EEAD6-A327-4403-8F4E-13B15868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8" y="1202391"/>
            <a:ext cx="3152775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B52F69-CBDA-480E-A95D-B625F2E97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728" y="1409700"/>
            <a:ext cx="3238500" cy="4038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16387F-4B6A-453C-BB4E-4272AB0DB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441" y="2288241"/>
            <a:ext cx="510455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DF9BBA3-5E3F-4A9D-A964-35F8C9212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7667"/>
            <a:ext cx="11759733" cy="794592"/>
          </a:xfrm>
        </p:spPr>
        <p:txBody>
          <a:bodyPr>
            <a:normAutofit fontScale="85000" lnSpcReduction="10000"/>
          </a:bodyPr>
          <a:lstStyle/>
          <a:p>
            <a:pPr indent="0" algn="just">
              <a:spcAft>
                <a:spcPts val="600"/>
              </a:spcAft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编写程序，定义抽象基类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Shape(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形状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，由它派生出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个派生类：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Circle(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圆形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Rectangle(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矩形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，用函数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Show()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分别显示各种图形的相关信息，最后还要显示所有图形的总面积。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113FDF-0B0F-408D-934C-83A2C488C485}"/>
              </a:ext>
            </a:extLst>
          </p:cNvPr>
          <p:cNvSpPr txBox="1"/>
          <p:nvPr/>
        </p:nvSpPr>
        <p:spPr>
          <a:xfrm>
            <a:off x="259976" y="259976"/>
            <a:ext cx="3512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4-20 </a:t>
            </a:r>
            <a:r>
              <a:rPr lang="zh-CN" altLang="en-US" sz="2800" b="1" dirty="0"/>
              <a:t>实验作业 题目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D22B52-03F0-4C5F-9CCA-A3EBA08A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1861"/>
            <a:ext cx="3872753" cy="2495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F7628A-EE0B-414E-91ED-9CE9E918C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081" y="2359958"/>
            <a:ext cx="4678874" cy="38077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B6E72E-1D27-455F-B8E1-6B4FA55DA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690" y="2314155"/>
            <a:ext cx="4904453" cy="389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8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6D44D7D-F52F-4B30-B80A-4446BC3EB543}"/>
              </a:ext>
            </a:extLst>
          </p:cNvPr>
          <p:cNvSpPr txBox="1">
            <a:spLocks/>
          </p:cNvSpPr>
          <p:nvPr/>
        </p:nvSpPr>
        <p:spPr>
          <a:xfrm>
            <a:off x="432267" y="2558771"/>
            <a:ext cx="5089992" cy="2419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编写程序，定义抽象基类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Shape(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形状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，由它派生出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个派生类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 Circle(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圆形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Rectangle(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矩形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Square 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正止方形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，用函数函数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ShowArea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分别显示各种图形的面积，最后还要显示所有图形的总面积。要求用基类指针数组，使它的每一个元素指向一一个派生类对象。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A3C5EF-E9C1-495B-9960-7145B2D6ACCA}"/>
              </a:ext>
            </a:extLst>
          </p:cNvPr>
          <p:cNvSpPr txBox="1"/>
          <p:nvPr/>
        </p:nvSpPr>
        <p:spPr>
          <a:xfrm>
            <a:off x="537882" y="394447"/>
            <a:ext cx="3512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4-20 </a:t>
            </a:r>
            <a:r>
              <a:rPr lang="zh-CN" altLang="en-US" sz="2800" b="1" dirty="0"/>
              <a:t>实验作业 题目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0CA7CE-47C9-4AEF-941F-6FF67344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790" y="1870541"/>
            <a:ext cx="4305020" cy="37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5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F022-EA3C-6847-9DCA-FB7275C0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4</a:t>
            </a:r>
            <a:r>
              <a:rPr kumimoji="1" lang="zh-CN" altLang="en-US" b="1" dirty="0"/>
              <a:t> 实验作业</a:t>
            </a:r>
            <a:r>
              <a:rPr kumimoji="1" lang="en-US" altLang="zh-CN" b="1" dirty="0"/>
              <a:t>(1)</a:t>
            </a:r>
            <a:endParaRPr kumimoji="1"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3A3DF4-9DF6-479B-BC82-B2803C0D3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0347"/>
            <a:ext cx="12192000" cy="24052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3C0D6A4-F434-4D71-A2A2-4C358967721B}"/>
              </a:ext>
            </a:extLst>
          </p:cNvPr>
          <p:cNvSpPr txBox="1"/>
          <p:nvPr/>
        </p:nvSpPr>
        <p:spPr>
          <a:xfrm>
            <a:off x="286327" y="4694462"/>
            <a:ext cx="10599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另外增加的一个要求：定义一个普通函数</a:t>
            </a:r>
            <a:r>
              <a:rPr lang="en-US" altLang="zh-CN" dirty="0"/>
              <a:t>function</a:t>
            </a:r>
            <a:r>
              <a:rPr lang="zh-CN" altLang="en-US" dirty="0"/>
              <a:t>（），函数体中能够通过一行代码（对</a:t>
            </a:r>
            <a:r>
              <a:rPr lang="en-US" altLang="zh-CN" dirty="0" err="1"/>
              <a:t>toString</a:t>
            </a:r>
            <a:r>
              <a:rPr lang="zh-CN" altLang="en-US" dirty="0"/>
              <a:t>（）的调用），来获得字符串类型的支票或储蓄账户余额，从而实现动态绑定；为</a:t>
            </a:r>
            <a:r>
              <a:rPr lang="en-US" altLang="zh-CN" dirty="0"/>
              <a:t>function</a:t>
            </a:r>
            <a:r>
              <a:rPr lang="zh-CN" altLang="en-US" dirty="0"/>
              <a:t>（）编写测试代码并输出结果。</a:t>
            </a:r>
          </a:p>
        </p:txBody>
      </p:sp>
    </p:spTree>
    <p:extLst>
      <p:ext uri="{BB962C8B-B14F-4D97-AF65-F5344CB8AC3E}">
        <p14:creationId xmlns:p14="http://schemas.microsoft.com/office/powerpoint/2010/main" val="19794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F022-EA3C-6847-9DCA-FB7275C0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作业提交说明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05B24-9F5A-1A4D-9786-BEA6AC39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046"/>
            <a:ext cx="10515600" cy="472291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作业内容：上机课程的</a:t>
            </a:r>
            <a:r>
              <a:rPr kumimoji="1" lang="zh-CN" altLang="en-US" b="1" dirty="0"/>
              <a:t>实验作业</a:t>
            </a:r>
            <a:r>
              <a:rPr kumimoji="1" lang="zh-CN" altLang="en-US" dirty="0"/>
              <a:t>作业提交方式：邮件发送作业解答内容的压缩包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内容说明</a:t>
            </a:r>
            <a:r>
              <a:rPr kumimoji="1" lang="en-US" altLang="zh-CN" dirty="0"/>
              <a:t>.</a:t>
            </a:r>
            <a:r>
              <a:rPr kumimoji="1" lang="zh-CN" altLang="en-US" dirty="0"/>
              <a:t> 实验</a:t>
            </a:r>
            <a:r>
              <a:rPr kumimoji="1" lang="zh-CN" altLang="en-US" b="1" dirty="0"/>
              <a:t>作业编程题目</a:t>
            </a:r>
            <a:r>
              <a:rPr kumimoji="1" lang="zh-CN" altLang="en-US" dirty="0"/>
              <a:t>解答提供</a:t>
            </a:r>
            <a:r>
              <a:rPr kumimoji="1" lang="en-US" altLang="zh-CN" dirty="0" err="1">
                <a:solidFill>
                  <a:srgbClr val="FF0000"/>
                </a:solidFill>
              </a:rPr>
              <a:t>cpp</a:t>
            </a:r>
            <a:r>
              <a:rPr kumimoji="1" lang="zh-CN" altLang="en-US" dirty="0">
                <a:solidFill>
                  <a:srgbClr val="FF0000"/>
                </a:solidFill>
              </a:rPr>
              <a:t>源码文件</a:t>
            </a:r>
            <a:r>
              <a:rPr kumimoji="1" lang="zh-CN" altLang="en-US" dirty="0"/>
              <a:t>以及</a:t>
            </a:r>
            <a:r>
              <a:rPr kumimoji="1" lang="zh-CN" altLang="en-US" dirty="0">
                <a:solidFill>
                  <a:srgbClr val="FF0000"/>
                </a:solidFill>
              </a:rPr>
              <a:t>运行截图，一道题目一个源码一个截图</a:t>
            </a:r>
            <a:r>
              <a:rPr kumimoji="1" lang="zh-CN" altLang="en-US" dirty="0"/>
              <a:t>（文件命名体现题号）（例：两道实验编程题目，源码，截图，类图每道题单独一个文件夹下）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命名方式：</a:t>
            </a:r>
            <a:r>
              <a:rPr kumimoji="1" lang="en-US" altLang="zh-CN" dirty="0"/>
              <a:t>1.</a:t>
            </a:r>
            <a:r>
              <a:rPr kumimoji="1" lang="zh-CN" altLang="en-US" dirty="0"/>
              <a:t> 压缩包命名：第*次实验</a:t>
            </a:r>
            <a:r>
              <a:rPr kumimoji="1" lang="en-US" altLang="zh-CN" dirty="0"/>
              <a:t>_</a:t>
            </a:r>
            <a:r>
              <a:rPr kumimoji="1" lang="zh-CN" altLang="en-US" dirty="0"/>
              <a:t>实验日期</a:t>
            </a:r>
            <a:r>
              <a:rPr kumimoji="1" lang="en-US" altLang="zh-CN" dirty="0"/>
              <a:t>_</a:t>
            </a:r>
            <a:r>
              <a:rPr kumimoji="1" lang="zh-CN" altLang="en-US" dirty="0"/>
              <a:t>学号</a:t>
            </a:r>
            <a:r>
              <a:rPr kumimoji="1" lang="en-US" altLang="zh-CN" dirty="0"/>
              <a:t>_</a:t>
            </a:r>
            <a:r>
              <a:rPr kumimoji="1" lang="zh-CN" altLang="en-US" dirty="0"/>
              <a:t>姓名</a:t>
            </a:r>
            <a:r>
              <a:rPr kumimoji="1" lang="en-US" altLang="zh-CN" dirty="0"/>
              <a:t>.zip</a:t>
            </a:r>
          </a:p>
          <a:p>
            <a:pPr marL="457200" lvl="1" indent="0">
              <a:buNone/>
            </a:pPr>
            <a:r>
              <a:rPr kumimoji="1" lang="zh-CN" altLang="en-US" dirty="0"/>
              <a:t>（例：第</a:t>
            </a:r>
            <a:r>
              <a:rPr kumimoji="1" lang="en-US" altLang="zh-CN" dirty="0"/>
              <a:t>5</a:t>
            </a:r>
            <a:r>
              <a:rPr kumimoji="1" lang="zh-CN" altLang="en-US" dirty="0"/>
              <a:t>次实验</a:t>
            </a:r>
            <a:r>
              <a:rPr kumimoji="1" lang="en-US" altLang="zh-CN" dirty="0"/>
              <a:t>_4-25_2020141462298_</a:t>
            </a:r>
            <a:r>
              <a:rPr kumimoji="1" lang="zh-CN" altLang="en-US" dirty="0"/>
              <a:t>张三</a:t>
            </a:r>
            <a:r>
              <a:rPr kumimoji="1" lang="en-US" altLang="zh-CN" dirty="0"/>
              <a:t>.zip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	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邮件命名：第*次：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实验</a:t>
            </a:r>
            <a:r>
              <a:rPr kumimoji="1" lang="en-US" altLang="zh-CN" dirty="0"/>
              <a:t>_</a:t>
            </a:r>
            <a:r>
              <a:rPr kumimoji="1" lang="zh-CN" altLang="en-US" dirty="0"/>
              <a:t>实验日期</a:t>
            </a:r>
            <a:r>
              <a:rPr kumimoji="1" lang="en-US" altLang="zh-CN" dirty="0"/>
              <a:t>_</a:t>
            </a:r>
            <a:r>
              <a:rPr kumimoji="1" lang="zh-CN" altLang="en-US" dirty="0"/>
              <a:t>学号</a:t>
            </a:r>
            <a:r>
              <a:rPr kumimoji="1" lang="en-US" altLang="zh-CN" dirty="0"/>
              <a:t>_</a:t>
            </a:r>
            <a:r>
              <a:rPr kumimoji="1" lang="zh-CN" altLang="en-US" dirty="0"/>
              <a:t>姓名 作业解答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（例：第</a:t>
            </a:r>
            <a:r>
              <a:rPr kumimoji="1" lang="en-US" altLang="zh-CN" dirty="0"/>
              <a:t>5</a:t>
            </a:r>
            <a:r>
              <a:rPr kumimoji="1" lang="zh-CN" altLang="en-US" dirty="0"/>
              <a:t>次实验</a:t>
            </a:r>
            <a:r>
              <a:rPr kumimoji="1" lang="en-US" altLang="zh-CN" dirty="0"/>
              <a:t>_4-25_2020141462298_</a:t>
            </a:r>
            <a:r>
              <a:rPr kumimoji="1" lang="zh-CN" altLang="en-US" dirty="0"/>
              <a:t>张三 作业解答）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邮箱地址：</a:t>
            </a:r>
            <a:r>
              <a:rPr kumimoji="1" lang="en-US" altLang="zh-CN" dirty="0">
                <a:hlinkClick r:id="rId2"/>
              </a:rPr>
              <a:t>zx852322813@163.com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第五次作业截止时间</a:t>
            </a:r>
            <a:r>
              <a:rPr kumimoji="1" lang="zh-CN" altLang="en-US" dirty="0"/>
              <a:t>：</a:t>
            </a:r>
            <a:r>
              <a:rPr kumimoji="1" lang="en-US" altLang="zh-CN" dirty="0"/>
              <a:t>2021.5.2</a:t>
            </a:r>
            <a:r>
              <a:rPr kumimoji="1" lang="zh-CN" altLang="en-US" dirty="0"/>
              <a:t> </a:t>
            </a:r>
            <a:r>
              <a:rPr kumimoji="1" lang="en-US" altLang="zh-CN" dirty="0"/>
              <a:t>21:00</a:t>
            </a:r>
            <a:r>
              <a:rPr kumimoji="1" lang="zh-CN" altLang="en-US" dirty="0"/>
              <a:t>（下周日晚九点前）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378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547</Words>
  <Application>Microsoft Office PowerPoint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高级语言程序设计实验课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 实验作业(1)</vt:lpstr>
      <vt:lpstr>作业提交说明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高级语言程序设计实验课</dc:title>
  <dc:creator>Snow Z</dc:creator>
  <cp:lastModifiedBy>Snow Z</cp:lastModifiedBy>
  <cp:revision>208</cp:revision>
  <dcterms:created xsi:type="dcterms:W3CDTF">2021-03-29T15:08:45Z</dcterms:created>
  <dcterms:modified xsi:type="dcterms:W3CDTF">2021-04-25T07:54:12Z</dcterms:modified>
</cp:coreProperties>
</file>