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作业五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文件</a:t>
            </a:r>
            <a:r>
              <a:rPr lang="en-US" altLang="zh-CN" dirty="0" smtClean="0"/>
              <a:t>scan.txt</a:t>
            </a:r>
            <a:r>
              <a:rPr lang="zh-CN" altLang="en-US" dirty="0" smtClean="0"/>
              <a:t>里面保存的是一个无线设备扫描到的附近无线设备的信息。编写一个程序，将文件中的内容读取出来，并且将数据重新整理一下，将每台设备的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ESSID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Signal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Quality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Encryption</a:t>
            </a:r>
            <a:r>
              <a:rPr lang="zh-CN" altLang="en-US" dirty="0" smtClean="0"/>
              <a:t>各项的数据抽取出来，按以下格式打印。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400" dirty="0" smtClean="0"/>
              <a:t>Address              </a:t>
            </a:r>
            <a:r>
              <a:rPr lang="en-US" altLang="zh-CN" sz="1400" dirty="0" smtClean="0"/>
              <a:t>         ESSID           Mode     Channel  Signal        Quality  </a:t>
            </a:r>
            <a:r>
              <a:rPr lang="en-US" altLang="zh-CN" sz="1400" dirty="0" smtClean="0"/>
              <a:t>Encryption</a:t>
            </a:r>
          </a:p>
          <a:p>
            <a:pPr>
              <a:buNone/>
            </a:pPr>
            <a:r>
              <a:rPr lang="en-US" altLang="zh-CN" sz="1400" dirty="0" smtClean="0"/>
              <a:t>BC:54:FC:DF:E3:0F    </a:t>
            </a:r>
            <a:r>
              <a:rPr lang="en-US" altLang="zh-CN" sz="1400" dirty="0" err="1" smtClean="0"/>
              <a:t>chinafltec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  Master    1              -</a:t>
            </a:r>
            <a:r>
              <a:rPr lang="en-US" altLang="zh-CN" sz="1400" dirty="0" smtClean="0"/>
              <a:t>96 </a:t>
            </a:r>
            <a:r>
              <a:rPr lang="en-US" altLang="zh-CN" sz="1400" dirty="0" err="1" smtClean="0"/>
              <a:t>dBm</a:t>
            </a:r>
            <a:r>
              <a:rPr lang="en-US" altLang="zh-CN" sz="1400" dirty="0" smtClean="0"/>
              <a:t>  </a:t>
            </a:r>
            <a:r>
              <a:rPr lang="en-US" altLang="zh-CN" sz="1400" dirty="0" smtClean="0"/>
              <a:t>  37/94    </a:t>
            </a:r>
            <a:r>
              <a:rPr lang="en-US" altLang="zh-CN" sz="1400" dirty="0" smtClean="0"/>
              <a:t>mixed WPA/WPA2 PSK (CCMP)</a:t>
            </a:r>
          </a:p>
          <a:p>
            <a:pPr>
              <a:buNone/>
            </a:pPr>
            <a:r>
              <a:rPr lang="en-US" altLang="zh-CN" sz="1400" dirty="0" smtClean="0"/>
              <a:t>74:05:A5:EE:CE:42    </a:t>
            </a:r>
            <a:r>
              <a:rPr lang="en-US" altLang="zh-CN" sz="1400" dirty="0" smtClean="0"/>
              <a:t>YBS5       </a:t>
            </a:r>
            <a:r>
              <a:rPr lang="en-US" altLang="zh-CN" sz="1400" dirty="0" smtClean="0"/>
              <a:t>     Master    6             -</a:t>
            </a:r>
            <a:r>
              <a:rPr lang="en-US" altLang="zh-CN" sz="1400" dirty="0" smtClean="0"/>
              <a:t>101 </a:t>
            </a:r>
            <a:r>
              <a:rPr lang="en-US" altLang="zh-CN" sz="1400" dirty="0" err="1" smtClean="0"/>
              <a:t>dBm</a:t>
            </a:r>
            <a:r>
              <a:rPr lang="en-US" altLang="zh-CN" sz="1400" dirty="0" smtClean="0"/>
              <a:t>  </a:t>
            </a:r>
            <a:r>
              <a:rPr lang="en-US" altLang="zh-CN" sz="1400" dirty="0" smtClean="0"/>
              <a:t> 21/94   </a:t>
            </a:r>
            <a:r>
              <a:rPr lang="en-US" altLang="zh-CN" sz="1400" dirty="0" smtClean="0"/>
              <a:t>mixed WPA/WPA2 PSK (TKIP, CCMP)</a:t>
            </a:r>
            <a:endParaRPr lang="zh-C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108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Python作业五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Python作业一</dc:title>
  <dc:creator>Administrator</dc:creator>
  <cp:lastModifiedBy>ad</cp:lastModifiedBy>
  <cp:revision>6</cp:revision>
  <dcterms:created xsi:type="dcterms:W3CDTF">2021-03-21T13:10:13Z</dcterms:created>
  <dcterms:modified xsi:type="dcterms:W3CDTF">2021-04-20T13:44:59Z</dcterms:modified>
</cp:coreProperties>
</file>