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08412-EA2C-4A61-BE85-4C093D2A40A9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74F18-4689-43FE-96AF-96F030110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74F18-4689-43FE-96AF-96F030110BE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作业六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编写两个函数，一个用于文本的加密，一个用于文本的解密。加密方法采用简单的置换方法，就是每一个英文字母都用另外一个英文字母置换，这样原文的内容就变得无法理解了，解密就是逆过程。比如，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z</a:t>
            </a:r>
            <a:r>
              <a:rPr lang="zh-CN" altLang="en-US" dirty="0" smtClean="0"/>
              <a:t>置换，</a:t>
            </a:r>
            <a:r>
              <a:rPr lang="en-US" altLang="zh-CN" dirty="0" smtClean="0"/>
              <a:t> 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置换，</a:t>
            </a:r>
            <a:r>
              <a:rPr lang="en-US" altLang="zh-CN" dirty="0" smtClean="0"/>
              <a:t> 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置换，以此类推。当然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不一定和</a:t>
            </a:r>
            <a:r>
              <a:rPr lang="en-US" altLang="zh-CN" dirty="0" smtClean="0"/>
              <a:t>z</a:t>
            </a:r>
            <a:r>
              <a:rPr lang="zh-CN" altLang="en-US" dirty="0" smtClean="0"/>
              <a:t>置换，可以和其它任何字母置换</a:t>
            </a:r>
            <a:r>
              <a:rPr lang="zh-CN" altLang="en-US" dirty="0" smtClean="0"/>
              <a:t>。然后编写程序并且运行验证加密和解密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的正确性。</a:t>
            </a:r>
            <a:r>
              <a:rPr lang="zh-CN" altLang="en-US" dirty="0" smtClean="0"/>
              <a:t>注意，只限英文字母，区分大小写，也就是</a:t>
            </a:r>
            <a:r>
              <a:rPr lang="en-US" altLang="zh-CN" dirty="0" smtClean="0"/>
              <a:t>52</a:t>
            </a:r>
            <a:r>
              <a:rPr lang="zh-CN" altLang="en-US" dirty="0" smtClean="0"/>
              <a:t>个英文字母。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123</Words>
  <Application>Microsoft Office PowerPoint</Application>
  <PresentationFormat>全屏显示(4:3)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Python作业六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Python作业六</dc:title>
  <dc:creator>Administrator</dc:creator>
  <cp:lastModifiedBy>ad</cp:lastModifiedBy>
  <cp:revision>6</cp:revision>
  <dcterms:created xsi:type="dcterms:W3CDTF">2021-04-28T10:54:39Z</dcterms:created>
  <dcterms:modified xsi:type="dcterms:W3CDTF">2021-04-28T11:09:46Z</dcterms:modified>
</cp:coreProperties>
</file>