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9" r:id="rId5"/>
    <p:sldId id="270" r:id="rId6"/>
    <p:sldId id="271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566" autoAdjust="0"/>
  </p:normalViewPr>
  <p:slideViewPr>
    <p:cSldViewPr snapToGrid="0" snapToObjects="1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11379-7EDC-8648-AAF1-D2AB4027A1E9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CAFE-B18B-0847-9DB7-5C3097C5E9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41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1A02-AAEE-EB4C-BFBD-BDBCDAF9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48C7B-1BED-6242-AB4D-180014AF4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262E3-5058-F44F-ABA3-21D55C72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2D02D-9B9D-8D4D-B3A2-99B95F6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60D15-DAC3-1747-BE09-A22BC01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3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EECDD-9C3D-0A4A-88E3-AC7EE825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465F8-7CE4-4148-A45D-41F95EDCE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60054-6087-8E46-84D0-5ED69A2F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F7C0D-B381-BD43-8B76-5624727A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408A1-B99C-E143-86C5-2974E3A3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93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E055BF-7397-F248-AAB6-50F2F0125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2289A-A59E-8942-9404-35347BD3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EFB42-F18E-3841-92C5-1D5A868A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F5E8E-62C8-6D47-AAC1-5459F95E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63C93-7839-4742-97F7-AC58E7C7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3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1C0B-7BC7-FD4B-838A-76C93D70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8B3A6-AE71-F94D-B802-8C0E9A30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633D7-AFDD-F84A-B235-42C6EE7C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8A52A-A003-F54A-8185-3BEB9815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3F678-2D89-F843-AD68-356E3C15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2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C2823-87BB-124F-87CA-09166075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BB1D0-2ED2-BB4F-9BC2-769DA7C0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45F4A-2150-A642-A7B5-88768A20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677F7-9265-2345-AA24-5EF0E6C6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30473-A094-B541-AF5D-4887EA00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2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51C47-1588-D84F-BA61-58D5BF01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11CB-8481-4E49-BA23-59D9E4D2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3D0CB-843D-7346-B0B8-7B4A8846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648D5-1C18-5845-888E-AE388570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03ACF-6DC6-8A4D-A85D-87DF8E4B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2D48A-8164-FF4C-916D-1B37D65F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62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57BA6-3788-C542-8BE7-EC8DA30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77E-09FA-C645-9302-5CDA56A0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A745CE-744C-414D-B10C-C30BA34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87698-67CF-BD47-BEC5-9C233EEDC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03B32-947A-BF40-A098-70445C08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B2E679-FA8F-DB43-B20B-084596D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20178-2DE9-B149-9694-3DDBEAE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1D322-14BE-4A46-AAF0-65C3EF34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8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7A4A4-5917-7E40-8AFB-38EFDE86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CF43FF-977E-9F45-9F80-5E83D0F6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1A75-0FD5-A148-896D-264652B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04B32-5B81-764B-98D0-A321C8C0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8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0C880-7940-A646-8D63-1036E129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CE955F-B1DA-3849-9DCB-7C90BE25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17DC4-B951-0A45-B5B5-95F0E5D3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8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65F9-E696-EB45-9570-DBC6BE19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F6D6-EF1A-3E4F-A1E2-0F897EBB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C9500-C1BD-984E-9405-972242D04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5625A-1EAD-6642-A182-D7AEB322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65ACF-5485-884D-A7D6-1CE6A102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3B188-6D22-354C-9470-5D69E1B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6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4F9BE-9357-B746-881E-1618056F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80DE5-65A1-224C-8C06-D75BB4CD3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66D86-711D-5D4D-AAD9-2F4BE085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56246-FD29-6448-8BB9-10F55BFB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8C49A-0F7E-CC44-81DA-91C5498B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2C452-AE39-8341-B583-C3BE8E9B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36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D2FFE-FC1F-0A45-B819-76B2797F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B4208-BFA7-4E44-B9E6-8F682FC0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DA33A-371D-EF45-9267-C80213EF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3E6B-CCC6-774D-A039-FBBFA31A851D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3FD1A-3CC0-684D-B414-4964FC0E8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07FA6-4A14-C446-BA65-459B5DE5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26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zx852322813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0805-2580-0C41-A2B0-64E1121BF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高级语言程序设计实验课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5E2F0-5CEC-6344-8FF2-1A69F243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017" y="5735637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27</a:t>
            </a:r>
            <a:r>
              <a:rPr kumimoji="1" lang="zh-CN" altLang="en-US" dirty="0"/>
              <a:t>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069822-EA7B-FE48-A549-B5A3C6FBEF28}"/>
              </a:ext>
            </a:extLst>
          </p:cNvPr>
          <p:cNvSpPr txBox="1"/>
          <p:nvPr/>
        </p:nvSpPr>
        <p:spPr>
          <a:xfrm>
            <a:off x="6571281" y="62148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4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EDA03A2-5048-474F-8C8B-43700672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49" y="2361547"/>
            <a:ext cx="4776228" cy="24193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、编写普通函数</a:t>
            </a:r>
            <a:r>
              <a:rPr lang="en-US" altLang="zh-CN" sz="2400" dirty="0"/>
              <a:t>function()</a:t>
            </a:r>
            <a:r>
              <a:rPr lang="zh-CN" altLang="en-US" sz="2400" dirty="0"/>
              <a:t>，其参数表和返回值类型自定，功能：输出公司的行政人员、销售人员或销售经理等各类人员的实际发放工资数额。并编写测试代码。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82A399-BAD4-4D2A-B438-4ABCCF0F6F68}"/>
              </a:ext>
            </a:extLst>
          </p:cNvPr>
          <p:cNvSpPr txBox="1"/>
          <p:nvPr/>
        </p:nvSpPr>
        <p:spPr>
          <a:xfrm>
            <a:off x="537882" y="394447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4-25 </a:t>
            </a:r>
            <a:r>
              <a:rPr lang="zh-CN" altLang="en-US" sz="2800" b="1" dirty="0"/>
              <a:t>随堂测试 题目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B8E241-1DEA-460B-9192-832D89AC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90" y="605140"/>
            <a:ext cx="4776228" cy="56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76260C-700D-4CA5-A3A3-03896C18FA2F}"/>
              </a:ext>
            </a:extLst>
          </p:cNvPr>
          <p:cNvSpPr txBox="1">
            <a:spLocks/>
          </p:cNvSpPr>
          <p:nvPr/>
        </p:nvSpPr>
        <p:spPr>
          <a:xfrm>
            <a:off x="206188" y="2526741"/>
            <a:ext cx="4706471" cy="25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dirty="0"/>
              <a:t> 2</a:t>
            </a:r>
            <a:r>
              <a:rPr lang="zh-CN" altLang="en-US" sz="2400" dirty="0"/>
              <a:t>、编程实现两个</a:t>
            </a:r>
            <a:r>
              <a:rPr lang="en-US" altLang="zh-CN" sz="2400" dirty="0"/>
              <a:t>3</a:t>
            </a:r>
            <a:r>
              <a:rPr lang="zh-CN" altLang="en-US" sz="2400" dirty="0"/>
              <a:t>*</a:t>
            </a:r>
            <a:r>
              <a:rPr lang="en-US" altLang="zh-CN" sz="2400" dirty="0"/>
              <a:t>3</a:t>
            </a:r>
            <a:r>
              <a:rPr lang="zh-CN" altLang="en-US" sz="2400" dirty="0"/>
              <a:t>矩阵的相乘、自减（前、后缀）运算，并重载判断两个矩阵是否相等的比较运算符，支撑直接输出矩阵对象。最后为该类编写测试代码，测试以上所有行为并输出结果。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4E220D-9677-424A-89E6-4D62F0840B94}"/>
              </a:ext>
            </a:extLst>
          </p:cNvPr>
          <p:cNvSpPr txBox="1"/>
          <p:nvPr/>
        </p:nvSpPr>
        <p:spPr>
          <a:xfrm>
            <a:off x="537882" y="394447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4-25 </a:t>
            </a:r>
            <a:r>
              <a:rPr lang="zh-CN" altLang="en-US" sz="2800" b="1" dirty="0"/>
              <a:t>随堂测试 题目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782BE3-BE9D-4C7C-A0E7-C37AA3E4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487" y="1624341"/>
            <a:ext cx="6027325" cy="36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B11DB8-2DA5-4076-B103-D2B23DF2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403169"/>
            <a:ext cx="7981950" cy="227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2BD9AF-C998-4AE4-B334-B15939FC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1" y="2847974"/>
            <a:ext cx="3838575" cy="4010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F79247-0799-4640-9206-7CAD6A44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036" y="3893481"/>
            <a:ext cx="4781550" cy="1847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04A9CB-A02F-4C38-8C03-A2F33CABF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534" y="3793468"/>
            <a:ext cx="38576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3EF55502-D8C5-434F-906E-C183E361B9F5}"/>
              </a:ext>
            </a:extLst>
          </p:cNvPr>
          <p:cNvSpPr txBox="1"/>
          <p:nvPr/>
        </p:nvSpPr>
        <p:spPr>
          <a:xfrm>
            <a:off x="537882" y="394447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4-25 </a:t>
            </a:r>
            <a:r>
              <a:rPr lang="zh-CN" altLang="en-US" sz="2800" b="1" dirty="0"/>
              <a:t>随堂测试 题目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ECE077-BC45-4343-94B0-B6275C49ACA7}"/>
              </a:ext>
            </a:extLst>
          </p:cNvPr>
          <p:cNvSpPr txBox="1"/>
          <p:nvPr/>
        </p:nvSpPr>
        <p:spPr>
          <a:xfrm>
            <a:off x="283779" y="2442580"/>
            <a:ext cx="5044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、利用对象数组或对象指针来实现对学生选课、查询分数、统计全班学生的最高分、最低分以及对应的学生信息，统计平均分、高分段（</a:t>
            </a:r>
            <a:r>
              <a:rPr lang="en-US" altLang="zh-CN" sz="2400" dirty="0"/>
              <a:t>85</a:t>
            </a:r>
            <a:r>
              <a:rPr lang="zh-CN" altLang="en-US" sz="2400" dirty="0"/>
              <a:t>以上）人数以及学生具体信息、不及格人数以及学生具体信息，并打印以上各项数据。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68111A-3777-4409-9517-7D224AD1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40" y="0"/>
            <a:ext cx="6114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8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A06A70-B8B4-489E-B947-44965F41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90525"/>
            <a:ext cx="5581650" cy="6076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232133-7563-4A36-A1E2-39820840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04" y="1601881"/>
            <a:ext cx="53530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2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 实验作业</a:t>
            </a:r>
            <a:r>
              <a:rPr kumimoji="1" lang="en-US" altLang="zh-CN" b="1" dirty="0"/>
              <a:t>(1)</a:t>
            </a:r>
            <a:endParaRPr kumimoji="1"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CC2D8E-58F0-4039-9602-25C3EB4DFE86}"/>
              </a:ext>
            </a:extLst>
          </p:cNvPr>
          <p:cNvSpPr txBox="1"/>
          <p:nvPr/>
        </p:nvSpPr>
        <p:spPr>
          <a:xfrm>
            <a:off x="1224455" y="2813447"/>
            <a:ext cx="97430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自定义一个</a:t>
            </a:r>
            <a:r>
              <a:rPr lang="en-US" altLang="zh-CN" sz="2800" dirty="0" err="1"/>
              <a:t>MyString</a:t>
            </a:r>
            <a:r>
              <a:rPr lang="zh-CN" altLang="en-US" sz="2800" dirty="0"/>
              <a:t>类，为该类重载</a:t>
            </a:r>
            <a:r>
              <a:rPr lang="en-US" altLang="zh-CN" sz="2800" dirty="0"/>
              <a:t>+</a:t>
            </a:r>
            <a:r>
              <a:rPr lang="zh-CN" altLang="en-US" sz="2800" dirty="0"/>
              <a:t>、</a:t>
            </a:r>
            <a:r>
              <a:rPr lang="en-US" altLang="zh-CN" sz="2800" dirty="0"/>
              <a:t>-</a:t>
            </a:r>
            <a:r>
              <a:rPr lang="zh-CN" altLang="en-US" sz="2800" dirty="0"/>
              <a:t>、</a:t>
            </a:r>
            <a:r>
              <a:rPr lang="en-US" altLang="zh-CN" sz="2800" dirty="0"/>
              <a:t>=</a:t>
            </a:r>
            <a:r>
              <a:rPr lang="zh-CN" altLang="en-US" sz="2800" dirty="0"/>
              <a:t>、类型转换、</a:t>
            </a:r>
            <a:r>
              <a:rPr lang="en-US" altLang="zh-CN" sz="2800" dirty="0"/>
              <a:t>[]</a:t>
            </a:r>
            <a:r>
              <a:rPr lang="zh-CN" altLang="en-US" sz="2800" dirty="0"/>
              <a:t>、</a:t>
            </a:r>
            <a:r>
              <a:rPr lang="en-US" altLang="zh-CN" sz="2800" dirty="0"/>
              <a:t>&lt;&lt;</a:t>
            </a:r>
            <a:r>
              <a:rPr lang="zh-CN" altLang="en-US" sz="2800" dirty="0"/>
              <a:t>等运算符函数，并为每一个行为编写测试代码。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4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作业提交说明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05B24-9F5A-1A4D-9786-BEA6AC39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作业内容：上机课程的</a:t>
            </a:r>
            <a:r>
              <a:rPr kumimoji="1" lang="zh-CN" altLang="en-US" b="1" dirty="0"/>
              <a:t>实验作业</a:t>
            </a:r>
            <a:r>
              <a:rPr kumimoji="1" lang="zh-CN" altLang="en-US" dirty="0"/>
              <a:t>作业提交方式：邮件发送作业解答内容的压缩包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内容说明</a:t>
            </a:r>
            <a:r>
              <a:rPr kumimoji="1" lang="en-US" altLang="zh-CN" dirty="0"/>
              <a:t>.</a:t>
            </a:r>
            <a:r>
              <a:rPr kumimoji="1" lang="zh-CN" altLang="en-US" dirty="0"/>
              <a:t> 实验</a:t>
            </a:r>
            <a:r>
              <a:rPr kumimoji="1" lang="zh-CN" altLang="en-US" b="1" dirty="0"/>
              <a:t>作业编程题目</a:t>
            </a:r>
            <a:r>
              <a:rPr kumimoji="1" lang="zh-CN" altLang="en-US" dirty="0"/>
              <a:t>解答提供</a:t>
            </a:r>
            <a:r>
              <a:rPr kumimoji="1" lang="en-US" altLang="zh-CN" dirty="0" err="1">
                <a:solidFill>
                  <a:srgbClr val="FF0000"/>
                </a:solidFill>
              </a:rPr>
              <a:t>cpp</a:t>
            </a:r>
            <a:r>
              <a:rPr kumimoji="1" lang="zh-CN" altLang="en-US" dirty="0">
                <a:solidFill>
                  <a:srgbClr val="FF0000"/>
                </a:solidFill>
              </a:rPr>
              <a:t>源码文件</a:t>
            </a:r>
            <a:r>
              <a:rPr kumimoji="1" lang="zh-CN" altLang="en-US" dirty="0"/>
              <a:t>以及</a:t>
            </a:r>
            <a:r>
              <a:rPr kumimoji="1" lang="zh-CN" altLang="en-US" dirty="0">
                <a:solidFill>
                  <a:srgbClr val="FF0000"/>
                </a:solidFill>
              </a:rPr>
              <a:t>运行截图，一道题目一个源码一个截图</a:t>
            </a:r>
            <a:r>
              <a:rPr kumimoji="1" lang="zh-CN" altLang="en-US" dirty="0"/>
              <a:t>（文件命名体现题号）（例：两道实验编程题目，源码，截图，类图每道题单独一个文件夹下）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命名方式：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 压缩包命名：第*次实验</a:t>
            </a:r>
            <a:r>
              <a:rPr kumimoji="1" lang="en-US" altLang="zh-CN" dirty="0"/>
              <a:t>_</a:t>
            </a:r>
            <a:r>
              <a:rPr kumimoji="1" lang="zh-CN" altLang="en-US" dirty="0"/>
              <a:t>实验日期</a:t>
            </a:r>
            <a:r>
              <a:rPr kumimoji="1" lang="en-US" altLang="zh-CN" dirty="0"/>
              <a:t>_</a:t>
            </a:r>
            <a:r>
              <a:rPr kumimoji="1" lang="zh-CN" altLang="en-US" dirty="0"/>
              <a:t>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.zip</a:t>
            </a:r>
          </a:p>
          <a:p>
            <a:pPr marL="457200" lvl="1" indent="0">
              <a:buNone/>
            </a:pPr>
            <a:r>
              <a:rPr kumimoji="1" lang="zh-CN" altLang="en-US" dirty="0"/>
              <a:t>（例：第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次实验</a:t>
            </a:r>
            <a:r>
              <a:rPr kumimoji="1" lang="en-US" altLang="zh-CN" dirty="0"/>
              <a:t>_4-27_2020141462298_</a:t>
            </a:r>
            <a:r>
              <a:rPr kumimoji="1" lang="zh-CN" altLang="en-US" dirty="0"/>
              <a:t>张三</a:t>
            </a:r>
            <a:r>
              <a:rPr kumimoji="1" lang="en-US" altLang="zh-CN" dirty="0"/>
              <a:t>.zip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	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邮件命名：第*次：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_</a:t>
            </a:r>
            <a:r>
              <a:rPr kumimoji="1" lang="zh-CN" altLang="en-US" dirty="0"/>
              <a:t>实验日期</a:t>
            </a:r>
            <a:r>
              <a:rPr kumimoji="1" lang="en-US" altLang="zh-CN" dirty="0"/>
              <a:t>_</a:t>
            </a:r>
            <a:r>
              <a:rPr kumimoji="1" lang="zh-CN" altLang="en-US" dirty="0"/>
              <a:t>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 作业解答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（例：第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次实验</a:t>
            </a:r>
            <a:r>
              <a:rPr kumimoji="1" lang="en-US" altLang="zh-CN" dirty="0"/>
              <a:t>_4-27_2020141462298_</a:t>
            </a:r>
            <a:r>
              <a:rPr kumimoji="1" lang="zh-CN" altLang="en-US" dirty="0"/>
              <a:t>张三 作业解答）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邮箱地址：</a:t>
            </a:r>
            <a:r>
              <a:rPr kumimoji="1" lang="en-US" altLang="zh-CN" dirty="0">
                <a:hlinkClick r:id="rId2"/>
              </a:rPr>
              <a:t>zx852322813@163.com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第五次作业截止时间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2021.5.2</a:t>
            </a:r>
            <a:r>
              <a:rPr kumimoji="1" lang="zh-CN" altLang="en-US" dirty="0"/>
              <a:t> </a:t>
            </a:r>
            <a:r>
              <a:rPr kumimoji="1" lang="en-US" altLang="zh-CN" dirty="0"/>
              <a:t>21:00</a:t>
            </a:r>
            <a:r>
              <a:rPr kumimoji="1" lang="zh-CN" altLang="en-US" dirty="0"/>
              <a:t>（本周日晚十二点前）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78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409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高级语言程序设计实验课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 实验作业(1)</vt:lpstr>
      <vt:lpstr>作业提交说明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高级语言程序设计实验课</dc:title>
  <dc:creator>Snow Z</dc:creator>
  <cp:lastModifiedBy>Snow Z</cp:lastModifiedBy>
  <cp:revision>219</cp:revision>
  <dcterms:created xsi:type="dcterms:W3CDTF">2021-03-29T15:08:45Z</dcterms:created>
  <dcterms:modified xsi:type="dcterms:W3CDTF">2021-04-27T07:32:42Z</dcterms:modified>
</cp:coreProperties>
</file>