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8" r:id="rId4"/>
    <p:sldId id="275" r:id="rId5"/>
    <p:sldId id="279" r:id="rId6"/>
    <p:sldId id="280" r:id="rId7"/>
    <p:sldId id="281" r:id="rId8"/>
    <p:sldId id="257" r:id="rId9"/>
    <p:sldId id="258" r:id="rId10"/>
    <p:sldId id="277" r:id="rId11"/>
    <p:sldId id="259" r:id="rId12"/>
    <p:sldId id="260" r:id="rId13"/>
    <p:sldId id="262" r:id="rId14"/>
    <p:sldId id="263" r:id="rId15"/>
    <p:sldId id="276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566" autoAdjust="0"/>
  </p:normalViewPr>
  <p:slideViewPr>
    <p:cSldViewPr snapToGrid="0" snapToObjects="1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11379-7EDC-8648-AAF1-D2AB4027A1E9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CAFE-B18B-0847-9DB7-5C3097C5E9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4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DCAFE-B18B-0847-9DB7-5C3097C5E9D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3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1A02-AAEE-EB4C-BFBD-BDBCDAF9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48C7B-1BED-6242-AB4D-180014AF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262E3-5058-F44F-ABA3-21D55C7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2D02D-9B9D-8D4D-B3A2-99B95F6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0D15-DAC3-1747-BE09-A22BC01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3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ECDD-9C3D-0A4A-88E3-AC7EE82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465F8-7CE4-4148-A45D-41F95EDCE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60054-6087-8E46-84D0-5ED69A2F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F7C0D-B381-BD43-8B76-5624727A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408A1-B99C-E143-86C5-2974E3A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3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055BF-7397-F248-AAB6-50F2F0125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289A-A59E-8942-9404-35347BD3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EFB42-F18E-3841-92C5-1D5A868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5E8E-62C8-6D47-AAC1-5459F95E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63C93-7839-4742-97F7-AC58E7C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3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1C0B-7BC7-FD4B-838A-76C93D7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B3A6-AE71-F94D-B802-8C0E9A30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633D7-AFDD-F84A-B235-42C6EE7C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8A52A-A003-F54A-8185-3BEB9815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3F678-2D89-F843-AD68-356E3C1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C2823-87BB-124F-87CA-09166075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1D0-2ED2-BB4F-9BC2-769DA7C0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45F4A-2150-A642-A7B5-88768A2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677F7-9265-2345-AA24-5EF0E6C6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30473-A094-B541-AF5D-4887EA00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2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1C47-1588-D84F-BA61-58D5BF01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11CB-8481-4E49-BA23-59D9E4D2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3D0CB-843D-7346-B0B8-7B4A8846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648D5-1C18-5845-888E-AE388570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03ACF-6DC6-8A4D-A85D-87DF8E4B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2D48A-8164-FF4C-916D-1B37D65F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6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7BA6-3788-C542-8BE7-EC8DA30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77E-09FA-C645-9302-5CDA56A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745CE-744C-414D-B10C-C30BA34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87698-67CF-BD47-BEC5-9C233EED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03B32-947A-BF40-A098-70445C08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2E679-FA8F-DB43-B20B-084596D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20178-2DE9-B149-9694-3DDBEAE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1D322-14BE-4A46-AAF0-65C3EF3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A4A4-5917-7E40-8AFB-38EFDE8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F43FF-977E-9F45-9F80-5E83D0F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1A75-0FD5-A148-896D-264652B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4B32-5B81-764B-98D0-A321C8C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0C880-7940-A646-8D63-1036E129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CE955F-B1DA-3849-9DCB-7C90BE25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17DC4-B951-0A45-B5B5-95F0E5D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8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65F9-E696-EB45-9570-DBC6BE19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F6D6-EF1A-3E4F-A1E2-0F897EBB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C9500-C1BD-984E-9405-972242D0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5625A-1EAD-6642-A182-D7AEB322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65ACF-5485-884D-A7D6-1CE6A10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3B188-6D22-354C-9470-5D69E1B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6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F9BE-9357-B746-881E-1618056F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80DE5-65A1-224C-8C06-D75BB4CD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66D86-711D-5D4D-AAD9-2F4BE085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56246-FD29-6448-8BB9-10F55BF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8C49A-0F7E-CC44-81DA-91C5498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2C452-AE39-8341-B583-C3BE8E9B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3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D2FFE-FC1F-0A45-B819-76B2797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B4208-BFA7-4E44-B9E6-8F682FC0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DA33A-371D-EF45-9267-C80213EF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3E6B-CCC6-774D-A039-FBBFA31A851D}" type="datetimeFigureOut">
              <a:rPr kumimoji="1" lang="zh-CN" altLang="en-US" smtClean="0"/>
              <a:t>2021/4/11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3FD1A-3CC0-684D-B414-4964FC0E8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7FA6-4A14-C446-BA65-459B5DE5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DC46-D2F5-E246-9848-DDE03C8F7A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2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zx852322813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0805-2580-0C41-A2B0-64E1121BF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高级语言程序设计实验课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95E2F0-5CEC-6344-8FF2-1A69F24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017" y="5735637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11</a:t>
            </a:r>
            <a:r>
              <a:rPr kumimoji="1" lang="zh-CN" altLang="en-US" dirty="0"/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CB787E-2023-2C4D-9D46-DA7760E1806E}"/>
              </a:ext>
            </a:extLst>
          </p:cNvPr>
          <p:cNvSpPr txBox="1"/>
          <p:nvPr/>
        </p:nvSpPr>
        <p:spPr>
          <a:xfrm>
            <a:off x="2772013" y="4282059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实验三：函数重载与运算符重载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69822-EA7B-FE48-A549-B5A3C6FBEF28}"/>
              </a:ext>
            </a:extLst>
          </p:cNvPr>
          <p:cNvSpPr txBox="1"/>
          <p:nvPr/>
        </p:nvSpPr>
        <p:spPr>
          <a:xfrm>
            <a:off x="6571281" y="6214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3480-EDD8-BF4E-94A8-AD68C207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 内容回顾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96DC0-DEE8-4749-A72F-249B37F4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2790825" cy="1054100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内容回顾：</a:t>
            </a:r>
            <a:endParaRPr kumimoji="1" lang="en-US" altLang="zh-CN" sz="3200" dirty="0"/>
          </a:p>
          <a:p>
            <a:pPr lvl="1"/>
            <a:r>
              <a:rPr kumimoji="1" lang="zh-CN" altLang="en-US" sz="2800" dirty="0"/>
              <a:t>运算符重载</a:t>
            </a:r>
            <a:endParaRPr kumimoji="1"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AA3AD-27D4-430A-B633-9A2A9812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7" y="3957886"/>
            <a:ext cx="5231763" cy="12062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B3C67B-7251-4BEC-94A5-FD5D50A599A7}"/>
              </a:ext>
            </a:extLst>
          </p:cNvPr>
          <p:cNvSpPr txBox="1"/>
          <p:nvPr/>
        </p:nvSpPr>
        <p:spPr>
          <a:xfrm>
            <a:off x="438150" y="5766355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B22222"/>
                </a:solidFill>
                <a:effectLst/>
                <a:latin typeface="Helvetica Neue"/>
              </a:rPr>
              <a:t>运算符重载函数除了函数名有特定的格式，其它地方和普通函数并没有区别。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83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D3E24-125D-4F40-AF56-D3A1A67D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4EA39-25BE-1B46-8860-6EAE190D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087"/>
            <a:ext cx="4361635" cy="499674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．先阅读下列程序，写出执行结果。然后输入程序，调试程序，比较结果的正确性。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296C0-E992-5E4D-8F86-65B4A48AC8EA}"/>
              </a:ext>
            </a:extLst>
          </p:cNvPr>
          <p:cNvSpPr txBox="1"/>
          <p:nvPr/>
        </p:nvSpPr>
        <p:spPr>
          <a:xfrm>
            <a:off x="1876046" y="4253640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1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327B0-EB65-497E-B284-E7F74A32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28814"/>
            <a:ext cx="66008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2B4C71-19AE-0747-A0A2-61F46C2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2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994B8-4919-094A-8C05-7598B3119EB7}"/>
              </a:ext>
            </a:extLst>
          </p:cNvPr>
          <p:cNvSpPr txBox="1"/>
          <p:nvPr/>
        </p:nvSpPr>
        <p:spPr>
          <a:xfrm>
            <a:off x="838200" y="940493"/>
            <a:ext cx="366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程序填空。下面程序主要测试类构造函数的初始化列表与作用域分辨符，请完成程序。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8D149-C53F-1344-BF8E-6B7C7A145650}"/>
              </a:ext>
            </a:extLst>
          </p:cNvPr>
          <p:cNvSpPr txBox="1"/>
          <p:nvPr/>
        </p:nvSpPr>
        <p:spPr>
          <a:xfrm>
            <a:off x="1528791" y="2644170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5225E6-20CD-4EA5-8E58-8826BB67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50" y="0"/>
            <a:ext cx="6818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7D2DF26-D508-7D4E-9679-526B0E36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2"/>
            <a:ext cx="10515600" cy="827571"/>
          </a:xfrm>
        </p:spPr>
        <p:txBody>
          <a:bodyPr/>
          <a:lstStyle/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实验内容 （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9ADF7-520C-654B-B087-97EF75092F06}"/>
              </a:ext>
            </a:extLst>
          </p:cNvPr>
          <p:cNvSpPr txBox="1"/>
          <p:nvPr/>
        </p:nvSpPr>
        <p:spPr>
          <a:xfrm>
            <a:off x="1603429" y="3615720"/>
            <a:ext cx="2285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参见实验题目文件中的</a:t>
            </a:r>
            <a:r>
              <a:rPr kumimoji="1" lang="zh-CN" altLang="en-US" sz="3200" dirty="0">
                <a:solidFill>
                  <a:srgbClr val="FF0000"/>
                </a:solidFill>
              </a:rPr>
              <a:t>实验题目</a:t>
            </a:r>
            <a:r>
              <a:rPr kumimoji="1" lang="en-US" altLang="zh-CN" sz="3200" dirty="0">
                <a:solidFill>
                  <a:srgbClr val="FF0000"/>
                </a:solidFill>
              </a:rPr>
              <a:t>3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A0138-E1B5-4C0C-B1C1-B053A01EDFCB}"/>
              </a:ext>
            </a:extLst>
          </p:cNvPr>
          <p:cNvSpPr txBox="1"/>
          <p:nvPr/>
        </p:nvSpPr>
        <p:spPr>
          <a:xfrm>
            <a:off x="838200" y="940493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．改正下面程序中的错误，使其能正常运行。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FBF94A-22CE-4D35-B6F6-61A1845C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729645"/>
            <a:ext cx="72199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3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 实验作业</a:t>
            </a:r>
            <a:r>
              <a:rPr kumimoji="1" lang="en-US" altLang="zh-CN" b="1" dirty="0"/>
              <a:t>(1)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630488"/>
            <a:ext cx="11077575" cy="2419350"/>
          </a:xfrm>
        </p:spPr>
        <p:txBody>
          <a:bodyPr>
            <a:normAutofit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设计一个日期类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Date,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，要求：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）包含年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(year)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(month)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和日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(day)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私有数据成员。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）包含构造函数，重载关于一日期加上天数的加法运算符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、重载关于一日期减去天数的减加运算符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、重载输出运算符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与输入运算符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4</a:t>
            </a:r>
            <a:r>
              <a:rPr kumimoji="1" lang="zh-CN" altLang="en-US" b="1" dirty="0"/>
              <a:t> 实验作业</a:t>
            </a:r>
            <a:r>
              <a:rPr kumimoji="1" lang="en-US" altLang="zh-CN" b="1" dirty="0"/>
              <a:t>(2)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630488"/>
            <a:ext cx="11077575" cy="2419350"/>
          </a:xfrm>
        </p:spPr>
        <p:txBody>
          <a:bodyPr>
            <a:normAutofit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设计一个时间类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，要求：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）包含时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(hour)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、分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(minute)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和秒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(second)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私有数据成员。</a:t>
            </a:r>
          </a:p>
          <a:p>
            <a:pPr indent="0" algn="just">
              <a:spcAft>
                <a:spcPts val="600"/>
              </a:spcAft>
              <a:buNone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）包含构造函数，重载关于一时间加上另一时间的加法运算符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、重载关于一时间减去另一时间的减加运算符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、重载输出运算符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与输入运算符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indent="0" algn="just">
              <a:spcAft>
                <a:spcPts val="600"/>
              </a:spcAft>
              <a:buNone/>
            </a:pPr>
            <a:endParaRPr lang="zh-CN" altLang="en-US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5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作业提交说明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05B24-9F5A-1A4D-9786-BEA6AC3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作业内容：上机课程的</a:t>
            </a:r>
            <a:r>
              <a:rPr kumimoji="1" lang="zh-CN" altLang="en-US" b="1" dirty="0"/>
              <a:t>实验作业</a:t>
            </a:r>
            <a:r>
              <a:rPr kumimoji="1" lang="en-US" altLang="zh-CN" b="1" dirty="0"/>
              <a:t>1-2</a:t>
            </a:r>
          </a:p>
          <a:p>
            <a:r>
              <a:rPr kumimoji="1" lang="zh-CN" altLang="en-US" dirty="0"/>
              <a:t>作业提交方式：邮件发送作业解答内容的压缩包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内容说明：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实验</a:t>
            </a:r>
            <a:r>
              <a:rPr kumimoji="1" lang="zh-CN" altLang="en-US" b="1" dirty="0"/>
              <a:t>作业编程题目</a:t>
            </a:r>
            <a:r>
              <a:rPr kumimoji="1" lang="zh-CN" altLang="en-US" dirty="0"/>
              <a:t>解答提供</a:t>
            </a:r>
            <a:r>
              <a:rPr kumimoji="1" lang="en-US" altLang="zh-CN" dirty="0" err="1">
                <a:solidFill>
                  <a:srgbClr val="FF0000"/>
                </a:solidFill>
              </a:rPr>
              <a:t>cpp</a:t>
            </a:r>
            <a:r>
              <a:rPr kumimoji="1" lang="zh-CN" altLang="en-US" dirty="0">
                <a:solidFill>
                  <a:srgbClr val="FF0000"/>
                </a:solidFill>
              </a:rPr>
              <a:t>源码文件</a:t>
            </a:r>
            <a:r>
              <a:rPr kumimoji="1" lang="zh-CN" altLang="en-US" dirty="0"/>
              <a:t>以及</a:t>
            </a:r>
            <a:r>
              <a:rPr kumimoji="1" lang="zh-CN" altLang="en-US" dirty="0">
                <a:solidFill>
                  <a:srgbClr val="FF0000"/>
                </a:solidFill>
              </a:rPr>
              <a:t>运行截图，一道题目一个源码一个截图</a:t>
            </a:r>
            <a:r>
              <a:rPr kumimoji="1" lang="zh-CN" altLang="en-US" dirty="0"/>
              <a:t>（文件命名体现题号）（例：两道实验编程题目，源码，截图，类图每道题单独一个文件夹下）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命名方式：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压缩包命名：第*次实验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.zip</a:t>
            </a:r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_4-6_2020141462298_</a:t>
            </a:r>
            <a:r>
              <a:rPr kumimoji="1" lang="zh-CN" altLang="en-US" dirty="0"/>
              <a:t>张三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邮件命名：第*次实验</a:t>
            </a:r>
            <a:r>
              <a:rPr kumimoji="1" lang="en-US" altLang="zh-CN" dirty="0"/>
              <a:t>_</a:t>
            </a:r>
            <a:r>
              <a:rPr kumimoji="1" lang="zh-CN" altLang="en-US" dirty="0"/>
              <a:t>实验日期</a:t>
            </a:r>
            <a:r>
              <a:rPr kumimoji="1" lang="en-US" altLang="zh-CN" dirty="0"/>
              <a:t>_</a:t>
            </a:r>
            <a:r>
              <a:rPr kumimoji="1" lang="zh-CN" altLang="en-US" dirty="0"/>
              <a:t>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 作业解答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（例：第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次实验</a:t>
            </a:r>
            <a:r>
              <a:rPr kumimoji="1" lang="en-US" altLang="zh-CN" dirty="0"/>
              <a:t>_4-6_2020141462298_</a:t>
            </a:r>
            <a:r>
              <a:rPr kumimoji="1" lang="zh-CN" altLang="en-US" dirty="0"/>
              <a:t>张三 作业解答）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邮箱地址：</a:t>
            </a:r>
            <a:r>
              <a:rPr kumimoji="1" lang="en-US" altLang="zh-CN" dirty="0">
                <a:hlinkClick r:id="rId2"/>
              </a:rPr>
              <a:t>zx852322813@163.com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第三次作业截止时间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2021.4.18</a:t>
            </a:r>
            <a:r>
              <a:rPr kumimoji="1" lang="zh-CN" altLang="en-US" dirty="0"/>
              <a:t> </a:t>
            </a:r>
            <a:r>
              <a:rPr kumimoji="1" lang="en-US" altLang="zh-CN" dirty="0"/>
              <a:t>21:00</a:t>
            </a:r>
            <a:r>
              <a:rPr kumimoji="1" lang="zh-CN" altLang="en-US" dirty="0"/>
              <a:t>（本周日晚九点前）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7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F022-EA3C-6847-9DCA-FB7275C0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实验作业</a:t>
            </a:r>
            <a:r>
              <a:rPr kumimoji="1" lang="en-US" altLang="zh-CN" b="1" dirty="0"/>
              <a:t>(1)</a:t>
            </a:r>
            <a:endParaRPr kumimoji="1"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5ACE9A-69CE-4F08-A0F0-B522A67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2595562"/>
            <a:ext cx="5267325" cy="3114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E14B1-3F79-443B-ABD1-DE2BCD87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47" y="0"/>
            <a:ext cx="5089005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BAC88D7-A2F9-4EDA-A864-0A89CB5D3C83}"/>
              </a:ext>
            </a:extLst>
          </p:cNvPr>
          <p:cNvSpPr txBox="1"/>
          <p:nvPr/>
        </p:nvSpPr>
        <p:spPr>
          <a:xfrm>
            <a:off x="7512423" y="3862009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: void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12BA4B-65B9-447B-A3F0-65977AF806CD}"/>
              </a:ext>
            </a:extLst>
          </p:cNvPr>
          <p:cNvSpPr txBox="1"/>
          <p:nvPr/>
        </p:nvSpPr>
        <p:spPr>
          <a:xfrm>
            <a:off x="10040470" y="3862009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: </a:t>
            </a:r>
            <a:r>
              <a:rPr lang="en-US" altLang="zh-CN" sz="1400" dirty="0"/>
              <a:t>void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CAB28E-8082-4045-BA43-AB4AE212DE3C}"/>
              </a:ext>
            </a:extLst>
          </p:cNvPr>
          <p:cNvSpPr txBox="1"/>
          <p:nvPr/>
        </p:nvSpPr>
        <p:spPr>
          <a:xfrm>
            <a:off x="10167470" y="403128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: </a:t>
            </a:r>
            <a:r>
              <a:rPr lang="en-US" altLang="zh-CN" sz="1400" dirty="0"/>
              <a:t>string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356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847047-21FB-4C4B-BF30-6D216D8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553343"/>
            <a:ext cx="5648325" cy="2552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CBA031-6000-4C93-A5CA-5EF64016754E}"/>
              </a:ext>
            </a:extLst>
          </p:cNvPr>
          <p:cNvSpPr txBox="1"/>
          <p:nvPr/>
        </p:nvSpPr>
        <p:spPr>
          <a:xfrm>
            <a:off x="2417569" y="878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Person </a:t>
            </a:r>
            <a:r>
              <a:rPr lang="zh-CN" altLang="en-US" dirty="0"/>
              <a:t>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965C0-8383-40F8-85B1-B4D4BA03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5" y="3946088"/>
            <a:ext cx="6648450" cy="2733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4ED59F-40BC-4BF4-8396-A77A3E095005}"/>
              </a:ext>
            </a:extLst>
          </p:cNvPr>
          <p:cNvSpPr txBox="1"/>
          <p:nvPr/>
        </p:nvSpPr>
        <p:spPr>
          <a:xfrm>
            <a:off x="2417569" y="357675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Teacher </a:t>
            </a:r>
            <a:r>
              <a:rPr lang="zh-CN" altLang="en-US" dirty="0"/>
              <a:t>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B31EBA-07F2-477F-8A72-81F3ED754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31" y="457200"/>
            <a:ext cx="6480869" cy="29670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8955C8-D865-4671-BEC3-4D6F16809B9D}"/>
              </a:ext>
            </a:extLst>
          </p:cNvPr>
          <p:cNvSpPr txBox="1"/>
          <p:nvPr/>
        </p:nvSpPr>
        <p:spPr>
          <a:xfrm>
            <a:off x="8780269" y="8786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Cadre </a:t>
            </a:r>
            <a:r>
              <a:rPr lang="zh-CN" altLang="en-US" dirty="0"/>
              <a:t>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725E96-3FFB-4E2C-9D60-0116F2259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3524250"/>
            <a:ext cx="6648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5753E31-E7FB-AF47-B781-0B77E538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01600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实验作业</a:t>
            </a:r>
            <a:r>
              <a:rPr kumimoji="1" lang="en-US" altLang="zh-CN" b="1" dirty="0"/>
              <a:t>(2)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1FCE6-C806-4517-A9A0-600B31D1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360513"/>
            <a:ext cx="5248275" cy="299085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0818B3B-1CA2-4D91-8E49-D08239082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4662" y="9525"/>
            <a:ext cx="37242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4550F3-C043-42C2-B85B-8CF3DCDD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5" y="1078557"/>
            <a:ext cx="6657975" cy="5162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A89105-CAD8-422E-9D60-D252C1EF9849}"/>
              </a:ext>
            </a:extLst>
          </p:cNvPr>
          <p:cNvSpPr txBox="1"/>
          <p:nvPr/>
        </p:nvSpPr>
        <p:spPr>
          <a:xfrm>
            <a:off x="5367867" y="528935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Staff </a:t>
            </a:r>
            <a:r>
              <a:rPr lang="zh-CN" altLang="en-US" sz="24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9189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617C6E-3786-43BB-97C1-806349E6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587"/>
            <a:ext cx="5886450" cy="4314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06994-9CD2-40C4-8E1E-93E390AB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13" y="714375"/>
            <a:ext cx="6494887" cy="569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938A19-270F-4793-B637-B083AE7661AB}"/>
              </a:ext>
            </a:extLst>
          </p:cNvPr>
          <p:cNvSpPr txBox="1"/>
          <p:nvPr/>
        </p:nvSpPr>
        <p:spPr>
          <a:xfrm>
            <a:off x="2357968" y="531316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Saleman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EE971A-2B13-4390-8FE6-C6EC789BD9BB}"/>
              </a:ext>
            </a:extLst>
          </p:cNvPr>
          <p:cNvSpPr txBox="1"/>
          <p:nvPr/>
        </p:nvSpPr>
        <p:spPr>
          <a:xfrm>
            <a:off x="8359299" y="13841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Manager </a:t>
            </a:r>
            <a:r>
              <a:rPr lang="zh-CN" altLang="en-US" sz="24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821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94C22C-0E35-44F0-886A-6E5608C9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614612"/>
            <a:ext cx="9677400" cy="3190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371B19-F927-4614-8BCC-B568F19DD9CD}"/>
              </a:ext>
            </a:extLst>
          </p:cNvPr>
          <p:cNvSpPr txBox="1"/>
          <p:nvPr/>
        </p:nvSpPr>
        <p:spPr>
          <a:xfrm>
            <a:off x="5245446" y="1407616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SaleManager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2659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4002D-9720-2840-ACC4-CC819179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 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61E3-783A-9F48-8DBE-9C778F7E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．学习函数和操作符重载的使用方法。</a:t>
            </a:r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．理解函数和运算符重载的作用和意义。</a:t>
            </a:r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．掌握类运算符和友元运算符重载的定义和使用。</a:t>
            </a:r>
          </a:p>
          <a:p>
            <a:pPr marL="0" indent="0">
              <a:buNone/>
            </a:pPr>
            <a:r>
              <a:rPr lang="en-US" altLang="zh-CN" sz="3600" dirty="0"/>
              <a:t>4</a:t>
            </a:r>
            <a:r>
              <a:rPr lang="zh-CN" altLang="en-US" sz="3600" dirty="0"/>
              <a:t>．掌握常用运算符的重载。</a:t>
            </a:r>
          </a:p>
        </p:txBody>
      </p:sp>
    </p:spTree>
    <p:extLst>
      <p:ext uri="{BB962C8B-B14F-4D97-AF65-F5344CB8AC3E}">
        <p14:creationId xmlns:p14="http://schemas.microsoft.com/office/powerpoint/2010/main" val="209358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3480-EDD8-BF4E-94A8-AD68C207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 内容回顾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96DC0-DEE8-4749-A72F-249B37F4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2790825" cy="1054100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内容回顾：</a:t>
            </a:r>
            <a:endParaRPr kumimoji="1" lang="en-US" altLang="zh-CN" sz="3200" dirty="0"/>
          </a:p>
          <a:p>
            <a:pPr lvl="1"/>
            <a:r>
              <a:rPr kumimoji="1" lang="zh-CN" altLang="en-US" sz="2800" dirty="0"/>
              <a:t>函数重载</a:t>
            </a:r>
            <a:endParaRPr kumimoji="1"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605B8E-7353-41B4-9F7A-779AA2182AC3}"/>
              </a:ext>
            </a:extLst>
          </p:cNvPr>
          <p:cNvSpPr txBox="1"/>
          <p:nvPr/>
        </p:nvSpPr>
        <p:spPr>
          <a:xfrm>
            <a:off x="7381875" y="3013501"/>
            <a:ext cx="4374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函数的重载的规则</a:t>
            </a:r>
            <a:r>
              <a:rPr lang="zh-CN" altLang="en-US" dirty="0"/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函数名称必须相同。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参数列表</a:t>
            </a:r>
            <a:r>
              <a:rPr lang="zh-CN" altLang="en-US" dirty="0"/>
              <a:t>必须不同（个数不同、类型不同、参数排列顺序不同等）。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函数的返回类型可以相同也可以不相同。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(!)</a:t>
            </a:r>
            <a:r>
              <a:rPr lang="zh-CN" altLang="en-US" dirty="0"/>
              <a:t>仅仅返回类型不同不足以成为函数的重载。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44DC85-4F30-48CE-B0E4-518FA440FE69}"/>
              </a:ext>
            </a:extLst>
          </p:cNvPr>
          <p:cNvSpPr txBox="1"/>
          <p:nvPr/>
        </p:nvSpPr>
        <p:spPr>
          <a:xfrm>
            <a:off x="838200" y="3429000"/>
            <a:ext cx="437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C++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允许多个函数拥有相同的名字，只要它们的参数列表不同就可以，这就是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Helvetica Neue"/>
              </a:rPr>
              <a:t>函数的重载（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Helvetica Neue"/>
              </a:rPr>
              <a:t>Function Overloading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Helvetica Neue"/>
              </a:rPr>
              <a:t>）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。借助重载，一个函数名可以有多种用途。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9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663</Words>
  <Application>Microsoft Office PowerPoint</Application>
  <PresentationFormat>宽屏</PresentationFormat>
  <Paragraphs>61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等线 Light</vt:lpstr>
      <vt:lpstr>Arial</vt:lpstr>
      <vt:lpstr>Times New Roman</vt:lpstr>
      <vt:lpstr>Office 主题​​</vt:lpstr>
      <vt:lpstr>高级语言程序设计实验课</vt:lpstr>
      <vt:lpstr>实验作业(1)</vt:lpstr>
      <vt:lpstr>PowerPoint 演示文稿</vt:lpstr>
      <vt:lpstr>实验作业(2)</vt:lpstr>
      <vt:lpstr>PowerPoint 演示文稿</vt:lpstr>
      <vt:lpstr>PowerPoint 演示文稿</vt:lpstr>
      <vt:lpstr>PowerPoint 演示文稿</vt:lpstr>
      <vt:lpstr>1 实验目的</vt:lpstr>
      <vt:lpstr>2 内容回顾</vt:lpstr>
      <vt:lpstr>2 内容回顾</vt:lpstr>
      <vt:lpstr>3 实验内容 （1）</vt:lpstr>
      <vt:lpstr>3 实验内容 （2）</vt:lpstr>
      <vt:lpstr>3 实验内容 （3）</vt:lpstr>
      <vt:lpstr>4 实验作业(1)</vt:lpstr>
      <vt:lpstr>4 实验作业(2)</vt:lpstr>
      <vt:lpstr>作业提交说明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高级语言程序设计实验课</dc:title>
  <dc:creator>Snow Z</dc:creator>
  <cp:lastModifiedBy>Snow Z</cp:lastModifiedBy>
  <cp:revision>163</cp:revision>
  <dcterms:created xsi:type="dcterms:W3CDTF">2021-03-29T15:08:45Z</dcterms:created>
  <dcterms:modified xsi:type="dcterms:W3CDTF">2021-04-11T09:06:49Z</dcterms:modified>
</cp:coreProperties>
</file>