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9" r:id="rId18"/>
    <p:sldId id="298" r:id="rId19"/>
    <p:sldId id="297" r:id="rId20"/>
    <p:sldId id="300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65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3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12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92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34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3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7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66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85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83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8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 b="0" cap="none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100" b="0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5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txStyles>
    <p:titleStyle>
      <a:lvl1pPr algn="l" defTabSz="914400" rtl="0" eaLnBrk="1" latinLnBrk="0" hangingPunct="1">
        <a:lnSpc>
          <a:spcPct val="113000"/>
        </a:lnSpc>
        <a:spcBef>
          <a:spcPct val="0"/>
        </a:spcBef>
        <a:buNone/>
        <a:defRPr sz="4400" b="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SzPct val="73000"/>
        <a:buFontTx/>
        <a:buNone/>
        <a:defRPr sz="2400" b="0" kern="1200" spc="8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1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b="0" kern="1200" spc="8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SzPct val="73000"/>
        <a:buFontTx/>
        <a:buNone/>
        <a:defRPr sz="1800" b="0" kern="1200" spc="8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1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1600" b="0" kern="1200" spc="8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SzPct val="73000"/>
        <a:buFontTx/>
        <a:buNone/>
        <a:defRPr sz="1600" b="0" kern="1200" spc="8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Freeform: Shape 83">
            <a:extLst>
              <a:ext uri="{FF2B5EF4-FFF2-40B4-BE49-F238E27FC236}">
                <a16:creationId xmlns:a16="http://schemas.microsoft.com/office/drawing/2014/main" id="{96A35EAA-ED80-4FF1-942C-82B1D483A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977627" y="481134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6" name="Freeform: Shape 85">
            <a:extLst>
              <a:ext uri="{FF2B5EF4-FFF2-40B4-BE49-F238E27FC236}">
                <a16:creationId xmlns:a16="http://schemas.microsoft.com/office/drawing/2014/main" id="{D415F49B-3CBC-46CF-AFB5-988852D04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1010574" y="456230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47" name="Rectangle 87">
            <a:extLst>
              <a:ext uri="{FF2B5EF4-FFF2-40B4-BE49-F238E27FC236}">
                <a16:creationId xmlns:a16="http://schemas.microsoft.com/office/drawing/2014/main" id="{421117CB-D197-45F3-B441-4AC4D215E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Freeform: Shape 89">
            <a:extLst>
              <a:ext uri="{FF2B5EF4-FFF2-40B4-BE49-F238E27FC236}">
                <a16:creationId xmlns:a16="http://schemas.microsoft.com/office/drawing/2014/main" id="{4F4BB964-F5AA-45BD-906E-192DA00A9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564605" y="1208504"/>
            <a:ext cx="4728955" cy="4459758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196455 w 12114253"/>
              <a:gd name="connsiteY11" fmla="*/ 5908410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141474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236797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92239 w 12114253"/>
              <a:gd name="connsiteY11" fmla="*/ 5912762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3319168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13512"/>
              <a:gd name="connsiteY0" fmla="*/ 25991 h 6257002"/>
              <a:gd name="connsiteX1" fmla="*/ 304663 w 12113512"/>
              <a:gd name="connsiteY1" fmla="*/ 36752 h 6257002"/>
              <a:gd name="connsiteX2" fmla="*/ 0 w 12113512"/>
              <a:gd name="connsiteY2" fmla="*/ 73933 h 6257002"/>
              <a:gd name="connsiteX3" fmla="*/ 0 w 12113512"/>
              <a:gd name="connsiteY3" fmla="*/ 935137 h 6257002"/>
              <a:gd name="connsiteX4" fmla="*/ 4597 w 12113512"/>
              <a:gd name="connsiteY4" fmla="*/ 935137 h 6257002"/>
              <a:gd name="connsiteX5" fmla="*/ 88972 w 12113512"/>
              <a:gd name="connsiteY5" fmla="*/ 3549839 h 6257002"/>
              <a:gd name="connsiteX6" fmla="*/ 148480 w 12113512"/>
              <a:gd name="connsiteY6" fmla="*/ 5956832 h 6257002"/>
              <a:gd name="connsiteX7" fmla="*/ 3319168 w 12113512"/>
              <a:gd name="connsiteY7" fmla="*/ 5959368 h 6257002"/>
              <a:gd name="connsiteX8" fmla="*/ 4308929 w 12113512"/>
              <a:gd name="connsiteY8" fmla="*/ 5952708 h 6257002"/>
              <a:gd name="connsiteX9" fmla="*/ 5308288 w 12113512"/>
              <a:gd name="connsiteY9" fmla="*/ 5963801 h 6257002"/>
              <a:gd name="connsiteX10" fmla="*/ 5707509 w 12113512"/>
              <a:gd name="connsiteY10" fmla="*/ 6257002 h 6257002"/>
              <a:gd name="connsiteX11" fmla="*/ 6071394 w 12113512"/>
              <a:gd name="connsiteY11" fmla="*/ 5943105 h 6257002"/>
              <a:gd name="connsiteX12" fmla="*/ 9098386 w 12113512"/>
              <a:gd name="connsiteY12" fmla="*/ 5937615 h 6257002"/>
              <a:gd name="connsiteX13" fmla="*/ 10007288 w 12113512"/>
              <a:gd name="connsiteY13" fmla="*/ 5940490 h 6257002"/>
              <a:gd name="connsiteX14" fmla="*/ 10927227 w 12113512"/>
              <a:gd name="connsiteY14" fmla="*/ 5948357 h 6257002"/>
              <a:gd name="connsiteX15" fmla="*/ 12085310 w 12113512"/>
              <a:gd name="connsiteY15" fmla="*/ 5947311 h 6257002"/>
              <a:gd name="connsiteX16" fmla="*/ 12063456 w 12113512"/>
              <a:gd name="connsiteY16" fmla="*/ 2647665 h 6257002"/>
              <a:gd name="connsiteX17" fmla="*/ 12054104 w 12113512"/>
              <a:gd name="connsiteY17" fmla="*/ 202304 h 6257002"/>
              <a:gd name="connsiteX18" fmla="*/ 11486459 w 12113512"/>
              <a:gd name="connsiteY18" fmla="*/ 141081 h 6257002"/>
              <a:gd name="connsiteX19" fmla="*/ 10259313 w 12113512"/>
              <a:gd name="connsiteY19" fmla="*/ 127050 h 6257002"/>
              <a:gd name="connsiteX20" fmla="*/ 7599878 w 12113512"/>
              <a:gd name="connsiteY20" fmla="*/ 101901 h 6257002"/>
              <a:gd name="connsiteX21" fmla="*/ 1892744 w 12113512"/>
              <a:gd name="connsiteY21" fmla="*/ 25991 h 6257002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59313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23511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37181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140095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  <a:gd name="connsiteX0" fmla="*/ 2161267 w 12117505"/>
              <a:gd name="connsiteY0" fmla="*/ 0 h 6201109"/>
              <a:gd name="connsiteX1" fmla="*/ 705111 w 12117505"/>
              <a:gd name="connsiteY1" fmla="*/ 15164 h 6201109"/>
              <a:gd name="connsiteX2" fmla="*/ 0 w 12117505"/>
              <a:gd name="connsiteY2" fmla="*/ 120954 h 6201109"/>
              <a:gd name="connsiteX3" fmla="*/ 0 w 12117505"/>
              <a:gd name="connsiteY3" fmla="*/ 879244 h 6201109"/>
              <a:gd name="connsiteX4" fmla="*/ 4597 w 12117505"/>
              <a:gd name="connsiteY4" fmla="*/ 879244 h 6201109"/>
              <a:gd name="connsiteX5" fmla="*/ 88972 w 12117505"/>
              <a:gd name="connsiteY5" fmla="*/ 3493946 h 6201109"/>
              <a:gd name="connsiteX6" fmla="*/ 148480 w 12117505"/>
              <a:gd name="connsiteY6" fmla="*/ 5900939 h 6201109"/>
              <a:gd name="connsiteX7" fmla="*/ 3319168 w 12117505"/>
              <a:gd name="connsiteY7" fmla="*/ 5903475 h 6201109"/>
              <a:gd name="connsiteX8" fmla="*/ 4308929 w 12117505"/>
              <a:gd name="connsiteY8" fmla="*/ 5896815 h 6201109"/>
              <a:gd name="connsiteX9" fmla="*/ 5308288 w 12117505"/>
              <a:gd name="connsiteY9" fmla="*/ 5907908 h 6201109"/>
              <a:gd name="connsiteX10" fmla="*/ 5707509 w 12117505"/>
              <a:gd name="connsiteY10" fmla="*/ 6201109 h 6201109"/>
              <a:gd name="connsiteX11" fmla="*/ 6071394 w 12117505"/>
              <a:gd name="connsiteY11" fmla="*/ 5887212 h 6201109"/>
              <a:gd name="connsiteX12" fmla="*/ 9098386 w 12117505"/>
              <a:gd name="connsiteY12" fmla="*/ 5881722 h 6201109"/>
              <a:gd name="connsiteX13" fmla="*/ 10007288 w 12117505"/>
              <a:gd name="connsiteY13" fmla="*/ 5884597 h 6201109"/>
              <a:gd name="connsiteX14" fmla="*/ 10927227 w 12117505"/>
              <a:gd name="connsiteY14" fmla="*/ 5892464 h 6201109"/>
              <a:gd name="connsiteX15" fmla="*/ 12085310 w 12117505"/>
              <a:gd name="connsiteY15" fmla="*/ 5891418 h 6201109"/>
              <a:gd name="connsiteX16" fmla="*/ 12063456 w 12117505"/>
              <a:gd name="connsiteY16" fmla="*/ 2591772 h 6201109"/>
              <a:gd name="connsiteX17" fmla="*/ 12054104 w 12117505"/>
              <a:gd name="connsiteY17" fmla="*/ 146411 h 6201109"/>
              <a:gd name="connsiteX18" fmla="*/ 11486459 w 12117505"/>
              <a:gd name="connsiteY18" fmla="*/ 85188 h 6201109"/>
              <a:gd name="connsiteX19" fmla="*/ 10223511 w 12117505"/>
              <a:gd name="connsiteY19" fmla="*/ 71157 h 6201109"/>
              <a:gd name="connsiteX20" fmla="*/ 7599878 w 12117505"/>
              <a:gd name="connsiteY20" fmla="*/ 46008 h 6201109"/>
              <a:gd name="connsiteX21" fmla="*/ 2161267 w 12117505"/>
              <a:gd name="connsiteY21" fmla="*/ 0 h 6201109"/>
              <a:gd name="connsiteX0" fmla="*/ 2695196 w 12117505"/>
              <a:gd name="connsiteY0" fmla="*/ 36292 h 6185945"/>
              <a:gd name="connsiteX1" fmla="*/ 705111 w 12117505"/>
              <a:gd name="connsiteY1" fmla="*/ 0 h 6185945"/>
              <a:gd name="connsiteX2" fmla="*/ 0 w 12117505"/>
              <a:gd name="connsiteY2" fmla="*/ 105790 h 6185945"/>
              <a:gd name="connsiteX3" fmla="*/ 0 w 12117505"/>
              <a:gd name="connsiteY3" fmla="*/ 864080 h 6185945"/>
              <a:gd name="connsiteX4" fmla="*/ 4597 w 12117505"/>
              <a:gd name="connsiteY4" fmla="*/ 864080 h 6185945"/>
              <a:gd name="connsiteX5" fmla="*/ 88972 w 12117505"/>
              <a:gd name="connsiteY5" fmla="*/ 3478782 h 6185945"/>
              <a:gd name="connsiteX6" fmla="*/ 148480 w 12117505"/>
              <a:gd name="connsiteY6" fmla="*/ 5885775 h 6185945"/>
              <a:gd name="connsiteX7" fmla="*/ 3319168 w 12117505"/>
              <a:gd name="connsiteY7" fmla="*/ 5888311 h 6185945"/>
              <a:gd name="connsiteX8" fmla="*/ 4308929 w 12117505"/>
              <a:gd name="connsiteY8" fmla="*/ 5881651 h 6185945"/>
              <a:gd name="connsiteX9" fmla="*/ 5308288 w 12117505"/>
              <a:gd name="connsiteY9" fmla="*/ 5892744 h 6185945"/>
              <a:gd name="connsiteX10" fmla="*/ 5707509 w 12117505"/>
              <a:gd name="connsiteY10" fmla="*/ 6185945 h 6185945"/>
              <a:gd name="connsiteX11" fmla="*/ 6071394 w 12117505"/>
              <a:gd name="connsiteY11" fmla="*/ 5872048 h 6185945"/>
              <a:gd name="connsiteX12" fmla="*/ 9098386 w 12117505"/>
              <a:gd name="connsiteY12" fmla="*/ 5866558 h 6185945"/>
              <a:gd name="connsiteX13" fmla="*/ 10007288 w 12117505"/>
              <a:gd name="connsiteY13" fmla="*/ 5869433 h 6185945"/>
              <a:gd name="connsiteX14" fmla="*/ 10927227 w 12117505"/>
              <a:gd name="connsiteY14" fmla="*/ 5877300 h 6185945"/>
              <a:gd name="connsiteX15" fmla="*/ 12085310 w 12117505"/>
              <a:gd name="connsiteY15" fmla="*/ 5876254 h 6185945"/>
              <a:gd name="connsiteX16" fmla="*/ 12063456 w 12117505"/>
              <a:gd name="connsiteY16" fmla="*/ 2576608 h 6185945"/>
              <a:gd name="connsiteX17" fmla="*/ 12054104 w 12117505"/>
              <a:gd name="connsiteY17" fmla="*/ 131247 h 6185945"/>
              <a:gd name="connsiteX18" fmla="*/ 11486459 w 12117505"/>
              <a:gd name="connsiteY18" fmla="*/ 70024 h 6185945"/>
              <a:gd name="connsiteX19" fmla="*/ 10223511 w 12117505"/>
              <a:gd name="connsiteY19" fmla="*/ 55993 h 6185945"/>
              <a:gd name="connsiteX20" fmla="*/ 7599878 w 12117505"/>
              <a:gd name="connsiteY20" fmla="*/ 30844 h 6185945"/>
              <a:gd name="connsiteX21" fmla="*/ 2695196 w 12117505"/>
              <a:gd name="connsiteY21" fmla="*/ 36292 h 6185945"/>
              <a:gd name="connsiteX0" fmla="*/ 2695196 w 12117505"/>
              <a:gd name="connsiteY0" fmla="*/ 5448 h 6155101"/>
              <a:gd name="connsiteX1" fmla="*/ 604999 w 12117505"/>
              <a:gd name="connsiteY1" fmla="*/ 37768 h 6155101"/>
              <a:gd name="connsiteX2" fmla="*/ 0 w 12117505"/>
              <a:gd name="connsiteY2" fmla="*/ 74946 h 6155101"/>
              <a:gd name="connsiteX3" fmla="*/ 0 w 12117505"/>
              <a:gd name="connsiteY3" fmla="*/ 833236 h 6155101"/>
              <a:gd name="connsiteX4" fmla="*/ 4597 w 12117505"/>
              <a:gd name="connsiteY4" fmla="*/ 833236 h 6155101"/>
              <a:gd name="connsiteX5" fmla="*/ 88972 w 12117505"/>
              <a:gd name="connsiteY5" fmla="*/ 3447938 h 6155101"/>
              <a:gd name="connsiteX6" fmla="*/ 148480 w 12117505"/>
              <a:gd name="connsiteY6" fmla="*/ 5854931 h 6155101"/>
              <a:gd name="connsiteX7" fmla="*/ 3319168 w 12117505"/>
              <a:gd name="connsiteY7" fmla="*/ 5857467 h 6155101"/>
              <a:gd name="connsiteX8" fmla="*/ 4308929 w 12117505"/>
              <a:gd name="connsiteY8" fmla="*/ 5850807 h 6155101"/>
              <a:gd name="connsiteX9" fmla="*/ 5308288 w 12117505"/>
              <a:gd name="connsiteY9" fmla="*/ 5861900 h 6155101"/>
              <a:gd name="connsiteX10" fmla="*/ 5707509 w 12117505"/>
              <a:gd name="connsiteY10" fmla="*/ 6155101 h 6155101"/>
              <a:gd name="connsiteX11" fmla="*/ 6071394 w 12117505"/>
              <a:gd name="connsiteY11" fmla="*/ 5841204 h 6155101"/>
              <a:gd name="connsiteX12" fmla="*/ 9098386 w 12117505"/>
              <a:gd name="connsiteY12" fmla="*/ 5835714 h 6155101"/>
              <a:gd name="connsiteX13" fmla="*/ 10007288 w 12117505"/>
              <a:gd name="connsiteY13" fmla="*/ 5838589 h 6155101"/>
              <a:gd name="connsiteX14" fmla="*/ 10927227 w 12117505"/>
              <a:gd name="connsiteY14" fmla="*/ 5846456 h 6155101"/>
              <a:gd name="connsiteX15" fmla="*/ 12085310 w 12117505"/>
              <a:gd name="connsiteY15" fmla="*/ 5845410 h 6155101"/>
              <a:gd name="connsiteX16" fmla="*/ 12063456 w 12117505"/>
              <a:gd name="connsiteY16" fmla="*/ 2545764 h 6155101"/>
              <a:gd name="connsiteX17" fmla="*/ 12054104 w 12117505"/>
              <a:gd name="connsiteY17" fmla="*/ 100403 h 6155101"/>
              <a:gd name="connsiteX18" fmla="*/ 11486459 w 12117505"/>
              <a:gd name="connsiteY18" fmla="*/ 39180 h 6155101"/>
              <a:gd name="connsiteX19" fmla="*/ 10223511 w 12117505"/>
              <a:gd name="connsiteY19" fmla="*/ 25149 h 6155101"/>
              <a:gd name="connsiteX20" fmla="*/ 7599878 w 12117505"/>
              <a:gd name="connsiteY20" fmla="*/ 0 h 6155101"/>
              <a:gd name="connsiteX21" fmla="*/ 2695196 w 12117505"/>
              <a:gd name="connsiteY21" fmla="*/ 5448 h 6155101"/>
              <a:gd name="connsiteX0" fmla="*/ 2695196 w 12117505"/>
              <a:gd name="connsiteY0" fmla="*/ 5448 h 6155101"/>
              <a:gd name="connsiteX1" fmla="*/ 604999 w 12117505"/>
              <a:gd name="connsiteY1" fmla="*/ 37768 h 6155101"/>
              <a:gd name="connsiteX2" fmla="*/ 0 w 12117505"/>
              <a:gd name="connsiteY2" fmla="*/ 74946 h 6155101"/>
              <a:gd name="connsiteX3" fmla="*/ 0 w 12117505"/>
              <a:gd name="connsiteY3" fmla="*/ 833236 h 6155101"/>
              <a:gd name="connsiteX4" fmla="*/ 4597 w 12117505"/>
              <a:gd name="connsiteY4" fmla="*/ 833236 h 6155101"/>
              <a:gd name="connsiteX5" fmla="*/ 88972 w 12117505"/>
              <a:gd name="connsiteY5" fmla="*/ 3447938 h 6155101"/>
              <a:gd name="connsiteX6" fmla="*/ 148480 w 12117505"/>
              <a:gd name="connsiteY6" fmla="*/ 5854931 h 6155101"/>
              <a:gd name="connsiteX7" fmla="*/ 3319168 w 12117505"/>
              <a:gd name="connsiteY7" fmla="*/ 5857467 h 6155101"/>
              <a:gd name="connsiteX8" fmla="*/ 4308929 w 12117505"/>
              <a:gd name="connsiteY8" fmla="*/ 5850807 h 6155101"/>
              <a:gd name="connsiteX9" fmla="*/ 5308288 w 12117505"/>
              <a:gd name="connsiteY9" fmla="*/ 5861900 h 6155101"/>
              <a:gd name="connsiteX10" fmla="*/ 5707509 w 12117505"/>
              <a:gd name="connsiteY10" fmla="*/ 6155101 h 6155101"/>
              <a:gd name="connsiteX11" fmla="*/ 6254140 w 12117505"/>
              <a:gd name="connsiteY11" fmla="*/ 5841204 h 6155101"/>
              <a:gd name="connsiteX12" fmla="*/ 9098386 w 12117505"/>
              <a:gd name="connsiteY12" fmla="*/ 5835714 h 6155101"/>
              <a:gd name="connsiteX13" fmla="*/ 10007288 w 12117505"/>
              <a:gd name="connsiteY13" fmla="*/ 5838589 h 6155101"/>
              <a:gd name="connsiteX14" fmla="*/ 10927227 w 12117505"/>
              <a:gd name="connsiteY14" fmla="*/ 5846456 h 6155101"/>
              <a:gd name="connsiteX15" fmla="*/ 12085310 w 12117505"/>
              <a:gd name="connsiteY15" fmla="*/ 5845410 h 6155101"/>
              <a:gd name="connsiteX16" fmla="*/ 12063456 w 12117505"/>
              <a:gd name="connsiteY16" fmla="*/ 2545764 h 6155101"/>
              <a:gd name="connsiteX17" fmla="*/ 12054104 w 12117505"/>
              <a:gd name="connsiteY17" fmla="*/ 100403 h 6155101"/>
              <a:gd name="connsiteX18" fmla="*/ 11486459 w 12117505"/>
              <a:gd name="connsiteY18" fmla="*/ 39180 h 6155101"/>
              <a:gd name="connsiteX19" fmla="*/ 10223511 w 12117505"/>
              <a:gd name="connsiteY19" fmla="*/ 25149 h 6155101"/>
              <a:gd name="connsiteX20" fmla="*/ 7599878 w 12117505"/>
              <a:gd name="connsiteY20" fmla="*/ 0 h 6155101"/>
              <a:gd name="connsiteX21" fmla="*/ 2695196 w 12117505"/>
              <a:gd name="connsiteY21" fmla="*/ 5448 h 6155101"/>
              <a:gd name="connsiteX0" fmla="*/ 2695196 w 12117505"/>
              <a:gd name="connsiteY0" fmla="*/ 5448 h 6210525"/>
              <a:gd name="connsiteX1" fmla="*/ 604999 w 12117505"/>
              <a:gd name="connsiteY1" fmla="*/ 37768 h 6210525"/>
              <a:gd name="connsiteX2" fmla="*/ 0 w 12117505"/>
              <a:gd name="connsiteY2" fmla="*/ 74946 h 6210525"/>
              <a:gd name="connsiteX3" fmla="*/ 0 w 12117505"/>
              <a:gd name="connsiteY3" fmla="*/ 833236 h 6210525"/>
              <a:gd name="connsiteX4" fmla="*/ 4597 w 12117505"/>
              <a:gd name="connsiteY4" fmla="*/ 833236 h 6210525"/>
              <a:gd name="connsiteX5" fmla="*/ 88972 w 12117505"/>
              <a:gd name="connsiteY5" fmla="*/ 3447938 h 6210525"/>
              <a:gd name="connsiteX6" fmla="*/ 148480 w 12117505"/>
              <a:gd name="connsiteY6" fmla="*/ 5854931 h 6210525"/>
              <a:gd name="connsiteX7" fmla="*/ 3319168 w 12117505"/>
              <a:gd name="connsiteY7" fmla="*/ 5857467 h 6210525"/>
              <a:gd name="connsiteX8" fmla="*/ 4308929 w 12117505"/>
              <a:gd name="connsiteY8" fmla="*/ 5850807 h 6210525"/>
              <a:gd name="connsiteX9" fmla="*/ 5308288 w 12117505"/>
              <a:gd name="connsiteY9" fmla="*/ 5861900 h 6210525"/>
              <a:gd name="connsiteX10" fmla="*/ 5877202 w 12117505"/>
              <a:gd name="connsiteY10" fmla="*/ 6210525 h 6210525"/>
              <a:gd name="connsiteX11" fmla="*/ 6254140 w 12117505"/>
              <a:gd name="connsiteY11" fmla="*/ 5841204 h 6210525"/>
              <a:gd name="connsiteX12" fmla="*/ 9098386 w 12117505"/>
              <a:gd name="connsiteY12" fmla="*/ 5835714 h 6210525"/>
              <a:gd name="connsiteX13" fmla="*/ 10007288 w 12117505"/>
              <a:gd name="connsiteY13" fmla="*/ 5838589 h 6210525"/>
              <a:gd name="connsiteX14" fmla="*/ 10927227 w 12117505"/>
              <a:gd name="connsiteY14" fmla="*/ 5846456 h 6210525"/>
              <a:gd name="connsiteX15" fmla="*/ 12085310 w 12117505"/>
              <a:gd name="connsiteY15" fmla="*/ 5845410 h 6210525"/>
              <a:gd name="connsiteX16" fmla="*/ 12063456 w 12117505"/>
              <a:gd name="connsiteY16" fmla="*/ 2545764 h 6210525"/>
              <a:gd name="connsiteX17" fmla="*/ 12054104 w 12117505"/>
              <a:gd name="connsiteY17" fmla="*/ 100403 h 6210525"/>
              <a:gd name="connsiteX18" fmla="*/ 11486459 w 12117505"/>
              <a:gd name="connsiteY18" fmla="*/ 39180 h 6210525"/>
              <a:gd name="connsiteX19" fmla="*/ 10223511 w 12117505"/>
              <a:gd name="connsiteY19" fmla="*/ 25149 h 6210525"/>
              <a:gd name="connsiteX20" fmla="*/ 7599878 w 12117505"/>
              <a:gd name="connsiteY20" fmla="*/ 0 h 6210525"/>
              <a:gd name="connsiteX21" fmla="*/ 2695196 w 12117505"/>
              <a:gd name="connsiteY21" fmla="*/ 5448 h 6210525"/>
              <a:gd name="connsiteX0" fmla="*/ 2695196 w 12117505"/>
              <a:gd name="connsiteY0" fmla="*/ 5448 h 6259020"/>
              <a:gd name="connsiteX1" fmla="*/ 604999 w 12117505"/>
              <a:gd name="connsiteY1" fmla="*/ 37768 h 6259020"/>
              <a:gd name="connsiteX2" fmla="*/ 0 w 12117505"/>
              <a:gd name="connsiteY2" fmla="*/ 74946 h 6259020"/>
              <a:gd name="connsiteX3" fmla="*/ 0 w 12117505"/>
              <a:gd name="connsiteY3" fmla="*/ 833236 h 6259020"/>
              <a:gd name="connsiteX4" fmla="*/ 4597 w 12117505"/>
              <a:gd name="connsiteY4" fmla="*/ 833236 h 6259020"/>
              <a:gd name="connsiteX5" fmla="*/ 88972 w 12117505"/>
              <a:gd name="connsiteY5" fmla="*/ 3447938 h 6259020"/>
              <a:gd name="connsiteX6" fmla="*/ 148480 w 12117505"/>
              <a:gd name="connsiteY6" fmla="*/ 5854931 h 6259020"/>
              <a:gd name="connsiteX7" fmla="*/ 3319168 w 12117505"/>
              <a:gd name="connsiteY7" fmla="*/ 5857467 h 6259020"/>
              <a:gd name="connsiteX8" fmla="*/ 4308929 w 12117505"/>
              <a:gd name="connsiteY8" fmla="*/ 5850807 h 6259020"/>
              <a:gd name="connsiteX9" fmla="*/ 5308288 w 12117505"/>
              <a:gd name="connsiteY9" fmla="*/ 5861900 h 6259020"/>
              <a:gd name="connsiteX10" fmla="*/ 5903311 w 12117505"/>
              <a:gd name="connsiteY10" fmla="*/ 6259020 h 6259020"/>
              <a:gd name="connsiteX11" fmla="*/ 6254140 w 12117505"/>
              <a:gd name="connsiteY11" fmla="*/ 5841204 h 6259020"/>
              <a:gd name="connsiteX12" fmla="*/ 9098386 w 12117505"/>
              <a:gd name="connsiteY12" fmla="*/ 5835714 h 6259020"/>
              <a:gd name="connsiteX13" fmla="*/ 10007288 w 12117505"/>
              <a:gd name="connsiteY13" fmla="*/ 5838589 h 6259020"/>
              <a:gd name="connsiteX14" fmla="*/ 10927227 w 12117505"/>
              <a:gd name="connsiteY14" fmla="*/ 5846456 h 6259020"/>
              <a:gd name="connsiteX15" fmla="*/ 12085310 w 12117505"/>
              <a:gd name="connsiteY15" fmla="*/ 5845410 h 6259020"/>
              <a:gd name="connsiteX16" fmla="*/ 12063456 w 12117505"/>
              <a:gd name="connsiteY16" fmla="*/ 2545764 h 6259020"/>
              <a:gd name="connsiteX17" fmla="*/ 12054104 w 12117505"/>
              <a:gd name="connsiteY17" fmla="*/ 100403 h 6259020"/>
              <a:gd name="connsiteX18" fmla="*/ 11486459 w 12117505"/>
              <a:gd name="connsiteY18" fmla="*/ 39180 h 6259020"/>
              <a:gd name="connsiteX19" fmla="*/ 10223511 w 12117505"/>
              <a:gd name="connsiteY19" fmla="*/ 25149 h 6259020"/>
              <a:gd name="connsiteX20" fmla="*/ 7599878 w 12117505"/>
              <a:gd name="connsiteY20" fmla="*/ 0 h 6259020"/>
              <a:gd name="connsiteX21" fmla="*/ 2695196 w 12117505"/>
              <a:gd name="connsiteY21" fmla="*/ 5448 h 6259020"/>
              <a:gd name="connsiteX0" fmla="*/ 2695196 w 12117505"/>
              <a:gd name="connsiteY0" fmla="*/ 5448 h 6259020"/>
              <a:gd name="connsiteX1" fmla="*/ 604999 w 12117505"/>
              <a:gd name="connsiteY1" fmla="*/ 37768 h 6259020"/>
              <a:gd name="connsiteX2" fmla="*/ 0 w 12117505"/>
              <a:gd name="connsiteY2" fmla="*/ 74946 h 6259020"/>
              <a:gd name="connsiteX3" fmla="*/ 0 w 12117505"/>
              <a:gd name="connsiteY3" fmla="*/ 833236 h 6259020"/>
              <a:gd name="connsiteX4" fmla="*/ 4597 w 12117505"/>
              <a:gd name="connsiteY4" fmla="*/ 833236 h 6259020"/>
              <a:gd name="connsiteX5" fmla="*/ 88972 w 12117505"/>
              <a:gd name="connsiteY5" fmla="*/ 3447938 h 6259020"/>
              <a:gd name="connsiteX6" fmla="*/ 148480 w 12117505"/>
              <a:gd name="connsiteY6" fmla="*/ 5854931 h 6259020"/>
              <a:gd name="connsiteX7" fmla="*/ 3319168 w 12117505"/>
              <a:gd name="connsiteY7" fmla="*/ 5857467 h 6259020"/>
              <a:gd name="connsiteX8" fmla="*/ 4308929 w 12117505"/>
              <a:gd name="connsiteY8" fmla="*/ 5850807 h 6259020"/>
              <a:gd name="connsiteX9" fmla="*/ 5308288 w 12117505"/>
              <a:gd name="connsiteY9" fmla="*/ 5861900 h 6259020"/>
              <a:gd name="connsiteX10" fmla="*/ 5903311 w 12117505"/>
              <a:gd name="connsiteY10" fmla="*/ 6259020 h 6259020"/>
              <a:gd name="connsiteX11" fmla="*/ 6358569 w 12117505"/>
              <a:gd name="connsiteY11" fmla="*/ 5841208 h 6259020"/>
              <a:gd name="connsiteX12" fmla="*/ 9098386 w 12117505"/>
              <a:gd name="connsiteY12" fmla="*/ 5835714 h 6259020"/>
              <a:gd name="connsiteX13" fmla="*/ 10007288 w 12117505"/>
              <a:gd name="connsiteY13" fmla="*/ 5838589 h 6259020"/>
              <a:gd name="connsiteX14" fmla="*/ 10927227 w 12117505"/>
              <a:gd name="connsiteY14" fmla="*/ 5846456 h 6259020"/>
              <a:gd name="connsiteX15" fmla="*/ 12085310 w 12117505"/>
              <a:gd name="connsiteY15" fmla="*/ 5845410 h 6259020"/>
              <a:gd name="connsiteX16" fmla="*/ 12063456 w 12117505"/>
              <a:gd name="connsiteY16" fmla="*/ 2545764 h 6259020"/>
              <a:gd name="connsiteX17" fmla="*/ 12054104 w 12117505"/>
              <a:gd name="connsiteY17" fmla="*/ 100403 h 6259020"/>
              <a:gd name="connsiteX18" fmla="*/ 11486459 w 12117505"/>
              <a:gd name="connsiteY18" fmla="*/ 39180 h 6259020"/>
              <a:gd name="connsiteX19" fmla="*/ 10223511 w 12117505"/>
              <a:gd name="connsiteY19" fmla="*/ 25149 h 6259020"/>
              <a:gd name="connsiteX20" fmla="*/ 7599878 w 12117505"/>
              <a:gd name="connsiteY20" fmla="*/ 0 h 6259020"/>
              <a:gd name="connsiteX21" fmla="*/ 2695196 w 12117505"/>
              <a:gd name="connsiteY21" fmla="*/ 5448 h 6259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17505" h="6259020">
                <a:moveTo>
                  <a:pt x="2695196" y="5448"/>
                </a:moveTo>
                <a:lnTo>
                  <a:pt x="604999" y="37768"/>
                </a:lnTo>
                <a:cubicBezTo>
                  <a:pt x="485777" y="44401"/>
                  <a:pt x="30881" y="27994"/>
                  <a:pt x="0" y="74946"/>
                </a:cubicBezTo>
                <a:lnTo>
                  <a:pt x="0" y="833236"/>
                </a:lnTo>
                <a:lnTo>
                  <a:pt x="4597" y="833236"/>
                </a:lnTo>
                <a:cubicBezTo>
                  <a:pt x="19426" y="1269020"/>
                  <a:pt x="64992" y="2610989"/>
                  <a:pt x="88972" y="3447938"/>
                </a:cubicBezTo>
                <a:cubicBezTo>
                  <a:pt x="105117" y="5555727"/>
                  <a:pt x="7283" y="5882511"/>
                  <a:pt x="148480" y="5854931"/>
                </a:cubicBezTo>
                <a:cubicBezTo>
                  <a:pt x="1104834" y="5841902"/>
                  <a:pt x="1937287" y="5880951"/>
                  <a:pt x="3319168" y="5857467"/>
                </a:cubicBezTo>
                <a:lnTo>
                  <a:pt x="4308929" y="5850807"/>
                </a:lnTo>
                <a:lnTo>
                  <a:pt x="5308288" y="5861900"/>
                </a:lnTo>
                <a:cubicBezTo>
                  <a:pt x="5547231" y="6002161"/>
                  <a:pt x="5692022" y="6126648"/>
                  <a:pt x="5903311" y="6259020"/>
                </a:cubicBezTo>
                <a:cubicBezTo>
                  <a:pt x="6036995" y="6157144"/>
                  <a:pt x="6233063" y="5970792"/>
                  <a:pt x="6358569" y="5841208"/>
                </a:cubicBezTo>
                <a:cubicBezTo>
                  <a:pt x="6445558" y="5838468"/>
                  <a:pt x="8737174" y="5842629"/>
                  <a:pt x="9098386" y="5835714"/>
                </a:cubicBezTo>
                <a:lnTo>
                  <a:pt x="10007288" y="5838589"/>
                </a:lnTo>
                <a:lnTo>
                  <a:pt x="10927227" y="5846456"/>
                </a:lnTo>
                <a:cubicBezTo>
                  <a:pt x="11284890" y="5836792"/>
                  <a:pt x="12058379" y="5889163"/>
                  <a:pt x="12085310" y="5845410"/>
                </a:cubicBezTo>
                <a:cubicBezTo>
                  <a:pt x="12123753" y="5639890"/>
                  <a:pt x="12050112" y="4331065"/>
                  <a:pt x="12063456" y="2545764"/>
                </a:cubicBezTo>
                <a:cubicBezTo>
                  <a:pt x="12111817" y="1464496"/>
                  <a:pt x="12159998" y="515808"/>
                  <a:pt x="12054104" y="100403"/>
                </a:cubicBezTo>
                <a:cubicBezTo>
                  <a:pt x="12029550" y="4082"/>
                  <a:pt x="11791558" y="51722"/>
                  <a:pt x="11486459" y="39180"/>
                </a:cubicBezTo>
                <a:cubicBezTo>
                  <a:pt x="11181360" y="26638"/>
                  <a:pt x="10644494" y="29826"/>
                  <a:pt x="10223511" y="25149"/>
                </a:cubicBezTo>
                <a:lnTo>
                  <a:pt x="7599878" y="0"/>
                </a:lnTo>
                <a:lnTo>
                  <a:pt x="2695196" y="5448"/>
                </a:ln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9" name="Freeform: Shape 91">
            <a:extLst>
              <a:ext uri="{FF2B5EF4-FFF2-40B4-BE49-F238E27FC236}">
                <a16:creationId xmlns:a16="http://schemas.microsoft.com/office/drawing/2014/main" id="{45D11A2A-27EA-453B-9A61-585A893F3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608530" y="1152366"/>
            <a:ext cx="4728955" cy="4459758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196455 w 12114253"/>
              <a:gd name="connsiteY11" fmla="*/ 5908410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141474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236797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92239 w 12114253"/>
              <a:gd name="connsiteY11" fmla="*/ 5912762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3319168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13512"/>
              <a:gd name="connsiteY0" fmla="*/ 25991 h 6257002"/>
              <a:gd name="connsiteX1" fmla="*/ 304663 w 12113512"/>
              <a:gd name="connsiteY1" fmla="*/ 36752 h 6257002"/>
              <a:gd name="connsiteX2" fmla="*/ 0 w 12113512"/>
              <a:gd name="connsiteY2" fmla="*/ 73933 h 6257002"/>
              <a:gd name="connsiteX3" fmla="*/ 0 w 12113512"/>
              <a:gd name="connsiteY3" fmla="*/ 935137 h 6257002"/>
              <a:gd name="connsiteX4" fmla="*/ 4597 w 12113512"/>
              <a:gd name="connsiteY4" fmla="*/ 935137 h 6257002"/>
              <a:gd name="connsiteX5" fmla="*/ 88972 w 12113512"/>
              <a:gd name="connsiteY5" fmla="*/ 3549839 h 6257002"/>
              <a:gd name="connsiteX6" fmla="*/ 148480 w 12113512"/>
              <a:gd name="connsiteY6" fmla="*/ 5956832 h 6257002"/>
              <a:gd name="connsiteX7" fmla="*/ 3319168 w 12113512"/>
              <a:gd name="connsiteY7" fmla="*/ 5959368 h 6257002"/>
              <a:gd name="connsiteX8" fmla="*/ 4308929 w 12113512"/>
              <a:gd name="connsiteY8" fmla="*/ 5952708 h 6257002"/>
              <a:gd name="connsiteX9" fmla="*/ 5308288 w 12113512"/>
              <a:gd name="connsiteY9" fmla="*/ 5963801 h 6257002"/>
              <a:gd name="connsiteX10" fmla="*/ 5707509 w 12113512"/>
              <a:gd name="connsiteY10" fmla="*/ 6257002 h 6257002"/>
              <a:gd name="connsiteX11" fmla="*/ 6071394 w 12113512"/>
              <a:gd name="connsiteY11" fmla="*/ 5943105 h 6257002"/>
              <a:gd name="connsiteX12" fmla="*/ 9098386 w 12113512"/>
              <a:gd name="connsiteY12" fmla="*/ 5937615 h 6257002"/>
              <a:gd name="connsiteX13" fmla="*/ 10007288 w 12113512"/>
              <a:gd name="connsiteY13" fmla="*/ 5940490 h 6257002"/>
              <a:gd name="connsiteX14" fmla="*/ 10927227 w 12113512"/>
              <a:gd name="connsiteY14" fmla="*/ 5948357 h 6257002"/>
              <a:gd name="connsiteX15" fmla="*/ 12085310 w 12113512"/>
              <a:gd name="connsiteY15" fmla="*/ 5947311 h 6257002"/>
              <a:gd name="connsiteX16" fmla="*/ 12063456 w 12113512"/>
              <a:gd name="connsiteY16" fmla="*/ 2647665 h 6257002"/>
              <a:gd name="connsiteX17" fmla="*/ 12054104 w 12113512"/>
              <a:gd name="connsiteY17" fmla="*/ 202304 h 6257002"/>
              <a:gd name="connsiteX18" fmla="*/ 11486459 w 12113512"/>
              <a:gd name="connsiteY18" fmla="*/ 141081 h 6257002"/>
              <a:gd name="connsiteX19" fmla="*/ 10259313 w 12113512"/>
              <a:gd name="connsiteY19" fmla="*/ 127050 h 6257002"/>
              <a:gd name="connsiteX20" fmla="*/ 7599878 w 12113512"/>
              <a:gd name="connsiteY20" fmla="*/ 101901 h 6257002"/>
              <a:gd name="connsiteX21" fmla="*/ 1892744 w 12113512"/>
              <a:gd name="connsiteY21" fmla="*/ 25991 h 6257002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59313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23511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37181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140095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  <a:gd name="connsiteX0" fmla="*/ 2161267 w 12117505"/>
              <a:gd name="connsiteY0" fmla="*/ 0 h 6201109"/>
              <a:gd name="connsiteX1" fmla="*/ 705111 w 12117505"/>
              <a:gd name="connsiteY1" fmla="*/ 15164 h 6201109"/>
              <a:gd name="connsiteX2" fmla="*/ 0 w 12117505"/>
              <a:gd name="connsiteY2" fmla="*/ 120954 h 6201109"/>
              <a:gd name="connsiteX3" fmla="*/ 0 w 12117505"/>
              <a:gd name="connsiteY3" fmla="*/ 879244 h 6201109"/>
              <a:gd name="connsiteX4" fmla="*/ 4597 w 12117505"/>
              <a:gd name="connsiteY4" fmla="*/ 879244 h 6201109"/>
              <a:gd name="connsiteX5" fmla="*/ 88972 w 12117505"/>
              <a:gd name="connsiteY5" fmla="*/ 3493946 h 6201109"/>
              <a:gd name="connsiteX6" fmla="*/ 148480 w 12117505"/>
              <a:gd name="connsiteY6" fmla="*/ 5900939 h 6201109"/>
              <a:gd name="connsiteX7" fmla="*/ 3319168 w 12117505"/>
              <a:gd name="connsiteY7" fmla="*/ 5903475 h 6201109"/>
              <a:gd name="connsiteX8" fmla="*/ 4308929 w 12117505"/>
              <a:gd name="connsiteY8" fmla="*/ 5896815 h 6201109"/>
              <a:gd name="connsiteX9" fmla="*/ 5308288 w 12117505"/>
              <a:gd name="connsiteY9" fmla="*/ 5907908 h 6201109"/>
              <a:gd name="connsiteX10" fmla="*/ 5707509 w 12117505"/>
              <a:gd name="connsiteY10" fmla="*/ 6201109 h 6201109"/>
              <a:gd name="connsiteX11" fmla="*/ 6071394 w 12117505"/>
              <a:gd name="connsiteY11" fmla="*/ 5887212 h 6201109"/>
              <a:gd name="connsiteX12" fmla="*/ 9098386 w 12117505"/>
              <a:gd name="connsiteY12" fmla="*/ 5881722 h 6201109"/>
              <a:gd name="connsiteX13" fmla="*/ 10007288 w 12117505"/>
              <a:gd name="connsiteY13" fmla="*/ 5884597 h 6201109"/>
              <a:gd name="connsiteX14" fmla="*/ 10927227 w 12117505"/>
              <a:gd name="connsiteY14" fmla="*/ 5892464 h 6201109"/>
              <a:gd name="connsiteX15" fmla="*/ 12085310 w 12117505"/>
              <a:gd name="connsiteY15" fmla="*/ 5891418 h 6201109"/>
              <a:gd name="connsiteX16" fmla="*/ 12063456 w 12117505"/>
              <a:gd name="connsiteY16" fmla="*/ 2591772 h 6201109"/>
              <a:gd name="connsiteX17" fmla="*/ 12054104 w 12117505"/>
              <a:gd name="connsiteY17" fmla="*/ 146411 h 6201109"/>
              <a:gd name="connsiteX18" fmla="*/ 11486459 w 12117505"/>
              <a:gd name="connsiteY18" fmla="*/ 85188 h 6201109"/>
              <a:gd name="connsiteX19" fmla="*/ 10223511 w 12117505"/>
              <a:gd name="connsiteY19" fmla="*/ 71157 h 6201109"/>
              <a:gd name="connsiteX20" fmla="*/ 7599878 w 12117505"/>
              <a:gd name="connsiteY20" fmla="*/ 46008 h 6201109"/>
              <a:gd name="connsiteX21" fmla="*/ 2161267 w 12117505"/>
              <a:gd name="connsiteY21" fmla="*/ 0 h 6201109"/>
              <a:gd name="connsiteX0" fmla="*/ 2695196 w 12117505"/>
              <a:gd name="connsiteY0" fmla="*/ 36292 h 6185945"/>
              <a:gd name="connsiteX1" fmla="*/ 705111 w 12117505"/>
              <a:gd name="connsiteY1" fmla="*/ 0 h 6185945"/>
              <a:gd name="connsiteX2" fmla="*/ 0 w 12117505"/>
              <a:gd name="connsiteY2" fmla="*/ 105790 h 6185945"/>
              <a:gd name="connsiteX3" fmla="*/ 0 w 12117505"/>
              <a:gd name="connsiteY3" fmla="*/ 864080 h 6185945"/>
              <a:gd name="connsiteX4" fmla="*/ 4597 w 12117505"/>
              <a:gd name="connsiteY4" fmla="*/ 864080 h 6185945"/>
              <a:gd name="connsiteX5" fmla="*/ 88972 w 12117505"/>
              <a:gd name="connsiteY5" fmla="*/ 3478782 h 6185945"/>
              <a:gd name="connsiteX6" fmla="*/ 148480 w 12117505"/>
              <a:gd name="connsiteY6" fmla="*/ 5885775 h 6185945"/>
              <a:gd name="connsiteX7" fmla="*/ 3319168 w 12117505"/>
              <a:gd name="connsiteY7" fmla="*/ 5888311 h 6185945"/>
              <a:gd name="connsiteX8" fmla="*/ 4308929 w 12117505"/>
              <a:gd name="connsiteY8" fmla="*/ 5881651 h 6185945"/>
              <a:gd name="connsiteX9" fmla="*/ 5308288 w 12117505"/>
              <a:gd name="connsiteY9" fmla="*/ 5892744 h 6185945"/>
              <a:gd name="connsiteX10" fmla="*/ 5707509 w 12117505"/>
              <a:gd name="connsiteY10" fmla="*/ 6185945 h 6185945"/>
              <a:gd name="connsiteX11" fmla="*/ 6071394 w 12117505"/>
              <a:gd name="connsiteY11" fmla="*/ 5872048 h 6185945"/>
              <a:gd name="connsiteX12" fmla="*/ 9098386 w 12117505"/>
              <a:gd name="connsiteY12" fmla="*/ 5866558 h 6185945"/>
              <a:gd name="connsiteX13" fmla="*/ 10007288 w 12117505"/>
              <a:gd name="connsiteY13" fmla="*/ 5869433 h 6185945"/>
              <a:gd name="connsiteX14" fmla="*/ 10927227 w 12117505"/>
              <a:gd name="connsiteY14" fmla="*/ 5877300 h 6185945"/>
              <a:gd name="connsiteX15" fmla="*/ 12085310 w 12117505"/>
              <a:gd name="connsiteY15" fmla="*/ 5876254 h 6185945"/>
              <a:gd name="connsiteX16" fmla="*/ 12063456 w 12117505"/>
              <a:gd name="connsiteY16" fmla="*/ 2576608 h 6185945"/>
              <a:gd name="connsiteX17" fmla="*/ 12054104 w 12117505"/>
              <a:gd name="connsiteY17" fmla="*/ 131247 h 6185945"/>
              <a:gd name="connsiteX18" fmla="*/ 11486459 w 12117505"/>
              <a:gd name="connsiteY18" fmla="*/ 70024 h 6185945"/>
              <a:gd name="connsiteX19" fmla="*/ 10223511 w 12117505"/>
              <a:gd name="connsiteY19" fmla="*/ 55993 h 6185945"/>
              <a:gd name="connsiteX20" fmla="*/ 7599878 w 12117505"/>
              <a:gd name="connsiteY20" fmla="*/ 30844 h 6185945"/>
              <a:gd name="connsiteX21" fmla="*/ 2695196 w 12117505"/>
              <a:gd name="connsiteY21" fmla="*/ 36292 h 6185945"/>
              <a:gd name="connsiteX0" fmla="*/ 2695196 w 12117505"/>
              <a:gd name="connsiteY0" fmla="*/ 5448 h 6155101"/>
              <a:gd name="connsiteX1" fmla="*/ 604999 w 12117505"/>
              <a:gd name="connsiteY1" fmla="*/ 37768 h 6155101"/>
              <a:gd name="connsiteX2" fmla="*/ 0 w 12117505"/>
              <a:gd name="connsiteY2" fmla="*/ 74946 h 6155101"/>
              <a:gd name="connsiteX3" fmla="*/ 0 w 12117505"/>
              <a:gd name="connsiteY3" fmla="*/ 833236 h 6155101"/>
              <a:gd name="connsiteX4" fmla="*/ 4597 w 12117505"/>
              <a:gd name="connsiteY4" fmla="*/ 833236 h 6155101"/>
              <a:gd name="connsiteX5" fmla="*/ 88972 w 12117505"/>
              <a:gd name="connsiteY5" fmla="*/ 3447938 h 6155101"/>
              <a:gd name="connsiteX6" fmla="*/ 148480 w 12117505"/>
              <a:gd name="connsiteY6" fmla="*/ 5854931 h 6155101"/>
              <a:gd name="connsiteX7" fmla="*/ 3319168 w 12117505"/>
              <a:gd name="connsiteY7" fmla="*/ 5857467 h 6155101"/>
              <a:gd name="connsiteX8" fmla="*/ 4308929 w 12117505"/>
              <a:gd name="connsiteY8" fmla="*/ 5850807 h 6155101"/>
              <a:gd name="connsiteX9" fmla="*/ 5308288 w 12117505"/>
              <a:gd name="connsiteY9" fmla="*/ 5861900 h 6155101"/>
              <a:gd name="connsiteX10" fmla="*/ 5707509 w 12117505"/>
              <a:gd name="connsiteY10" fmla="*/ 6155101 h 6155101"/>
              <a:gd name="connsiteX11" fmla="*/ 6071394 w 12117505"/>
              <a:gd name="connsiteY11" fmla="*/ 5841204 h 6155101"/>
              <a:gd name="connsiteX12" fmla="*/ 9098386 w 12117505"/>
              <a:gd name="connsiteY12" fmla="*/ 5835714 h 6155101"/>
              <a:gd name="connsiteX13" fmla="*/ 10007288 w 12117505"/>
              <a:gd name="connsiteY13" fmla="*/ 5838589 h 6155101"/>
              <a:gd name="connsiteX14" fmla="*/ 10927227 w 12117505"/>
              <a:gd name="connsiteY14" fmla="*/ 5846456 h 6155101"/>
              <a:gd name="connsiteX15" fmla="*/ 12085310 w 12117505"/>
              <a:gd name="connsiteY15" fmla="*/ 5845410 h 6155101"/>
              <a:gd name="connsiteX16" fmla="*/ 12063456 w 12117505"/>
              <a:gd name="connsiteY16" fmla="*/ 2545764 h 6155101"/>
              <a:gd name="connsiteX17" fmla="*/ 12054104 w 12117505"/>
              <a:gd name="connsiteY17" fmla="*/ 100403 h 6155101"/>
              <a:gd name="connsiteX18" fmla="*/ 11486459 w 12117505"/>
              <a:gd name="connsiteY18" fmla="*/ 39180 h 6155101"/>
              <a:gd name="connsiteX19" fmla="*/ 10223511 w 12117505"/>
              <a:gd name="connsiteY19" fmla="*/ 25149 h 6155101"/>
              <a:gd name="connsiteX20" fmla="*/ 7599878 w 12117505"/>
              <a:gd name="connsiteY20" fmla="*/ 0 h 6155101"/>
              <a:gd name="connsiteX21" fmla="*/ 2695196 w 12117505"/>
              <a:gd name="connsiteY21" fmla="*/ 5448 h 6155101"/>
              <a:gd name="connsiteX0" fmla="*/ 2695196 w 12117505"/>
              <a:gd name="connsiteY0" fmla="*/ 5448 h 6155101"/>
              <a:gd name="connsiteX1" fmla="*/ 604999 w 12117505"/>
              <a:gd name="connsiteY1" fmla="*/ 37768 h 6155101"/>
              <a:gd name="connsiteX2" fmla="*/ 0 w 12117505"/>
              <a:gd name="connsiteY2" fmla="*/ 74946 h 6155101"/>
              <a:gd name="connsiteX3" fmla="*/ 0 w 12117505"/>
              <a:gd name="connsiteY3" fmla="*/ 833236 h 6155101"/>
              <a:gd name="connsiteX4" fmla="*/ 4597 w 12117505"/>
              <a:gd name="connsiteY4" fmla="*/ 833236 h 6155101"/>
              <a:gd name="connsiteX5" fmla="*/ 88972 w 12117505"/>
              <a:gd name="connsiteY5" fmla="*/ 3447938 h 6155101"/>
              <a:gd name="connsiteX6" fmla="*/ 148480 w 12117505"/>
              <a:gd name="connsiteY6" fmla="*/ 5854931 h 6155101"/>
              <a:gd name="connsiteX7" fmla="*/ 3319168 w 12117505"/>
              <a:gd name="connsiteY7" fmla="*/ 5857467 h 6155101"/>
              <a:gd name="connsiteX8" fmla="*/ 4308929 w 12117505"/>
              <a:gd name="connsiteY8" fmla="*/ 5850807 h 6155101"/>
              <a:gd name="connsiteX9" fmla="*/ 5308288 w 12117505"/>
              <a:gd name="connsiteY9" fmla="*/ 5861900 h 6155101"/>
              <a:gd name="connsiteX10" fmla="*/ 5707509 w 12117505"/>
              <a:gd name="connsiteY10" fmla="*/ 6155101 h 6155101"/>
              <a:gd name="connsiteX11" fmla="*/ 6254140 w 12117505"/>
              <a:gd name="connsiteY11" fmla="*/ 5841204 h 6155101"/>
              <a:gd name="connsiteX12" fmla="*/ 9098386 w 12117505"/>
              <a:gd name="connsiteY12" fmla="*/ 5835714 h 6155101"/>
              <a:gd name="connsiteX13" fmla="*/ 10007288 w 12117505"/>
              <a:gd name="connsiteY13" fmla="*/ 5838589 h 6155101"/>
              <a:gd name="connsiteX14" fmla="*/ 10927227 w 12117505"/>
              <a:gd name="connsiteY14" fmla="*/ 5846456 h 6155101"/>
              <a:gd name="connsiteX15" fmla="*/ 12085310 w 12117505"/>
              <a:gd name="connsiteY15" fmla="*/ 5845410 h 6155101"/>
              <a:gd name="connsiteX16" fmla="*/ 12063456 w 12117505"/>
              <a:gd name="connsiteY16" fmla="*/ 2545764 h 6155101"/>
              <a:gd name="connsiteX17" fmla="*/ 12054104 w 12117505"/>
              <a:gd name="connsiteY17" fmla="*/ 100403 h 6155101"/>
              <a:gd name="connsiteX18" fmla="*/ 11486459 w 12117505"/>
              <a:gd name="connsiteY18" fmla="*/ 39180 h 6155101"/>
              <a:gd name="connsiteX19" fmla="*/ 10223511 w 12117505"/>
              <a:gd name="connsiteY19" fmla="*/ 25149 h 6155101"/>
              <a:gd name="connsiteX20" fmla="*/ 7599878 w 12117505"/>
              <a:gd name="connsiteY20" fmla="*/ 0 h 6155101"/>
              <a:gd name="connsiteX21" fmla="*/ 2695196 w 12117505"/>
              <a:gd name="connsiteY21" fmla="*/ 5448 h 6155101"/>
              <a:gd name="connsiteX0" fmla="*/ 2695196 w 12117505"/>
              <a:gd name="connsiteY0" fmla="*/ 5448 h 6210525"/>
              <a:gd name="connsiteX1" fmla="*/ 604999 w 12117505"/>
              <a:gd name="connsiteY1" fmla="*/ 37768 h 6210525"/>
              <a:gd name="connsiteX2" fmla="*/ 0 w 12117505"/>
              <a:gd name="connsiteY2" fmla="*/ 74946 h 6210525"/>
              <a:gd name="connsiteX3" fmla="*/ 0 w 12117505"/>
              <a:gd name="connsiteY3" fmla="*/ 833236 h 6210525"/>
              <a:gd name="connsiteX4" fmla="*/ 4597 w 12117505"/>
              <a:gd name="connsiteY4" fmla="*/ 833236 h 6210525"/>
              <a:gd name="connsiteX5" fmla="*/ 88972 w 12117505"/>
              <a:gd name="connsiteY5" fmla="*/ 3447938 h 6210525"/>
              <a:gd name="connsiteX6" fmla="*/ 148480 w 12117505"/>
              <a:gd name="connsiteY6" fmla="*/ 5854931 h 6210525"/>
              <a:gd name="connsiteX7" fmla="*/ 3319168 w 12117505"/>
              <a:gd name="connsiteY7" fmla="*/ 5857467 h 6210525"/>
              <a:gd name="connsiteX8" fmla="*/ 4308929 w 12117505"/>
              <a:gd name="connsiteY8" fmla="*/ 5850807 h 6210525"/>
              <a:gd name="connsiteX9" fmla="*/ 5308288 w 12117505"/>
              <a:gd name="connsiteY9" fmla="*/ 5861900 h 6210525"/>
              <a:gd name="connsiteX10" fmla="*/ 5877202 w 12117505"/>
              <a:gd name="connsiteY10" fmla="*/ 6210525 h 6210525"/>
              <a:gd name="connsiteX11" fmla="*/ 6254140 w 12117505"/>
              <a:gd name="connsiteY11" fmla="*/ 5841204 h 6210525"/>
              <a:gd name="connsiteX12" fmla="*/ 9098386 w 12117505"/>
              <a:gd name="connsiteY12" fmla="*/ 5835714 h 6210525"/>
              <a:gd name="connsiteX13" fmla="*/ 10007288 w 12117505"/>
              <a:gd name="connsiteY13" fmla="*/ 5838589 h 6210525"/>
              <a:gd name="connsiteX14" fmla="*/ 10927227 w 12117505"/>
              <a:gd name="connsiteY14" fmla="*/ 5846456 h 6210525"/>
              <a:gd name="connsiteX15" fmla="*/ 12085310 w 12117505"/>
              <a:gd name="connsiteY15" fmla="*/ 5845410 h 6210525"/>
              <a:gd name="connsiteX16" fmla="*/ 12063456 w 12117505"/>
              <a:gd name="connsiteY16" fmla="*/ 2545764 h 6210525"/>
              <a:gd name="connsiteX17" fmla="*/ 12054104 w 12117505"/>
              <a:gd name="connsiteY17" fmla="*/ 100403 h 6210525"/>
              <a:gd name="connsiteX18" fmla="*/ 11486459 w 12117505"/>
              <a:gd name="connsiteY18" fmla="*/ 39180 h 6210525"/>
              <a:gd name="connsiteX19" fmla="*/ 10223511 w 12117505"/>
              <a:gd name="connsiteY19" fmla="*/ 25149 h 6210525"/>
              <a:gd name="connsiteX20" fmla="*/ 7599878 w 12117505"/>
              <a:gd name="connsiteY20" fmla="*/ 0 h 6210525"/>
              <a:gd name="connsiteX21" fmla="*/ 2695196 w 12117505"/>
              <a:gd name="connsiteY21" fmla="*/ 5448 h 6210525"/>
              <a:gd name="connsiteX0" fmla="*/ 2695196 w 12117505"/>
              <a:gd name="connsiteY0" fmla="*/ 5448 h 6259020"/>
              <a:gd name="connsiteX1" fmla="*/ 604999 w 12117505"/>
              <a:gd name="connsiteY1" fmla="*/ 37768 h 6259020"/>
              <a:gd name="connsiteX2" fmla="*/ 0 w 12117505"/>
              <a:gd name="connsiteY2" fmla="*/ 74946 h 6259020"/>
              <a:gd name="connsiteX3" fmla="*/ 0 w 12117505"/>
              <a:gd name="connsiteY3" fmla="*/ 833236 h 6259020"/>
              <a:gd name="connsiteX4" fmla="*/ 4597 w 12117505"/>
              <a:gd name="connsiteY4" fmla="*/ 833236 h 6259020"/>
              <a:gd name="connsiteX5" fmla="*/ 88972 w 12117505"/>
              <a:gd name="connsiteY5" fmla="*/ 3447938 h 6259020"/>
              <a:gd name="connsiteX6" fmla="*/ 148480 w 12117505"/>
              <a:gd name="connsiteY6" fmla="*/ 5854931 h 6259020"/>
              <a:gd name="connsiteX7" fmla="*/ 3319168 w 12117505"/>
              <a:gd name="connsiteY7" fmla="*/ 5857467 h 6259020"/>
              <a:gd name="connsiteX8" fmla="*/ 4308929 w 12117505"/>
              <a:gd name="connsiteY8" fmla="*/ 5850807 h 6259020"/>
              <a:gd name="connsiteX9" fmla="*/ 5308288 w 12117505"/>
              <a:gd name="connsiteY9" fmla="*/ 5861900 h 6259020"/>
              <a:gd name="connsiteX10" fmla="*/ 5903311 w 12117505"/>
              <a:gd name="connsiteY10" fmla="*/ 6259020 h 6259020"/>
              <a:gd name="connsiteX11" fmla="*/ 6254140 w 12117505"/>
              <a:gd name="connsiteY11" fmla="*/ 5841204 h 6259020"/>
              <a:gd name="connsiteX12" fmla="*/ 9098386 w 12117505"/>
              <a:gd name="connsiteY12" fmla="*/ 5835714 h 6259020"/>
              <a:gd name="connsiteX13" fmla="*/ 10007288 w 12117505"/>
              <a:gd name="connsiteY13" fmla="*/ 5838589 h 6259020"/>
              <a:gd name="connsiteX14" fmla="*/ 10927227 w 12117505"/>
              <a:gd name="connsiteY14" fmla="*/ 5846456 h 6259020"/>
              <a:gd name="connsiteX15" fmla="*/ 12085310 w 12117505"/>
              <a:gd name="connsiteY15" fmla="*/ 5845410 h 6259020"/>
              <a:gd name="connsiteX16" fmla="*/ 12063456 w 12117505"/>
              <a:gd name="connsiteY16" fmla="*/ 2545764 h 6259020"/>
              <a:gd name="connsiteX17" fmla="*/ 12054104 w 12117505"/>
              <a:gd name="connsiteY17" fmla="*/ 100403 h 6259020"/>
              <a:gd name="connsiteX18" fmla="*/ 11486459 w 12117505"/>
              <a:gd name="connsiteY18" fmla="*/ 39180 h 6259020"/>
              <a:gd name="connsiteX19" fmla="*/ 10223511 w 12117505"/>
              <a:gd name="connsiteY19" fmla="*/ 25149 h 6259020"/>
              <a:gd name="connsiteX20" fmla="*/ 7599878 w 12117505"/>
              <a:gd name="connsiteY20" fmla="*/ 0 h 6259020"/>
              <a:gd name="connsiteX21" fmla="*/ 2695196 w 12117505"/>
              <a:gd name="connsiteY21" fmla="*/ 5448 h 6259020"/>
              <a:gd name="connsiteX0" fmla="*/ 2695196 w 12117505"/>
              <a:gd name="connsiteY0" fmla="*/ 5448 h 6259020"/>
              <a:gd name="connsiteX1" fmla="*/ 604999 w 12117505"/>
              <a:gd name="connsiteY1" fmla="*/ 37768 h 6259020"/>
              <a:gd name="connsiteX2" fmla="*/ 0 w 12117505"/>
              <a:gd name="connsiteY2" fmla="*/ 74946 h 6259020"/>
              <a:gd name="connsiteX3" fmla="*/ 0 w 12117505"/>
              <a:gd name="connsiteY3" fmla="*/ 833236 h 6259020"/>
              <a:gd name="connsiteX4" fmla="*/ 4597 w 12117505"/>
              <a:gd name="connsiteY4" fmla="*/ 833236 h 6259020"/>
              <a:gd name="connsiteX5" fmla="*/ 88972 w 12117505"/>
              <a:gd name="connsiteY5" fmla="*/ 3447938 h 6259020"/>
              <a:gd name="connsiteX6" fmla="*/ 148480 w 12117505"/>
              <a:gd name="connsiteY6" fmla="*/ 5854931 h 6259020"/>
              <a:gd name="connsiteX7" fmla="*/ 3319168 w 12117505"/>
              <a:gd name="connsiteY7" fmla="*/ 5857467 h 6259020"/>
              <a:gd name="connsiteX8" fmla="*/ 4308929 w 12117505"/>
              <a:gd name="connsiteY8" fmla="*/ 5850807 h 6259020"/>
              <a:gd name="connsiteX9" fmla="*/ 5308288 w 12117505"/>
              <a:gd name="connsiteY9" fmla="*/ 5861900 h 6259020"/>
              <a:gd name="connsiteX10" fmla="*/ 5903311 w 12117505"/>
              <a:gd name="connsiteY10" fmla="*/ 6259020 h 6259020"/>
              <a:gd name="connsiteX11" fmla="*/ 6358569 w 12117505"/>
              <a:gd name="connsiteY11" fmla="*/ 5841208 h 6259020"/>
              <a:gd name="connsiteX12" fmla="*/ 9098386 w 12117505"/>
              <a:gd name="connsiteY12" fmla="*/ 5835714 h 6259020"/>
              <a:gd name="connsiteX13" fmla="*/ 10007288 w 12117505"/>
              <a:gd name="connsiteY13" fmla="*/ 5838589 h 6259020"/>
              <a:gd name="connsiteX14" fmla="*/ 10927227 w 12117505"/>
              <a:gd name="connsiteY14" fmla="*/ 5846456 h 6259020"/>
              <a:gd name="connsiteX15" fmla="*/ 12085310 w 12117505"/>
              <a:gd name="connsiteY15" fmla="*/ 5845410 h 6259020"/>
              <a:gd name="connsiteX16" fmla="*/ 12063456 w 12117505"/>
              <a:gd name="connsiteY16" fmla="*/ 2545764 h 6259020"/>
              <a:gd name="connsiteX17" fmla="*/ 12054104 w 12117505"/>
              <a:gd name="connsiteY17" fmla="*/ 100403 h 6259020"/>
              <a:gd name="connsiteX18" fmla="*/ 11486459 w 12117505"/>
              <a:gd name="connsiteY18" fmla="*/ 39180 h 6259020"/>
              <a:gd name="connsiteX19" fmla="*/ 10223511 w 12117505"/>
              <a:gd name="connsiteY19" fmla="*/ 25149 h 6259020"/>
              <a:gd name="connsiteX20" fmla="*/ 7599878 w 12117505"/>
              <a:gd name="connsiteY20" fmla="*/ 0 h 6259020"/>
              <a:gd name="connsiteX21" fmla="*/ 2695196 w 12117505"/>
              <a:gd name="connsiteY21" fmla="*/ 5448 h 6259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17505" h="6259020">
                <a:moveTo>
                  <a:pt x="2695196" y="5448"/>
                </a:moveTo>
                <a:lnTo>
                  <a:pt x="604999" y="37768"/>
                </a:lnTo>
                <a:cubicBezTo>
                  <a:pt x="485777" y="44401"/>
                  <a:pt x="30881" y="27994"/>
                  <a:pt x="0" y="74946"/>
                </a:cubicBezTo>
                <a:lnTo>
                  <a:pt x="0" y="833236"/>
                </a:lnTo>
                <a:lnTo>
                  <a:pt x="4597" y="833236"/>
                </a:lnTo>
                <a:cubicBezTo>
                  <a:pt x="19426" y="1269020"/>
                  <a:pt x="64992" y="2610989"/>
                  <a:pt x="88972" y="3447938"/>
                </a:cubicBezTo>
                <a:cubicBezTo>
                  <a:pt x="105117" y="5555727"/>
                  <a:pt x="7283" y="5882511"/>
                  <a:pt x="148480" y="5854931"/>
                </a:cubicBezTo>
                <a:cubicBezTo>
                  <a:pt x="1104834" y="5841902"/>
                  <a:pt x="1937287" y="5880951"/>
                  <a:pt x="3319168" y="5857467"/>
                </a:cubicBezTo>
                <a:lnTo>
                  <a:pt x="4308929" y="5850807"/>
                </a:lnTo>
                <a:lnTo>
                  <a:pt x="5308288" y="5861900"/>
                </a:lnTo>
                <a:cubicBezTo>
                  <a:pt x="5547231" y="6002161"/>
                  <a:pt x="5692022" y="6126648"/>
                  <a:pt x="5903311" y="6259020"/>
                </a:cubicBezTo>
                <a:cubicBezTo>
                  <a:pt x="6036995" y="6157144"/>
                  <a:pt x="6233063" y="5970792"/>
                  <a:pt x="6358569" y="5841208"/>
                </a:cubicBezTo>
                <a:cubicBezTo>
                  <a:pt x="6445558" y="5838468"/>
                  <a:pt x="8737174" y="5842629"/>
                  <a:pt x="9098386" y="5835714"/>
                </a:cubicBezTo>
                <a:lnTo>
                  <a:pt x="10007288" y="5838589"/>
                </a:lnTo>
                <a:lnTo>
                  <a:pt x="10927227" y="5846456"/>
                </a:lnTo>
                <a:cubicBezTo>
                  <a:pt x="11284890" y="5836792"/>
                  <a:pt x="12058379" y="5889163"/>
                  <a:pt x="12085310" y="5845410"/>
                </a:cubicBezTo>
                <a:cubicBezTo>
                  <a:pt x="12123753" y="5639890"/>
                  <a:pt x="12050112" y="4331065"/>
                  <a:pt x="12063456" y="2545764"/>
                </a:cubicBezTo>
                <a:cubicBezTo>
                  <a:pt x="12111817" y="1464496"/>
                  <a:pt x="12159998" y="515808"/>
                  <a:pt x="12054104" y="100403"/>
                </a:cubicBezTo>
                <a:cubicBezTo>
                  <a:pt x="12029550" y="4082"/>
                  <a:pt x="11791558" y="51722"/>
                  <a:pt x="11486459" y="39180"/>
                </a:cubicBezTo>
                <a:cubicBezTo>
                  <a:pt x="11181360" y="26638"/>
                  <a:pt x="10644494" y="29826"/>
                  <a:pt x="10223511" y="25149"/>
                </a:cubicBezTo>
                <a:lnTo>
                  <a:pt x="7599878" y="0"/>
                </a:lnTo>
                <a:lnTo>
                  <a:pt x="2695196" y="5448"/>
                </a:ln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B8A12FC-4487-4C07-BD6A-4D4DB8ADC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814" y="1378226"/>
            <a:ext cx="3363687" cy="270874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4800" b="1" dirty="0"/>
              <a:t>스케줄링</a:t>
            </a:r>
            <a:endParaRPr lang="en-US" altLang="ko-KR" sz="4800" b="1" dirty="0"/>
          </a:p>
        </p:txBody>
      </p:sp>
      <p:pic>
        <p:nvPicPr>
          <p:cNvPr id="5" name="Picture 4" descr="보노보노 - Home | Facebook">
            <a:extLst>
              <a:ext uri="{FF2B5EF4-FFF2-40B4-BE49-F238E27FC236}">
                <a16:creationId xmlns:a16="http://schemas.microsoft.com/office/drawing/2014/main" id="{94089915-F560-4479-B623-FD6AE25D15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98" r="1" b="1"/>
          <a:stretch/>
        </p:blipFill>
        <p:spPr bwMode="auto">
          <a:xfrm>
            <a:off x="5588648" y="831788"/>
            <a:ext cx="6085217" cy="4970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23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0FA4E-99FF-4580-BD25-46CD3178B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462" y="2721934"/>
            <a:ext cx="10333075" cy="1414131"/>
          </a:xfrm>
        </p:spPr>
        <p:txBody>
          <a:bodyPr/>
          <a:lstStyle/>
          <a:p>
            <a:pPr algn="ctr"/>
            <a:r>
              <a:rPr lang="ko-KR" altLang="ko-KR" dirty="0" err="1"/>
              <a:t>디스패처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850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FAC55-09C4-4EAD-9435-D35B1660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08" y="558209"/>
            <a:ext cx="3970725" cy="382771"/>
          </a:xfrm>
        </p:spPr>
        <p:txBody>
          <a:bodyPr/>
          <a:lstStyle/>
          <a:p>
            <a:r>
              <a:rPr lang="ko-KR" altLang="en-US" sz="1800" dirty="0" err="1">
                <a:solidFill>
                  <a:schemeClr val="bg2">
                    <a:lumMod val="50000"/>
                  </a:schemeClr>
                </a:solidFill>
              </a:rPr>
              <a:t>디스패처</a:t>
            </a:r>
            <a:endParaRPr lang="ko-KR" alt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F2934-6203-415F-89A8-DF314F572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디스패처의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역할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71500" lvl="1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컨텍스트 스위칭 수행</a:t>
            </a:r>
          </a:p>
          <a:p>
            <a:pPr marL="571500" lvl="1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유저모드로 스위칭 수행</a:t>
            </a:r>
          </a:p>
          <a:p>
            <a:pPr marL="571500" lvl="1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프로그램 재시작 할 때 적절한 위치로 점프</a:t>
            </a:r>
            <a:endParaRPr lang="en-US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cpu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스케줄러에 의해 선택된 프로세스에게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cpu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사용권을 부여</a:t>
            </a: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디스패처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레이턴시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프로세스 정리 후 다른 프로세르 실행까지 걸리는 시간</a:t>
            </a:r>
          </a:p>
        </p:txBody>
      </p:sp>
    </p:spTree>
    <p:extLst>
      <p:ext uri="{BB962C8B-B14F-4D97-AF65-F5344CB8AC3E}">
        <p14:creationId xmlns:p14="http://schemas.microsoft.com/office/powerpoint/2010/main" val="3996618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0FA4E-99FF-4580-BD25-46CD3178B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462" y="2721934"/>
            <a:ext cx="10333075" cy="1414131"/>
          </a:xfrm>
        </p:spPr>
        <p:txBody>
          <a:bodyPr/>
          <a:lstStyle/>
          <a:p>
            <a:pPr algn="ctr"/>
            <a:r>
              <a:rPr lang="ko-KR" altLang="ko-KR" dirty="0"/>
              <a:t>스케줄링 기준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989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FAC55-09C4-4EAD-9435-D35B1660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08" y="558209"/>
            <a:ext cx="3970725" cy="382771"/>
          </a:xfrm>
        </p:spPr>
        <p:txBody>
          <a:bodyPr/>
          <a:lstStyle/>
          <a:p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</a:rPr>
              <a:t>스케줄링 기준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F2934-6203-415F-89A8-DF314F572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0" indent="-2286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2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Cpu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utilization</a:t>
            </a:r>
            <a:endParaRPr lang="ko-KR" altLang="ko-KR" sz="2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Throughput</a:t>
            </a:r>
            <a:endParaRPr lang="ko-KR" altLang="ko-KR" sz="2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Turnaround time</a:t>
            </a:r>
            <a:r>
              <a:rPr lang="en-US" altLang="ko-KR" sz="2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</a:t>
            </a:r>
            <a:r>
              <a:rPr lang="ko-KR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프로세스가 시작되어서 종료할 때 까지 걸리는 시간</a:t>
            </a: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Waiting time</a:t>
            </a:r>
            <a:endParaRPr lang="ko-KR" altLang="ko-KR" sz="2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2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레디큐에서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기다리는 시간이 클수록 우선</a:t>
            </a: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Response time</a:t>
            </a:r>
            <a:endParaRPr lang="ko-KR" altLang="ko-KR" sz="2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※ </a:t>
            </a:r>
            <a:r>
              <a:rPr lang="ko-KR" altLang="ko-KR" sz="12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평균값 보다는 최대</a:t>
            </a:r>
            <a:r>
              <a:rPr lang="en-US" altLang="ko-KR" sz="12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sz="12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최소값 편차를 줄이는게 좋음</a:t>
            </a:r>
            <a:r>
              <a:rPr lang="en-US" altLang="ko-KR" sz="12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2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응답시간의 다양성 줄이기 </a:t>
            </a:r>
            <a:r>
              <a:rPr lang="en-US" altLang="ko-KR" sz="12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&gt; </a:t>
            </a:r>
            <a:r>
              <a:rPr lang="ko-KR" altLang="ko-KR" sz="12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응답시간 평균 줄이기</a:t>
            </a:r>
            <a:r>
              <a:rPr lang="en-US" altLang="ko-KR" sz="12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200" b="1" kern="100" dirty="0"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636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FAC55-09C4-4EAD-9435-D35B1660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08" y="558209"/>
            <a:ext cx="3970725" cy="382771"/>
          </a:xfrm>
        </p:spPr>
        <p:txBody>
          <a:bodyPr/>
          <a:lstStyle/>
          <a:p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</a:rPr>
              <a:t>스케줄링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F2934-6203-415F-89A8-DF314F572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FCFS</a:t>
            </a: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SJF</a:t>
            </a: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Priority </a:t>
            </a:r>
            <a:r>
              <a:rPr lang="ko-KR" altLang="ko-KR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스케줄링</a:t>
            </a:r>
            <a:endParaRPr lang="en-US" altLang="ko-KR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ko-KR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라운드 로빈</a:t>
            </a:r>
            <a:endParaRPr lang="en-US" altLang="ko-KR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ko-KR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멀티레벨 큐 스케줄링</a:t>
            </a:r>
            <a:endParaRPr lang="en-US" altLang="ko-KR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ko-KR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멀티레벨 피드백 큐 스케줄링</a:t>
            </a:r>
            <a:endParaRPr lang="ko-KR" altLang="ko-KR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28600" lvl="0" indent="-2286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ko-KR" altLang="ko-KR" sz="1200" b="1" kern="100" dirty="0"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799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D6A03ED-7B7A-4C88-8FFC-A4D862447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텍스트이(가) 표시된 사진&#10;&#10;자동 생성된 설명">
            <a:extLst>
              <a:ext uri="{FF2B5EF4-FFF2-40B4-BE49-F238E27FC236}">
                <a16:creationId xmlns:a16="http://schemas.microsoft.com/office/drawing/2014/main" id="{D1DBF80A-39AF-4D58-95C4-8AD6E0D573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19" r="1" b="1"/>
          <a:stretch/>
        </p:blipFill>
        <p:spPr bwMode="auto">
          <a:xfrm>
            <a:off x="4561582" y="404592"/>
            <a:ext cx="7177672" cy="5810149"/>
          </a:xfrm>
          <a:custGeom>
            <a:avLst/>
            <a:gdLst/>
            <a:ahLst/>
            <a:cxnLst/>
            <a:rect l="l" t="t" r="r" b="b"/>
            <a:pathLst>
              <a:path w="7401982" h="6180550">
                <a:moveTo>
                  <a:pt x="468623" y="34"/>
                </a:moveTo>
                <a:cubicBezTo>
                  <a:pt x="635980" y="409"/>
                  <a:pt x="845682" y="3920"/>
                  <a:pt x="1032947" y="8815"/>
                </a:cubicBezTo>
                <a:lnTo>
                  <a:pt x="6362252" y="38273"/>
                </a:lnTo>
                <a:lnTo>
                  <a:pt x="7392971" y="78157"/>
                </a:lnTo>
                <a:cubicBezTo>
                  <a:pt x="7425268" y="2113988"/>
                  <a:pt x="7360673" y="4125596"/>
                  <a:pt x="7356636" y="6149315"/>
                </a:cubicBezTo>
                <a:lnTo>
                  <a:pt x="7156946" y="6148904"/>
                </a:lnTo>
                <a:lnTo>
                  <a:pt x="1149311" y="6180550"/>
                </a:lnTo>
                <a:cubicBezTo>
                  <a:pt x="670432" y="6151091"/>
                  <a:pt x="328375" y="6180551"/>
                  <a:pt x="0" y="6151091"/>
                </a:cubicBezTo>
                <a:cubicBezTo>
                  <a:pt x="20775" y="3685334"/>
                  <a:pt x="-22804" y="1383584"/>
                  <a:pt x="68412" y="126652"/>
                </a:cubicBezTo>
                <a:cubicBezTo>
                  <a:pt x="76255" y="-27768"/>
                  <a:pt x="69755" y="22759"/>
                  <a:pt x="227100" y="3120"/>
                </a:cubicBezTo>
                <a:cubicBezTo>
                  <a:pt x="283036" y="711"/>
                  <a:pt x="368207" y="-192"/>
                  <a:pt x="468623" y="3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53975754-B125-4FFC-9140-F88A16E3D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60726" y="398616"/>
            <a:ext cx="7177671" cy="5810148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  <a:gd name="connsiteX0" fmla="*/ 7142118 w 7631470"/>
              <a:gd name="connsiteY0" fmla="*/ 6405352 h 6405386"/>
              <a:gd name="connsiteX1" fmla="*/ 6552830 w 7631470"/>
              <a:gd name="connsiteY1" fmla="*/ 6396252 h 6405386"/>
              <a:gd name="connsiteX2" fmla="*/ 987782 w 7631470"/>
              <a:gd name="connsiteY2" fmla="*/ 6365722 h 6405386"/>
              <a:gd name="connsiteX3" fmla="*/ 0 w 7631470"/>
              <a:gd name="connsiteY3" fmla="*/ 6336938 h 6405386"/>
              <a:gd name="connsiteX4" fmla="*/ 0 w 7631470"/>
              <a:gd name="connsiteY4" fmla="*/ 32372 h 6405386"/>
              <a:gd name="connsiteX5" fmla="*/ 157934 w 7631470"/>
              <a:gd name="connsiteY5" fmla="*/ 32797 h 6405386"/>
              <a:gd name="connsiteX6" fmla="*/ 6431319 w 7631470"/>
              <a:gd name="connsiteY6" fmla="*/ 0 h 6405386"/>
              <a:gd name="connsiteX7" fmla="*/ 7631470 w 7631470"/>
              <a:gd name="connsiteY7" fmla="*/ 30531 h 6405386"/>
              <a:gd name="connsiteX8" fmla="*/ 7560032 w 7631470"/>
              <a:gd name="connsiteY8" fmla="*/ 6274128 h 6405386"/>
              <a:gd name="connsiteX9" fmla="*/ 7394324 w 7631470"/>
              <a:gd name="connsiteY9" fmla="*/ 6402154 h 6405386"/>
              <a:gd name="connsiteX10" fmla="*/ 7142118 w 7631470"/>
              <a:gd name="connsiteY10" fmla="*/ 6405352 h 6405386"/>
              <a:gd name="connsiteX0" fmla="*/ 7154766 w 7644118"/>
              <a:gd name="connsiteY0" fmla="*/ 6405352 h 6405386"/>
              <a:gd name="connsiteX1" fmla="*/ 6565478 w 7644118"/>
              <a:gd name="connsiteY1" fmla="*/ 6396252 h 6405386"/>
              <a:gd name="connsiteX2" fmla="*/ 1000430 w 7644118"/>
              <a:gd name="connsiteY2" fmla="*/ 6365722 h 6405386"/>
              <a:gd name="connsiteX3" fmla="*/ 0 w 7644118"/>
              <a:gd name="connsiteY3" fmla="*/ 6324387 h 6405386"/>
              <a:gd name="connsiteX4" fmla="*/ 12648 w 7644118"/>
              <a:gd name="connsiteY4" fmla="*/ 32372 h 6405386"/>
              <a:gd name="connsiteX5" fmla="*/ 170582 w 7644118"/>
              <a:gd name="connsiteY5" fmla="*/ 32797 h 6405386"/>
              <a:gd name="connsiteX6" fmla="*/ 6443967 w 7644118"/>
              <a:gd name="connsiteY6" fmla="*/ 0 h 6405386"/>
              <a:gd name="connsiteX7" fmla="*/ 7644118 w 7644118"/>
              <a:gd name="connsiteY7" fmla="*/ 30531 h 6405386"/>
              <a:gd name="connsiteX8" fmla="*/ 7572680 w 7644118"/>
              <a:gd name="connsiteY8" fmla="*/ 6274128 h 6405386"/>
              <a:gd name="connsiteX9" fmla="*/ 7406972 w 7644118"/>
              <a:gd name="connsiteY9" fmla="*/ 6402154 h 6405386"/>
              <a:gd name="connsiteX10" fmla="*/ 7154766 w 7644118"/>
              <a:gd name="connsiteY10" fmla="*/ 6405352 h 6405386"/>
              <a:gd name="connsiteX0" fmla="*/ 7167747 w 7657099"/>
              <a:gd name="connsiteY0" fmla="*/ 6405352 h 6405386"/>
              <a:gd name="connsiteX1" fmla="*/ 6578459 w 7657099"/>
              <a:gd name="connsiteY1" fmla="*/ 6396252 h 6405386"/>
              <a:gd name="connsiteX2" fmla="*/ 1013411 w 7657099"/>
              <a:gd name="connsiteY2" fmla="*/ 6365722 h 6405386"/>
              <a:gd name="connsiteX3" fmla="*/ 12981 w 7657099"/>
              <a:gd name="connsiteY3" fmla="*/ 6324387 h 6405386"/>
              <a:gd name="connsiteX4" fmla="*/ 25629 w 7657099"/>
              <a:gd name="connsiteY4" fmla="*/ 32372 h 6405386"/>
              <a:gd name="connsiteX5" fmla="*/ 183563 w 7657099"/>
              <a:gd name="connsiteY5" fmla="*/ 32797 h 6405386"/>
              <a:gd name="connsiteX6" fmla="*/ 6456948 w 7657099"/>
              <a:gd name="connsiteY6" fmla="*/ 0 h 6405386"/>
              <a:gd name="connsiteX7" fmla="*/ 7657099 w 7657099"/>
              <a:gd name="connsiteY7" fmla="*/ 30531 h 6405386"/>
              <a:gd name="connsiteX8" fmla="*/ 7585661 w 7657099"/>
              <a:gd name="connsiteY8" fmla="*/ 6274128 h 6405386"/>
              <a:gd name="connsiteX9" fmla="*/ 7419953 w 7657099"/>
              <a:gd name="connsiteY9" fmla="*/ 6402154 h 6405386"/>
              <a:gd name="connsiteX10" fmla="*/ 7167747 w 7657099"/>
              <a:gd name="connsiteY10" fmla="*/ 6405352 h 6405386"/>
              <a:gd name="connsiteX0" fmla="*/ 7236700 w 7726052"/>
              <a:gd name="connsiteY0" fmla="*/ 6405352 h 6405386"/>
              <a:gd name="connsiteX1" fmla="*/ 6647412 w 7726052"/>
              <a:gd name="connsiteY1" fmla="*/ 6396252 h 6405386"/>
              <a:gd name="connsiteX2" fmla="*/ 1082364 w 7726052"/>
              <a:gd name="connsiteY2" fmla="*/ 6365722 h 6405386"/>
              <a:gd name="connsiteX3" fmla="*/ 6051 w 7726052"/>
              <a:gd name="connsiteY3" fmla="*/ 6324387 h 6405386"/>
              <a:gd name="connsiteX4" fmla="*/ 94582 w 7726052"/>
              <a:gd name="connsiteY4" fmla="*/ 32372 h 6405386"/>
              <a:gd name="connsiteX5" fmla="*/ 252516 w 7726052"/>
              <a:gd name="connsiteY5" fmla="*/ 32797 h 6405386"/>
              <a:gd name="connsiteX6" fmla="*/ 6525901 w 7726052"/>
              <a:gd name="connsiteY6" fmla="*/ 0 h 6405386"/>
              <a:gd name="connsiteX7" fmla="*/ 7726052 w 7726052"/>
              <a:gd name="connsiteY7" fmla="*/ 30531 h 6405386"/>
              <a:gd name="connsiteX8" fmla="*/ 7654614 w 7726052"/>
              <a:gd name="connsiteY8" fmla="*/ 6274128 h 6405386"/>
              <a:gd name="connsiteX9" fmla="*/ 7488906 w 7726052"/>
              <a:gd name="connsiteY9" fmla="*/ 6402154 h 6405386"/>
              <a:gd name="connsiteX10" fmla="*/ 7236700 w 7726052"/>
              <a:gd name="connsiteY10" fmla="*/ 6405352 h 6405386"/>
              <a:gd name="connsiteX0" fmla="*/ 7240058 w 7729410"/>
              <a:gd name="connsiteY0" fmla="*/ 6405352 h 6405386"/>
              <a:gd name="connsiteX1" fmla="*/ 6650770 w 7729410"/>
              <a:gd name="connsiteY1" fmla="*/ 6396252 h 6405386"/>
              <a:gd name="connsiteX2" fmla="*/ 1085722 w 7729410"/>
              <a:gd name="connsiteY2" fmla="*/ 6365722 h 6405386"/>
              <a:gd name="connsiteX3" fmla="*/ 9409 w 7729410"/>
              <a:gd name="connsiteY3" fmla="*/ 6324387 h 6405386"/>
              <a:gd name="connsiteX4" fmla="*/ 47351 w 7729410"/>
              <a:gd name="connsiteY4" fmla="*/ 32372 h 6405386"/>
              <a:gd name="connsiteX5" fmla="*/ 255874 w 7729410"/>
              <a:gd name="connsiteY5" fmla="*/ 32797 h 6405386"/>
              <a:gd name="connsiteX6" fmla="*/ 6529259 w 7729410"/>
              <a:gd name="connsiteY6" fmla="*/ 0 h 6405386"/>
              <a:gd name="connsiteX7" fmla="*/ 7729410 w 7729410"/>
              <a:gd name="connsiteY7" fmla="*/ 30531 h 6405386"/>
              <a:gd name="connsiteX8" fmla="*/ 7657972 w 7729410"/>
              <a:gd name="connsiteY8" fmla="*/ 6274128 h 6405386"/>
              <a:gd name="connsiteX9" fmla="*/ 7492264 w 7729410"/>
              <a:gd name="connsiteY9" fmla="*/ 6402154 h 6405386"/>
              <a:gd name="connsiteX10" fmla="*/ 7240058 w 7729410"/>
              <a:gd name="connsiteY10" fmla="*/ 6405352 h 640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29410" h="6405386">
                <a:moveTo>
                  <a:pt x="7240058" y="6405352"/>
                </a:moveTo>
                <a:cubicBezTo>
                  <a:pt x="7065297" y="6404963"/>
                  <a:pt x="6846319" y="6401325"/>
                  <a:pt x="6650770" y="6396252"/>
                </a:cubicBezTo>
                <a:lnTo>
                  <a:pt x="1085722" y="6365722"/>
                </a:lnTo>
                <a:lnTo>
                  <a:pt x="9409" y="6324387"/>
                </a:lnTo>
                <a:cubicBezTo>
                  <a:pt x="-24317" y="4214496"/>
                  <a:pt x="43135" y="2129710"/>
                  <a:pt x="47351" y="32372"/>
                </a:cubicBezTo>
                <a:lnTo>
                  <a:pt x="255874" y="32797"/>
                </a:lnTo>
                <a:lnTo>
                  <a:pt x="6529259" y="0"/>
                </a:lnTo>
                <a:cubicBezTo>
                  <a:pt x="7029322" y="30531"/>
                  <a:pt x="7386510" y="-1"/>
                  <a:pt x="7729410" y="30531"/>
                </a:cubicBezTo>
                <a:cubicBezTo>
                  <a:pt x="7707716" y="2585987"/>
                  <a:pt x="7753223" y="4971471"/>
                  <a:pt x="7657972" y="6274128"/>
                </a:cubicBezTo>
                <a:cubicBezTo>
                  <a:pt x="7649782" y="6434165"/>
                  <a:pt x="7656570" y="6381800"/>
                  <a:pt x="7492264" y="6402154"/>
                </a:cubicBezTo>
                <a:cubicBezTo>
                  <a:pt x="7433854" y="6404650"/>
                  <a:pt x="7344915" y="6405586"/>
                  <a:pt x="7240058" y="6405352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2C673667-46AA-4DF0-A85B-F7D6E52DB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539370" flipH="1" flipV="1">
            <a:off x="617882" y="494866"/>
            <a:ext cx="4036224" cy="2597228"/>
          </a:xfrm>
          <a:custGeom>
            <a:avLst/>
            <a:gdLst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403600 w 3637280"/>
              <a:gd name="connsiteY39" fmla="*/ 3505200 h 4023360"/>
              <a:gd name="connsiteX40" fmla="*/ 3505200 w 3637280"/>
              <a:gd name="connsiteY40" fmla="*/ 3596640 h 4023360"/>
              <a:gd name="connsiteX41" fmla="*/ 3545840 w 3637280"/>
              <a:gd name="connsiteY41" fmla="*/ 3637280 h 4023360"/>
              <a:gd name="connsiteX42" fmla="*/ 3596640 w 3637280"/>
              <a:gd name="connsiteY42" fmla="*/ 3667760 h 4023360"/>
              <a:gd name="connsiteX43" fmla="*/ 3637280 w 3637280"/>
              <a:gd name="connsiteY43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45840 w 3637280"/>
              <a:gd name="connsiteY40" fmla="*/ 3637280 h 4023360"/>
              <a:gd name="connsiteX41" fmla="*/ 3596640 w 3637280"/>
              <a:gd name="connsiteY41" fmla="*/ 3667760 h 4023360"/>
              <a:gd name="connsiteX42" fmla="*/ 3637280 w 3637280"/>
              <a:gd name="connsiteY42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96640 w 3637280"/>
              <a:gd name="connsiteY40" fmla="*/ 3667760 h 4023360"/>
              <a:gd name="connsiteX41" fmla="*/ 3637280 w 3637280"/>
              <a:gd name="connsiteY41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96640 w 3637280"/>
              <a:gd name="connsiteY40" fmla="*/ 366776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0" fmla="*/ 3637280 w 3820160"/>
              <a:gd name="connsiteY0" fmla="*/ 3352800 h 4023360"/>
              <a:gd name="connsiteX1" fmla="*/ 3606800 w 3820160"/>
              <a:gd name="connsiteY1" fmla="*/ 3403600 h 4023360"/>
              <a:gd name="connsiteX2" fmla="*/ 3556000 w 3820160"/>
              <a:gd name="connsiteY2" fmla="*/ 3474720 h 4023360"/>
              <a:gd name="connsiteX3" fmla="*/ 3535680 w 3820160"/>
              <a:gd name="connsiteY3" fmla="*/ 3505200 h 4023360"/>
              <a:gd name="connsiteX4" fmla="*/ 3515360 w 3820160"/>
              <a:gd name="connsiteY4" fmla="*/ 3525520 h 4023360"/>
              <a:gd name="connsiteX5" fmla="*/ 3474720 w 3820160"/>
              <a:gd name="connsiteY5" fmla="*/ 3576320 h 4023360"/>
              <a:gd name="connsiteX6" fmla="*/ 3230880 w 3820160"/>
              <a:gd name="connsiteY6" fmla="*/ 3749040 h 4023360"/>
              <a:gd name="connsiteX7" fmla="*/ 2763520 w 3820160"/>
              <a:gd name="connsiteY7" fmla="*/ 3931920 h 4023360"/>
              <a:gd name="connsiteX8" fmla="*/ 2407920 w 3820160"/>
              <a:gd name="connsiteY8" fmla="*/ 4013200 h 4023360"/>
              <a:gd name="connsiteX9" fmla="*/ 2204720 w 3820160"/>
              <a:gd name="connsiteY9" fmla="*/ 4023360 h 4023360"/>
              <a:gd name="connsiteX10" fmla="*/ 1869440 w 3820160"/>
              <a:gd name="connsiteY10" fmla="*/ 4013200 h 4023360"/>
              <a:gd name="connsiteX11" fmla="*/ 1483360 w 3820160"/>
              <a:gd name="connsiteY11" fmla="*/ 3942080 h 4023360"/>
              <a:gd name="connsiteX12" fmla="*/ 1259840 w 3820160"/>
              <a:gd name="connsiteY12" fmla="*/ 3870960 h 4023360"/>
              <a:gd name="connsiteX13" fmla="*/ 1056640 w 3820160"/>
              <a:gd name="connsiteY13" fmla="*/ 3779520 h 4023360"/>
              <a:gd name="connsiteX14" fmla="*/ 792480 w 3820160"/>
              <a:gd name="connsiteY14" fmla="*/ 3616960 h 4023360"/>
              <a:gd name="connsiteX15" fmla="*/ 355600 w 3820160"/>
              <a:gd name="connsiteY15" fmla="*/ 3017520 h 4023360"/>
              <a:gd name="connsiteX16" fmla="*/ 152400 w 3820160"/>
              <a:gd name="connsiteY16" fmla="*/ 2611120 h 4023360"/>
              <a:gd name="connsiteX17" fmla="*/ 30480 w 3820160"/>
              <a:gd name="connsiteY17" fmla="*/ 2204720 h 4023360"/>
              <a:gd name="connsiteX18" fmla="*/ 0 w 3820160"/>
              <a:gd name="connsiteY18" fmla="*/ 1981200 h 4023360"/>
              <a:gd name="connsiteX19" fmla="*/ 71120 w 3820160"/>
              <a:gd name="connsiteY19" fmla="*/ 1158240 h 4023360"/>
              <a:gd name="connsiteX20" fmla="*/ 132080 w 3820160"/>
              <a:gd name="connsiteY20" fmla="*/ 975360 h 4023360"/>
              <a:gd name="connsiteX21" fmla="*/ 294640 w 3820160"/>
              <a:gd name="connsiteY21" fmla="*/ 690880 h 4023360"/>
              <a:gd name="connsiteX22" fmla="*/ 751840 w 3820160"/>
              <a:gd name="connsiteY22" fmla="*/ 254000 h 4023360"/>
              <a:gd name="connsiteX23" fmla="*/ 1127760 w 3820160"/>
              <a:gd name="connsiteY23" fmla="*/ 71120 h 4023360"/>
              <a:gd name="connsiteX24" fmla="*/ 1432560 w 3820160"/>
              <a:gd name="connsiteY24" fmla="*/ 10160 h 4023360"/>
              <a:gd name="connsiteX25" fmla="*/ 1625600 w 3820160"/>
              <a:gd name="connsiteY25" fmla="*/ 0 h 4023360"/>
              <a:gd name="connsiteX26" fmla="*/ 2174240 w 3820160"/>
              <a:gd name="connsiteY26" fmla="*/ 20320 h 4023360"/>
              <a:gd name="connsiteX27" fmla="*/ 2407920 w 3820160"/>
              <a:gd name="connsiteY27" fmla="*/ 101600 h 4023360"/>
              <a:gd name="connsiteX28" fmla="*/ 2580640 w 3820160"/>
              <a:gd name="connsiteY28" fmla="*/ 223520 h 4023360"/>
              <a:gd name="connsiteX29" fmla="*/ 2794000 w 3820160"/>
              <a:gd name="connsiteY29" fmla="*/ 599440 h 4023360"/>
              <a:gd name="connsiteX30" fmla="*/ 2885440 w 3820160"/>
              <a:gd name="connsiteY30" fmla="*/ 853440 h 4023360"/>
              <a:gd name="connsiteX31" fmla="*/ 3007360 w 3820160"/>
              <a:gd name="connsiteY31" fmla="*/ 1361440 h 4023360"/>
              <a:gd name="connsiteX32" fmla="*/ 3078480 w 3820160"/>
              <a:gd name="connsiteY32" fmla="*/ 1899920 h 4023360"/>
              <a:gd name="connsiteX33" fmla="*/ 3078480 w 3820160"/>
              <a:gd name="connsiteY33" fmla="*/ 2570480 h 4023360"/>
              <a:gd name="connsiteX34" fmla="*/ 3037840 w 3820160"/>
              <a:gd name="connsiteY34" fmla="*/ 2844800 h 4023360"/>
              <a:gd name="connsiteX35" fmla="*/ 3017520 w 3820160"/>
              <a:gd name="connsiteY35" fmla="*/ 2926080 h 4023360"/>
              <a:gd name="connsiteX36" fmla="*/ 2997200 w 3820160"/>
              <a:gd name="connsiteY36" fmla="*/ 2966720 h 4023360"/>
              <a:gd name="connsiteX37" fmla="*/ 3068320 w 3820160"/>
              <a:gd name="connsiteY37" fmla="*/ 3098800 h 4023360"/>
              <a:gd name="connsiteX38" fmla="*/ 3108960 w 3820160"/>
              <a:gd name="connsiteY38" fmla="*/ 3169920 h 4023360"/>
              <a:gd name="connsiteX39" fmla="*/ 3820160 w 3820160"/>
              <a:gd name="connsiteY39" fmla="*/ 3078480 h 4023360"/>
              <a:gd name="connsiteX0" fmla="*/ 3606800 w 3820160"/>
              <a:gd name="connsiteY0" fmla="*/ 3403600 h 4023360"/>
              <a:gd name="connsiteX1" fmla="*/ 3556000 w 3820160"/>
              <a:gd name="connsiteY1" fmla="*/ 3474720 h 4023360"/>
              <a:gd name="connsiteX2" fmla="*/ 3535680 w 3820160"/>
              <a:gd name="connsiteY2" fmla="*/ 3505200 h 4023360"/>
              <a:gd name="connsiteX3" fmla="*/ 3515360 w 3820160"/>
              <a:gd name="connsiteY3" fmla="*/ 3525520 h 4023360"/>
              <a:gd name="connsiteX4" fmla="*/ 3474720 w 3820160"/>
              <a:gd name="connsiteY4" fmla="*/ 3576320 h 4023360"/>
              <a:gd name="connsiteX5" fmla="*/ 3230880 w 3820160"/>
              <a:gd name="connsiteY5" fmla="*/ 3749040 h 4023360"/>
              <a:gd name="connsiteX6" fmla="*/ 2763520 w 3820160"/>
              <a:gd name="connsiteY6" fmla="*/ 3931920 h 4023360"/>
              <a:gd name="connsiteX7" fmla="*/ 2407920 w 3820160"/>
              <a:gd name="connsiteY7" fmla="*/ 4013200 h 4023360"/>
              <a:gd name="connsiteX8" fmla="*/ 2204720 w 3820160"/>
              <a:gd name="connsiteY8" fmla="*/ 4023360 h 4023360"/>
              <a:gd name="connsiteX9" fmla="*/ 1869440 w 3820160"/>
              <a:gd name="connsiteY9" fmla="*/ 4013200 h 4023360"/>
              <a:gd name="connsiteX10" fmla="*/ 1483360 w 3820160"/>
              <a:gd name="connsiteY10" fmla="*/ 3942080 h 4023360"/>
              <a:gd name="connsiteX11" fmla="*/ 1259840 w 3820160"/>
              <a:gd name="connsiteY11" fmla="*/ 3870960 h 4023360"/>
              <a:gd name="connsiteX12" fmla="*/ 1056640 w 3820160"/>
              <a:gd name="connsiteY12" fmla="*/ 3779520 h 4023360"/>
              <a:gd name="connsiteX13" fmla="*/ 792480 w 3820160"/>
              <a:gd name="connsiteY13" fmla="*/ 3616960 h 4023360"/>
              <a:gd name="connsiteX14" fmla="*/ 355600 w 3820160"/>
              <a:gd name="connsiteY14" fmla="*/ 3017520 h 4023360"/>
              <a:gd name="connsiteX15" fmla="*/ 152400 w 3820160"/>
              <a:gd name="connsiteY15" fmla="*/ 2611120 h 4023360"/>
              <a:gd name="connsiteX16" fmla="*/ 30480 w 3820160"/>
              <a:gd name="connsiteY16" fmla="*/ 2204720 h 4023360"/>
              <a:gd name="connsiteX17" fmla="*/ 0 w 3820160"/>
              <a:gd name="connsiteY17" fmla="*/ 1981200 h 4023360"/>
              <a:gd name="connsiteX18" fmla="*/ 71120 w 3820160"/>
              <a:gd name="connsiteY18" fmla="*/ 1158240 h 4023360"/>
              <a:gd name="connsiteX19" fmla="*/ 132080 w 3820160"/>
              <a:gd name="connsiteY19" fmla="*/ 975360 h 4023360"/>
              <a:gd name="connsiteX20" fmla="*/ 294640 w 3820160"/>
              <a:gd name="connsiteY20" fmla="*/ 690880 h 4023360"/>
              <a:gd name="connsiteX21" fmla="*/ 751840 w 3820160"/>
              <a:gd name="connsiteY21" fmla="*/ 254000 h 4023360"/>
              <a:gd name="connsiteX22" fmla="*/ 1127760 w 3820160"/>
              <a:gd name="connsiteY22" fmla="*/ 71120 h 4023360"/>
              <a:gd name="connsiteX23" fmla="*/ 1432560 w 3820160"/>
              <a:gd name="connsiteY23" fmla="*/ 10160 h 4023360"/>
              <a:gd name="connsiteX24" fmla="*/ 1625600 w 3820160"/>
              <a:gd name="connsiteY24" fmla="*/ 0 h 4023360"/>
              <a:gd name="connsiteX25" fmla="*/ 2174240 w 3820160"/>
              <a:gd name="connsiteY25" fmla="*/ 20320 h 4023360"/>
              <a:gd name="connsiteX26" fmla="*/ 2407920 w 3820160"/>
              <a:gd name="connsiteY26" fmla="*/ 101600 h 4023360"/>
              <a:gd name="connsiteX27" fmla="*/ 2580640 w 3820160"/>
              <a:gd name="connsiteY27" fmla="*/ 223520 h 4023360"/>
              <a:gd name="connsiteX28" fmla="*/ 2794000 w 3820160"/>
              <a:gd name="connsiteY28" fmla="*/ 599440 h 4023360"/>
              <a:gd name="connsiteX29" fmla="*/ 2885440 w 3820160"/>
              <a:gd name="connsiteY29" fmla="*/ 853440 h 4023360"/>
              <a:gd name="connsiteX30" fmla="*/ 3007360 w 3820160"/>
              <a:gd name="connsiteY30" fmla="*/ 1361440 h 4023360"/>
              <a:gd name="connsiteX31" fmla="*/ 3078480 w 3820160"/>
              <a:gd name="connsiteY31" fmla="*/ 1899920 h 4023360"/>
              <a:gd name="connsiteX32" fmla="*/ 3078480 w 3820160"/>
              <a:gd name="connsiteY32" fmla="*/ 2570480 h 4023360"/>
              <a:gd name="connsiteX33" fmla="*/ 3037840 w 3820160"/>
              <a:gd name="connsiteY33" fmla="*/ 2844800 h 4023360"/>
              <a:gd name="connsiteX34" fmla="*/ 3017520 w 3820160"/>
              <a:gd name="connsiteY34" fmla="*/ 2926080 h 4023360"/>
              <a:gd name="connsiteX35" fmla="*/ 2997200 w 3820160"/>
              <a:gd name="connsiteY35" fmla="*/ 2966720 h 4023360"/>
              <a:gd name="connsiteX36" fmla="*/ 3068320 w 3820160"/>
              <a:gd name="connsiteY36" fmla="*/ 3098800 h 4023360"/>
              <a:gd name="connsiteX37" fmla="*/ 3108960 w 3820160"/>
              <a:gd name="connsiteY37" fmla="*/ 3169920 h 4023360"/>
              <a:gd name="connsiteX38" fmla="*/ 3820160 w 3820160"/>
              <a:gd name="connsiteY38" fmla="*/ 3078480 h 4023360"/>
              <a:gd name="connsiteX0" fmla="*/ 3556000 w 3820160"/>
              <a:gd name="connsiteY0" fmla="*/ 3474720 h 4023360"/>
              <a:gd name="connsiteX1" fmla="*/ 3535680 w 3820160"/>
              <a:gd name="connsiteY1" fmla="*/ 3505200 h 4023360"/>
              <a:gd name="connsiteX2" fmla="*/ 3515360 w 3820160"/>
              <a:gd name="connsiteY2" fmla="*/ 3525520 h 4023360"/>
              <a:gd name="connsiteX3" fmla="*/ 3474720 w 3820160"/>
              <a:gd name="connsiteY3" fmla="*/ 3576320 h 4023360"/>
              <a:gd name="connsiteX4" fmla="*/ 3230880 w 3820160"/>
              <a:gd name="connsiteY4" fmla="*/ 3749040 h 4023360"/>
              <a:gd name="connsiteX5" fmla="*/ 2763520 w 3820160"/>
              <a:gd name="connsiteY5" fmla="*/ 3931920 h 4023360"/>
              <a:gd name="connsiteX6" fmla="*/ 2407920 w 3820160"/>
              <a:gd name="connsiteY6" fmla="*/ 4013200 h 4023360"/>
              <a:gd name="connsiteX7" fmla="*/ 2204720 w 3820160"/>
              <a:gd name="connsiteY7" fmla="*/ 4023360 h 4023360"/>
              <a:gd name="connsiteX8" fmla="*/ 1869440 w 3820160"/>
              <a:gd name="connsiteY8" fmla="*/ 4013200 h 4023360"/>
              <a:gd name="connsiteX9" fmla="*/ 1483360 w 3820160"/>
              <a:gd name="connsiteY9" fmla="*/ 3942080 h 4023360"/>
              <a:gd name="connsiteX10" fmla="*/ 1259840 w 3820160"/>
              <a:gd name="connsiteY10" fmla="*/ 3870960 h 4023360"/>
              <a:gd name="connsiteX11" fmla="*/ 1056640 w 3820160"/>
              <a:gd name="connsiteY11" fmla="*/ 3779520 h 4023360"/>
              <a:gd name="connsiteX12" fmla="*/ 792480 w 3820160"/>
              <a:gd name="connsiteY12" fmla="*/ 3616960 h 4023360"/>
              <a:gd name="connsiteX13" fmla="*/ 355600 w 3820160"/>
              <a:gd name="connsiteY13" fmla="*/ 3017520 h 4023360"/>
              <a:gd name="connsiteX14" fmla="*/ 152400 w 3820160"/>
              <a:gd name="connsiteY14" fmla="*/ 2611120 h 4023360"/>
              <a:gd name="connsiteX15" fmla="*/ 30480 w 3820160"/>
              <a:gd name="connsiteY15" fmla="*/ 2204720 h 4023360"/>
              <a:gd name="connsiteX16" fmla="*/ 0 w 3820160"/>
              <a:gd name="connsiteY16" fmla="*/ 1981200 h 4023360"/>
              <a:gd name="connsiteX17" fmla="*/ 71120 w 3820160"/>
              <a:gd name="connsiteY17" fmla="*/ 1158240 h 4023360"/>
              <a:gd name="connsiteX18" fmla="*/ 132080 w 3820160"/>
              <a:gd name="connsiteY18" fmla="*/ 975360 h 4023360"/>
              <a:gd name="connsiteX19" fmla="*/ 294640 w 3820160"/>
              <a:gd name="connsiteY19" fmla="*/ 690880 h 4023360"/>
              <a:gd name="connsiteX20" fmla="*/ 751840 w 3820160"/>
              <a:gd name="connsiteY20" fmla="*/ 254000 h 4023360"/>
              <a:gd name="connsiteX21" fmla="*/ 1127760 w 3820160"/>
              <a:gd name="connsiteY21" fmla="*/ 71120 h 4023360"/>
              <a:gd name="connsiteX22" fmla="*/ 1432560 w 3820160"/>
              <a:gd name="connsiteY22" fmla="*/ 10160 h 4023360"/>
              <a:gd name="connsiteX23" fmla="*/ 1625600 w 3820160"/>
              <a:gd name="connsiteY23" fmla="*/ 0 h 4023360"/>
              <a:gd name="connsiteX24" fmla="*/ 2174240 w 3820160"/>
              <a:gd name="connsiteY24" fmla="*/ 20320 h 4023360"/>
              <a:gd name="connsiteX25" fmla="*/ 2407920 w 3820160"/>
              <a:gd name="connsiteY25" fmla="*/ 101600 h 4023360"/>
              <a:gd name="connsiteX26" fmla="*/ 2580640 w 3820160"/>
              <a:gd name="connsiteY26" fmla="*/ 223520 h 4023360"/>
              <a:gd name="connsiteX27" fmla="*/ 2794000 w 3820160"/>
              <a:gd name="connsiteY27" fmla="*/ 599440 h 4023360"/>
              <a:gd name="connsiteX28" fmla="*/ 2885440 w 3820160"/>
              <a:gd name="connsiteY28" fmla="*/ 853440 h 4023360"/>
              <a:gd name="connsiteX29" fmla="*/ 3007360 w 3820160"/>
              <a:gd name="connsiteY29" fmla="*/ 1361440 h 4023360"/>
              <a:gd name="connsiteX30" fmla="*/ 3078480 w 3820160"/>
              <a:gd name="connsiteY30" fmla="*/ 1899920 h 4023360"/>
              <a:gd name="connsiteX31" fmla="*/ 3078480 w 3820160"/>
              <a:gd name="connsiteY31" fmla="*/ 2570480 h 4023360"/>
              <a:gd name="connsiteX32" fmla="*/ 3037840 w 3820160"/>
              <a:gd name="connsiteY32" fmla="*/ 2844800 h 4023360"/>
              <a:gd name="connsiteX33" fmla="*/ 3017520 w 3820160"/>
              <a:gd name="connsiteY33" fmla="*/ 2926080 h 4023360"/>
              <a:gd name="connsiteX34" fmla="*/ 2997200 w 3820160"/>
              <a:gd name="connsiteY34" fmla="*/ 2966720 h 4023360"/>
              <a:gd name="connsiteX35" fmla="*/ 3068320 w 3820160"/>
              <a:gd name="connsiteY35" fmla="*/ 3098800 h 4023360"/>
              <a:gd name="connsiteX36" fmla="*/ 3108960 w 3820160"/>
              <a:gd name="connsiteY36" fmla="*/ 3169920 h 4023360"/>
              <a:gd name="connsiteX37" fmla="*/ 3820160 w 3820160"/>
              <a:gd name="connsiteY37" fmla="*/ 3078480 h 4023360"/>
              <a:gd name="connsiteX0" fmla="*/ 3535680 w 3820160"/>
              <a:gd name="connsiteY0" fmla="*/ 3505200 h 4023360"/>
              <a:gd name="connsiteX1" fmla="*/ 3515360 w 3820160"/>
              <a:gd name="connsiteY1" fmla="*/ 3525520 h 4023360"/>
              <a:gd name="connsiteX2" fmla="*/ 3474720 w 3820160"/>
              <a:gd name="connsiteY2" fmla="*/ 3576320 h 4023360"/>
              <a:gd name="connsiteX3" fmla="*/ 3230880 w 3820160"/>
              <a:gd name="connsiteY3" fmla="*/ 3749040 h 4023360"/>
              <a:gd name="connsiteX4" fmla="*/ 2763520 w 3820160"/>
              <a:gd name="connsiteY4" fmla="*/ 3931920 h 4023360"/>
              <a:gd name="connsiteX5" fmla="*/ 2407920 w 3820160"/>
              <a:gd name="connsiteY5" fmla="*/ 4013200 h 4023360"/>
              <a:gd name="connsiteX6" fmla="*/ 2204720 w 3820160"/>
              <a:gd name="connsiteY6" fmla="*/ 4023360 h 4023360"/>
              <a:gd name="connsiteX7" fmla="*/ 1869440 w 3820160"/>
              <a:gd name="connsiteY7" fmla="*/ 4013200 h 4023360"/>
              <a:gd name="connsiteX8" fmla="*/ 1483360 w 3820160"/>
              <a:gd name="connsiteY8" fmla="*/ 3942080 h 4023360"/>
              <a:gd name="connsiteX9" fmla="*/ 1259840 w 3820160"/>
              <a:gd name="connsiteY9" fmla="*/ 3870960 h 4023360"/>
              <a:gd name="connsiteX10" fmla="*/ 1056640 w 3820160"/>
              <a:gd name="connsiteY10" fmla="*/ 3779520 h 4023360"/>
              <a:gd name="connsiteX11" fmla="*/ 792480 w 3820160"/>
              <a:gd name="connsiteY11" fmla="*/ 3616960 h 4023360"/>
              <a:gd name="connsiteX12" fmla="*/ 355600 w 3820160"/>
              <a:gd name="connsiteY12" fmla="*/ 3017520 h 4023360"/>
              <a:gd name="connsiteX13" fmla="*/ 152400 w 3820160"/>
              <a:gd name="connsiteY13" fmla="*/ 2611120 h 4023360"/>
              <a:gd name="connsiteX14" fmla="*/ 30480 w 3820160"/>
              <a:gd name="connsiteY14" fmla="*/ 2204720 h 4023360"/>
              <a:gd name="connsiteX15" fmla="*/ 0 w 3820160"/>
              <a:gd name="connsiteY15" fmla="*/ 1981200 h 4023360"/>
              <a:gd name="connsiteX16" fmla="*/ 71120 w 3820160"/>
              <a:gd name="connsiteY16" fmla="*/ 1158240 h 4023360"/>
              <a:gd name="connsiteX17" fmla="*/ 132080 w 3820160"/>
              <a:gd name="connsiteY17" fmla="*/ 975360 h 4023360"/>
              <a:gd name="connsiteX18" fmla="*/ 294640 w 3820160"/>
              <a:gd name="connsiteY18" fmla="*/ 690880 h 4023360"/>
              <a:gd name="connsiteX19" fmla="*/ 751840 w 3820160"/>
              <a:gd name="connsiteY19" fmla="*/ 254000 h 4023360"/>
              <a:gd name="connsiteX20" fmla="*/ 1127760 w 3820160"/>
              <a:gd name="connsiteY20" fmla="*/ 71120 h 4023360"/>
              <a:gd name="connsiteX21" fmla="*/ 1432560 w 3820160"/>
              <a:gd name="connsiteY21" fmla="*/ 10160 h 4023360"/>
              <a:gd name="connsiteX22" fmla="*/ 1625600 w 3820160"/>
              <a:gd name="connsiteY22" fmla="*/ 0 h 4023360"/>
              <a:gd name="connsiteX23" fmla="*/ 2174240 w 3820160"/>
              <a:gd name="connsiteY23" fmla="*/ 20320 h 4023360"/>
              <a:gd name="connsiteX24" fmla="*/ 2407920 w 3820160"/>
              <a:gd name="connsiteY24" fmla="*/ 101600 h 4023360"/>
              <a:gd name="connsiteX25" fmla="*/ 2580640 w 3820160"/>
              <a:gd name="connsiteY25" fmla="*/ 223520 h 4023360"/>
              <a:gd name="connsiteX26" fmla="*/ 2794000 w 3820160"/>
              <a:gd name="connsiteY26" fmla="*/ 599440 h 4023360"/>
              <a:gd name="connsiteX27" fmla="*/ 2885440 w 3820160"/>
              <a:gd name="connsiteY27" fmla="*/ 853440 h 4023360"/>
              <a:gd name="connsiteX28" fmla="*/ 3007360 w 3820160"/>
              <a:gd name="connsiteY28" fmla="*/ 1361440 h 4023360"/>
              <a:gd name="connsiteX29" fmla="*/ 3078480 w 3820160"/>
              <a:gd name="connsiteY29" fmla="*/ 1899920 h 4023360"/>
              <a:gd name="connsiteX30" fmla="*/ 3078480 w 3820160"/>
              <a:gd name="connsiteY30" fmla="*/ 2570480 h 4023360"/>
              <a:gd name="connsiteX31" fmla="*/ 3037840 w 3820160"/>
              <a:gd name="connsiteY31" fmla="*/ 2844800 h 4023360"/>
              <a:gd name="connsiteX32" fmla="*/ 3017520 w 3820160"/>
              <a:gd name="connsiteY32" fmla="*/ 2926080 h 4023360"/>
              <a:gd name="connsiteX33" fmla="*/ 2997200 w 3820160"/>
              <a:gd name="connsiteY33" fmla="*/ 2966720 h 4023360"/>
              <a:gd name="connsiteX34" fmla="*/ 3068320 w 3820160"/>
              <a:gd name="connsiteY34" fmla="*/ 3098800 h 4023360"/>
              <a:gd name="connsiteX35" fmla="*/ 3108960 w 3820160"/>
              <a:gd name="connsiteY35" fmla="*/ 3169920 h 4023360"/>
              <a:gd name="connsiteX36" fmla="*/ 3820160 w 3820160"/>
              <a:gd name="connsiteY36" fmla="*/ 3078480 h 4023360"/>
              <a:gd name="connsiteX0" fmla="*/ 3535680 w 3820160"/>
              <a:gd name="connsiteY0" fmla="*/ 3505200 h 4023360"/>
              <a:gd name="connsiteX1" fmla="*/ 3474720 w 3820160"/>
              <a:gd name="connsiteY1" fmla="*/ 3576320 h 4023360"/>
              <a:gd name="connsiteX2" fmla="*/ 3230880 w 3820160"/>
              <a:gd name="connsiteY2" fmla="*/ 3749040 h 4023360"/>
              <a:gd name="connsiteX3" fmla="*/ 2763520 w 3820160"/>
              <a:gd name="connsiteY3" fmla="*/ 3931920 h 4023360"/>
              <a:gd name="connsiteX4" fmla="*/ 2407920 w 3820160"/>
              <a:gd name="connsiteY4" fmla="*/ 4013200 h 4023360"/>
              <a:gd name="connsiteX5" fmla="*/ 2204720 w 3820160"/>
              <a:gd name="connsiteY5" fmla="*/ 4023360 h 4023360"/>
              <a:gd name="connsiteX6" fmla="*/ 1869440 w 3820160"/>
              <a:gd name="connsiteY6" fmla="*/ 4013200 h 4023360"/>
              <a:gd name="connsiteX7" fmla="*/ 1483360 w 3820160"/>
              <a:gd name="connsiteY7" fmla="*/ 3942080 h 4023360"/>
              <a:gd name="connsiteX8" fmla="*/ 1259840 w 3820160"/>
              <a:gd name="connsiteY8" fmla="*/ 3870960 h 4023360"/>
              <a:gd name="connsiteX9" fmla="*/ 1056640 w 3820160"/>
              <a:gd name="connsiteY9" fmla="*/ 3779520 h 4023360"/>
              <a:gd name="connsiteX10" fmla="*/ 792480 w 3820160"/>
              <a:gd name="connsiteY10" fmla="*/ 3616960 h 4023360"/>
              <a:gd name="connsiteX11" fmla="*/ 355600 w 3820160"/>
              <a:gd name="connsiteY11" fmla="*/ 3017520 h 4023360"/>
              <a:gd name="connsiteX12" fmla="*/ 152400 w 3820160"/>
              <a:gd name="connsiteY12" fmla="*/ 2611120 h 4023360"/>
              <a:gd name="connsiteX13" fmla="*/ 30480 w 3820160"/>
              <a:gd name="connsiteY13" fmla="*/ 2204720 h 4023360"/>
              <a:gd name="connsiteX14" fmla="*/ 0 w 3820160"/>
              <a:gd name="connsiteY14" fmla="*/ 1981200 h 4023360"/>
              <a:gd name="connsiteX15" fmla="*/ 71120 w 3820160"/>
              <a:gd name="connsiteY15" fmla="*/ 1158240 h 4023360"/>
              <a:gd name="connsiteX16" fmla="*/ 132080 w 3820160"/>
              <a:gd name="connsiteY16" fmla="*/ 975360 h 4023360"/>
              <a:gd name="connsiteX17" fmla="*/ 294640 w 3820160"/>
              <a:gd name="connsiteY17" fmla="*/ 690880 h 4023360"/>
              <a:gd name="connsiteX18" fmla="*/ 751840 w 3820160"/>
              <a:gd name="connsiteY18" fmla="*/ 254000 h 4023360"/>
              <a:gd name="connsiteX19" fmla="*/ 1127760 w 3820160"/>
              <a:gd name="connsiteY19" fmla="*/ 71120 h 4023360"/>
              <a:gd name="connsiteX20" fmla="*/ 1432560 w 3820160"/>
              <a:gd name="connsiteY20" fmla="*/ 10160 h 4023360"/>
              <a:gd name="connsiteX21" fmla="*/ 1625600 w 3820160"/>
              <a:gd name="connsiteY21" fmla="*/ 0 h 4023360"/>
              <a:gd name="connsiteX22" fmla="*/ 2174240 w 3820160"/>
              <a:gd name="connsiteY22" fmla="*/ 20320 h 4023360"/>
              <a:gd name="connsiteX23" fmla="*/ 2407920 w 3820160"/>
              <a:gd name="connsiteY23" fmla="*/ 101600 h 4023360"/>
              <a:gd name="connsiteX24" fmla="*/ 2580640 w 3820160"/>
              <a:gd name="connsiteY24" fmla="*/ 223520 h 4023360"/>
              <a:gd name="connsiteX25" fmla="*/ 2794000 w 3820160"/>
              <a:gd name="connsiteY25" fmla="*/ 599440 h 4023360"/>
              <a:gd name="connsiteX26" fmla="*/ 2885440 w 3820160"/>
              <a:gd name="connsiteY26" fmla="*/ 853440 h 4023360"/>
              <a:gd name="connsiteX27" fmla="*/ 3007360 w 3820160"/>
              <a:gd name="connsiteY27" fmla="*/ 1361440 h 4023360"/>
              <a:gd name="connsiteX28" fmla="*/ 3078480 w 3820160"/>
              <a:gd name="connsiteY28" fmla="*/ 1899920 h 4023360"/>
              <a:gd name="connsiteX29" fmla="*/ 3078480 w 3820160"/>
              <a:gd name="connsiteY29" fmla="*/ 2570480 h 4023360"/>
              <a:gd name="connsiteX30" fmla="*/ 3037840 w 3820160"/>
              <a:gd name="connsiteY30" fmla="*/ 2844800 h 4023360"/>
              <a:gd name="connsiteX31" fmla="*/ 3017520 w 3820160"/>
              <a:gd name="connsiteY31" fmla="*/ 2926080 h 4023360"/>
              <a:gd name="connsiteX32" fmla="*/ 2997200 w 3820160"/>
              <a:gd name="connsiteY32" fmla="*/ 2966720 h 4023360"/>
              <a:gd name="connsiteX33" fmla="*/ 3068320 w 3820160"/>
              <a:gd name="connsiteY33" fmla="*/ 3098800 h 4023360"/>
              <a:gd name="connsiteX34" fmla="*/ 3108960 w 3820160"/>
              <a:gd name="connsiteY34" fmla="*/ 3169920 h 4023360"/>
              <a:gd name="connsiteX35" fmla="*/ 3820160 w 3820160"/>
              <a:gd name="connsiteY35" fmla="*/ 3078480 h 4023360"/>
              <a:gd name="connsiteX0" fmla="*/ 3810000 w 3820160"/>
              <a:gd name="connsiteY0" fmla="*/ 3271520 h 4023360"/>
              <a:gd name="connsiteX1" fmla="*/ 3474720 w 3820160"/>
              <a:gd name="connsiteY1" fmla="*/ 3576320 h 4023360"/>
              <a:gd name="connsiteX2" fmla="*/ 3230880 w 3820160"/>
              <a:gd name="connsiteY2" fmla="*/ 3749040 h 4023360"/>
              <a:gd name="connsiteX3" fmla="*/ 2763520 w 3820160"/>
              <a:gd name="connsiteY3" fmla="*/ 3931920 h 4023360"/>
              <a:gd name="connsiteX4" fmla="*/ 2407920 w 3820160"/>
              <a:gd name="connsiteY4" fmla="*/ 4013200 h 4023360"/>
              <a:gd name="connsiteX5" fmla="*/ 2204720 w 3820160"/>
              <a:gd name="connsiteY5" fmla="*/ 4023360 h 4023360"/>
              <a:gd name="connsiteX6" fmla="*/ 1869440 w 3820160"/>
              <a:gd name="connsiteY6" fmla="*/ 4013200 h 4023360"/>
              <a:gd name="connsiteX7" fmla="*/ 1483360 w 3820160"/>
              <a:gd name="connsiteY7" fmla="*/ 3942080 h 4023360"/>
              <a:gd name="connsiteX8" fmla="*/ 1259840 w 3820160"/>
              <a:gd name="connsiteY8" fmla="*/ 3870960 h 4023360"/>
              <a:gd name="connsiteX9" fmla="*/ 1056640 w 3820160"/>
              <a:gd name="connsiteY9" fmla="*/ 3779520 h 4023360"/>
              <a:gd name="connsiteX10" fmla="*/ 792480 w 3820160"/>
              <a:gd name="connsiteY10" fmla="*/ 3616960 h 4023360"/>
              <a:gd name="connsiteX11" fmla="*/ 355600 w 3820160"/>
              <a:gd name="connsiteY11" fmla="*/ 3017520 h 4023360"/>
              <a:gd name="connsiteX12" fmla="*/ 152400 w 3820160"/>
              <a:gd name="connsiteY12" fmla="*/ 2611120 h 4023360"/>
              <a:gd name="connsiteX13" fmla="*/ 30480 w 3820160"/>
              <a:gd name="connsiteY13" fmla="*/ 2204720 h 4023360"/>
              <a:gd name="connsiteX14" fmla="*/ 0 w 3820160"/>
              <a:gd name="connsiteY14" fmla="*/ 1981200 h 4023360"/>
              <a:gd name="connsiteX15" fmla="*/ 71120 w 3820160"/>
              <a:gd name="connsiteY15" fmla="*/ 1158240 h 4023360"/>
              <a:gd name="connsiteX16" fmla="*/ 132080 w 3820160"/>
              <a:gd name="connsiteY16" fmla="*/ 975360 h 4023360"/>
              <a:gd name="connsiteX17" fmla="*/ 294640 w 3820160"/>
              <a:gd name="connsiteY17" fmla="*/ 690880 h 4023360"/>
              <a:gd name="connsiteX18" fmla="*/ 751840 w 3820160"/>
              <a:gd name="connsiteY18" fmla="*/ 254000 h 4023360"/>
              <a:gd name="connsiteX19" fmla="*/ 1127760 w 3820160"/>
              <a:gd name="connsiteY19" fmla="*/ 71120 h 4023360"/>
              <a:gd name="connsiteX20" fmla="*/ 1432560 w 3820160"/>
              <a:gd name="connsiteY20" fmla="*/ 10160 h 4023360"/>
              <a:gd name="connsiteX21" fmla="*/ 1625600 w 3820160"/>
              <a:gd name="connsiteY21" fmla="*/ 0 h 4023360"/>
              <a:gd name="connsiteX22" fmla="*/ 2174240 w 3820160"/>
              <a:gd name="connsiteY22" fmla="*/ 20320 h 4023360"/>
              <a:gd name="connsiteX23" fmla="*/ 2407920 w 3820160"/>
              <a:gd name="connsiteY23" fmla="*/ 101600 h 4023360"/>
              <a:gd name="connsiteX24" fmla="*/ 2580640 w 3820160"/>
              <a:gd name="connsiteY24" fmla="*/ 223520 h 4023360"/>
              <a:gd name="connsiteX25" fmla="*/ 2794000 w 3820160"/>
              <a:gd name="connsiteY25" fmla="*/ 599440 h 4023360"/>
              <a:gd name="connsiteX26" fmla="*/ 2885440 w 3820160"/>
              <a:gd name="connsiteY26" fmla="*/ 853440 h 4023360"/>
              <a:gd name="connsiteX27" fmla="*/ 3007360 w 3820160"/>
              <a:gd name="connsiteY27" fmla="*/ 1361440 h 4023360"/>
              <a:gd name="connsiteX28" fmla="*/ 3078480 w 3820160"/>
              <a:gd name="connsiteY28" fmla="*/ 1899920 h 4023360"/>
              <a:gd name="connsiteX29" fmla="*/ 3078480 w 3820160"/>
              <a:gd name="connsiteY29" fmla="*/ 2570480 h 4023360"/>
              <a:gd name="connsiteX30" fmla="*/ 3037840 w 3820160"/>
              <a:gd name="connsiteY30" fmla="*/ 2844800 h 4023360"/>
              <a:gd name="connsiteX31" fmla="*/ 3017520 w 3820160"/>
              <a:gd name="connsiteY31" fmla="*/ 2926080 h 4023360"/>
              <a:gd name="connsiteX32" fmla="*/ 2997200 w 3820160"/>
              <a:gd name="connsiteY32" fmla="*/ 2966720 h 4023360"/>
              <a:gd name="connsiteX33" fmla="*/ 3068320 w 3820160"/>
              <a:gd name="connsiteY33" fmla="*/ 3098800 h 4023360"/>
              <a:gd name="connsiteX34" fmla="*/ 3108960 w 3820160"/>
              <a:gd name="connsiteY34" fmla="*/ 3169920 h 4023360"/>
              <a:gd name="connsiteX35" fmla="*/ 3820160 w 3820160"/>
              <a:gd name="connsiteY35" fmla="*/ 307848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281680 w 3810000"/>
              <a:gd name="connsiteY28" fmla="*/ 17983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261360 w 3810000"/>
              <a:gd name="connsiteY27" fmla="*/ 1290320 h 4023360"/>
              <a:gd name="connsiteX28" fmla="*/ 3281680 w 3810000"/>
              <a:gd name="connsiteY28" fmla="*/ 17983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10000 w 3810000"/>
              <a:gd name="connsiteY33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10000 w 3810000"/>
              <a:gd name="connsiteY33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786592 w 3810000"/>
              <a:gd name="connsiteY33" fmla="*/ 3236276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09999 w 3810000"/>
              <a:gd name="connsiteY33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108960 w 3810000"/>
              <a:gd name="connsiteY31" fmla="*/ 3169920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2997200 w 3810000"/>
              <a:gd name="connsiteY30" fmla="*/ 2966720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436071 w 3810000"/>
              <a:gd name="connsiteY28" fmla="*/ 2265991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436071 w 3810000"/>
              <a:gd name="connsiteY27" fmla="*/ 2265991 h 4023360"/>
              <a:gd name="connsiteX28" fmla="*/ 3373317 w 3810000"/>
              <a:gd name="connsiteY28" fmla="*/ 2711759 h 4023360"/>
              <a:gd name="connsiteX29" fmla="*/ 3306183 w 3810000"/>
              <a:gd name="connsiteY29" fmla="*/ 2962752 h 4023360"/>
              <a:gd name="connsiteX30" fmla="*/ 3277496 w 3810000"/>
              <a:gd name="connsiteY30" fmla="*/ 3058791 h 4023360"/>
              <a:gd name="connsiteX31" fmla="*/ 3809999 w 3810000"/>
              <a:gd name="connsiteY31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359674 w 3810000"/>
              <a:gd name="connsiteY26" fmla="*/ 1222849 h 4023360"/>
              <a:gd name="connsiteX27" fmla="*/ 3436071 w 3810000"/>
              <a:gd name="connsiteY27" fmla="*/ 2265991 h 4023360"/>
              <a:gd name="connsiteX28" fmla="*/ 3373317 w 3810000"/>
              <a:gd name="connsiteY28" fmla="*/ 2711759 h 4023360"/>
              <a:gd name="connsiteX29" fmla="*/ 3306183 w 3810000"/>
              <a:gd name="connsiteY29" fmla="*/ 2962752 h 4023360"/>
              <a:gd name="connsiteX30" fmla="*/ 3277496 w 3810000"/>
              <a:gd name="connsiteY30" fmla="*/ 3058791 h 4023360"/>
              <a:gd name="connsiteX31" fmla="*/ 3809999 w 3810000"/>
              <a:gd name="connsiteY31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359674 w 3810000"/>
              <a:gd name="connsiteY25" fmla="*/ 1222849 h 4023360"/>
              <a:gd name="connsiteX26" fmla="*/ 3436071 w 3810000"/>
              <a:gd name="connsiteY26" fmla="*/ 2265991 h 4023360"/>
              <a:gd name="connsiteX27" fmla="*/ 3373317 w 3810000"/>
              <a:gd name="connsiteY27" fmla="*/ 2711759 h 4023360"/>
              <a:gd name="connsiteX28" fmla="*/ 3306183 w 3810000"/>
              <a:gd name="connsiteY28" fmla="*/ 2962752 h 4023360"/>
              <a:gd name="connsiteX29" fmla="*/ 3277496 w 3810000"/>
              <a:gd name="connsiteY29" fmla="*/ 3058791 h 4023360"/>
              <a:gd name="connsiteX30" fmla="*/ 3809999 w 3810000"/>
              <a:gd name="connsiteY30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3001978 w 3810000"/>
              <a:gd name="connsiteY24" fmla="*/ 421964 h 4023360"/>
              <a:gd name="connsiteX25" fmla="*/ 3359674 w 3810000"/>
              <a:gd name="connsiteY25" fmla="*/ 1222849 h 4023360"/>
              <a:gd name="connsiteX26" fmla="*/ 3436071 w 3810000"/>
              <a:gd name="connsiteY26" fmla="*/ 2265991 h 4023360"/>
              <a:gd name="connsiteX27" fmla="*/ 3373317 w 3810000"/>
              <a:gd name="connsiteY27" fmla="*/ 2711759 h 4023360"/>
              <a:gd name="connsiteX28" fmla="*/ 3306183 w 3810000"/>
              <a:gd name="connsiteY28" fmla="*/ 2962752 h 4023360"/>
              <a:gd name="connsiteX29" fmla="*/ 3277496 w 3810000"/>
              <a:gd name="connsiteY29" fmla="*/ 3058791 h 4023360"/>
              <a:gd name="connsiteX30" fmla="*/ 3809999 w 3810000"/>
              <a:gd name="connsiteY30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407920 w 3810000"/>
              <a:gd name="connsiteY22" fmla="*/ 101600 h 4023360"/>
              <a:gd name="connsiteX23" fmla="*/ 3001978 w 3810000"/>
              <a:gd name="connsiteY23" fmla="*/ 421964 h 4023360"/>
              <a:gd name="connsiteX24" fmla="*/ 3359674 w 3810000"/>
              <a:gd name="connsiteY24" fmla="*/ 1222849 h 4023360"/>
              <a:gd name="connsiteX25" fmla="*/ 3436071 w 3810000"/>
              <a:gd name="connsiteY25" fmla="*/ 2265991 h 4023360"/>
              <a:gd name="connsiteX26" fmla="*/ 3373317 w 3810000"/>
              <a:gd name="connsiteY26" fmla="*/ 2711759 h 4023360"/>
              <a:gd name="connsiteX27" fmla="*/ 3306183 w 3810000"/>
              <a:gd name="connsiteY27" fmla="*/ 2962752 h 4023360"/>
              <a:gd name="connsiteX28" fmla="*/ 3277496 w 3810000"/>
              <a:gd name="connsiteY28" fmla="*/ 3058791 h 4023360"/>
              <a:gd name="connsiteX29" fmla="*/ 3809999 w 3810000"/>
              <a:gd name="connsiteY29" fmla="*/ 3287872 h 4023360"/>
              <a:gd name="connsiteX0" fmla="*/ 3810000 w 3810000"/>
              <a:gd name="connsiteY0" fmla="*/ 3272025 h 4023865"/>
              <a:gd name="connsiteX1" fmla="*/ 3474720 w 3810000"/>
              <a:gd name="connsiteY1" fmla="*/ 3576825 h 4023865"/>
              <a:gd name="connsiteX2" fmla="*/ 3230880 w 3810000"/>
              <a:gd name="connsiteY2" fmla="*/ 3749545 h 4023865"/>
              <a:gd name="connsiteX3" fmla="*/ 2763520 w 3810000"/>
              <a:gd name="connsiteY3" fmla="*/ 3932425 h 4023865"/>
              <a:gd name="connsiteX4" fmla="*/ 2407920 w 3810000"/>
              <a:gd name="connsiteY4" fmla="*/ 4013705 h 4023865"/>
              <a:gd name="connsiteX5" fmla="*/ 2204720 w 3810000"/>
              <a:gd name="connsiteY5" fmla="*/ 4023865 h 4023865"/>
              <a:gd name="connsiteX6" fmla="*/ 1869440 w 3810000"/>
              <a:gd name="connsiteY6" fmla="*/ 4013705 h 4023865"/>
              <a:gd name="connsiteX7" fmla="*/ 1483360 w 3810000"/>
              <a:gd name="connsiteY7" fmla="*/ 3942585 h 4023865"/>
              <a:gd name="connsiteX8" fmla="*/ 1259840 w 3810000"/>
              <a:gd name="connsiteY8" fmla="*/ 3871465 h 4023865"/>
              <a:gd name="connsiteX9" fmla="*/ 1056640 w 3810000"/>
              <a:gd name="connsiteY9" fmla="*/ 3780025 h 4023865"/>
              <a:gd name="connsiteX10" fmla="*/ 792480 w 3810000"/>
              <a:gd name="connsiteY10" fmla="*/ 3617465 h 4023865"/>
              <a:gd name="connsiteX11" fmla="*/ 355600 w 3810000"/>
              <a:gd name="connsiteY11" fmla="*/ 3018025 h 4023865"/>
              <a:gd name="connsiteX12" fmla="*/ 152400 w 3810000"/>
              <a:gd name="connsiteY12" fmla="*/ 2611625 h 4023865"/>
              <a:gd name="connsiteX13" fmla="*/ 30480 w 3810000"/>
              <a:gd name="connsiteY13" fmla="*/ 2205225 h 4023865"/>
              <a:gd name="connsiteX14" fmla="*/ 0 w 3810000"/>
              <a:gd name="connsiteY14" fmla="*/ 1981705 h 4023865"/>
              <a:gd name="connsiteX15" fmla="*/ 71120 w 3810000"/>
              <a:gd name="connsiteY15" fmla="*/ 1158745 h 4023865"/>
              <a:gd name="connsiteX16" fmla="*/ 132080 w 3810000"/>
              <a:gd name="connsiteY16" fmla="*/ 975865 h 4023865"/>
              <a:gd name="connsiteX17" fmla="*/ 294640 w 3810000"/>
              <a:gd name="connsiteY17" fmla="*/ 691385 h 4023865"/>
              <a:gd name="connsiteX18" fmla="*/ 751840 w 3810000"/>
              <a:gd name="connsiteY18" fmla="*/ 254505 h 4023865"/>
              <a:gd name="connsiteX19" fmla="*/ 1127760 w 3810000"/>
              <a:gd name="connsiteY19" fmla="*/ 71625 h 4023865"/>
              <a:gd name="connsiteX20" fmla="*/ 1625600 w 3810000"/>
              <a:gd name="connsiteY20" fmla="*/ 505 h 4023865"/>
              <a:gd name="connsiteX21" fmla="*/ 2407920 w 3810000"/>
              <a:gd name="connsiteY21" fmla="*/ 102105 h 4023865"/>
              <a:gd name="connsiteX22" fmla="*/ 3001978 w 3810000"/>
              <a:gd name="connsiteY22" fmla="*/ 422469 h 4023865"/>
              <a:gd name="connsiteX23" fmla="*/ 3359674 w 3810000"/>
              <a:gd name="connsiteY23" fmla="*/ 1223354 h 4023865"/>
              <a:gd name="connsiteX24" fmla="*/ 3436071 w 3810000"/>
              <a:gd name="connsiteY24" fmla="*/ 2266496 h 4023865"/>
              <a:gd name="connsiteX25" fmla="*/ 3373317 w 3810000"/>
              <a:gd name="connsiteY25" fmla="*/ 2712264 h 4023865"/>
              <a:gd name="connsiteX26" fmla="*/ 3306183 w 3810000"/>
              <a:gd name="connsiteY26" fmla="*/ 2963257 h 4023865"/>
              <a:gd name="connsiteX27" fmla="*/ 3277496 w 3810000"/>
              <a:gd name="connsiteY27" fmla="*/ 3059296 h 4023865"/>
              <a:gd name="connsiteX28" fmla="*/ 3809999 w 3810000"/>
              <a:gd name="connsiteY28" fmla="*/ 3288377 h 4023865"/>
              <a:gd name="connsiteX0" fmla="*/ 3810000 w 3810000"/>
              <a:gd name="connsiteY0" fmla="*/ 3281919 h 4033759"/>
              <a:gd name="connsiteX1" fmla="*/ 3474720 w 3810000"/>
              <a:gd name="connsiteY1" fmla="*/ 3586719 h 4033759"/>
              <a:gd name="connsiteX2" fmla="*/ 3230880 w 3810000"/>
              <a:gd name="connsiteY2" fmla="*/ 3759439 h 4033759"/>
              <a:gd name="connsiteX3" fmla="*/ 2763520 w 3810000"/>
              <a:gd name="connsiteY3" fmla="*/ 3942319 h 4033759"/>
              <a:gd name="connsiteX4" fmla="*/ 2407920 w 3810000"/>
              <a:gd name="connsiteY4" fmla="*/ 4023599 h 4033759"/>
              <a:gd name="connsiteX5" fmla="*/ 2204720 w 3810000"/>
              <a:gd name="connsiteY5" fmla="*/ 4033759 h 4033759"/>
              <a:gd name="connsiteX6" fmla="*/ 1869440 w 3810000"/>
              <a:gd name="connsiteY6" fmla="*/ 4023599 h 4033759"/>
              <a:gd name="connsiteX7" fmla="*/ 1483360 w 3810000"/>
              <a:gd name="connsiteY7" fmla="*/ 3952479 h 4033759"/>
              <a:gd name="connsiteX8" fmla="*/ 1259840 w 3810000"/>
              <a:gd name="connsiteY8" fmla="*/ 3881359 h 4033759"/>
              <a:gd name="connsiteX9" fmla="*/ 1056640 w 3810000"/>
              <a:gd name="connsiteY9" fmla="*/ 3789919 h 4033759"/>
              <a:gd name="connsiteX10" fmla="*/ 792480 w 3810000"/>
              <a:gd name="connsiteY10" fmla="*/ 3627359 h 4033759"/>
              <a:gd name="connsiteX11" fmla="*/ 355600 w 3810000"/>
              <a:gd name="connsiteY11" fmla="*/ 3027919 h 4033759"/>
              <a:gd name="connsiteX12" fmla="*/ 152400 w 3810000"/>
              <a:gd name="connsiteY12" fmla="*/ 2621519 h 4033759"/>
              <a:gd name="connsiteX13" fmla="*/ 30480 w 3810000"/>
              <a:gd name="connsiteY13" fmla="*/ 2215119 h 4033759"/>
              <a:gd name="connsiteX14" fmla="*/ 0 w 3810000"/>
              <a:gd name="connsiteY14" fmla="*/ 1991599 h 4033759"/>
              <a:gd name="connsiteX15" fmla="*/ 71120 w 3810000"/>
              <a:gd name="connsiteY15" fmla="*/ 1168639 h 4033759"/>
              <a:gd name="connsiteX16" fmla="*/ 132080 w 3810000"/>
              <a:gd name="connsiteY16" fmla="*/ 985759 h 4033759"/>
              <a:gd name="connsiteX17" fmla="*/ 294640 w 3810000"/>
              <a:gd name="connsiteY17" fmla="*/ 701279 h 4033759"/>
              <a:gd name="connsiteX18" fmla="*/ 1127760 w 3810000"/>
              <a:gd name="connsiteY18" fmla="*/ 81519 h 4033759"/>
              <a:gd name="connsiteX19" fmla="*/ 1625600 w 3810000"/>
              <a:gd name="connsiteY19" fmla="*/ 10399 h 4033759"/>
              <a:gd name="connsiteX20" fmla="*/ 2407920 w 3810000"/>
              <a:gd name="connsiteY20" fmla="*/ 111999 h 4033759"/>
              <a:gd name="connsiteX21" fmla="*/ 3001978 w 3810000"/>
              <a:gd name="connsiteY21" fmla="*/ 432363 h 4033759"/>
              <a:gd name="connsiteX22" fmla="*/ 3359674 w 3810000"/>
              <a:gd name="connsiteY22" fmla="*/ 1233248 h 4033759"/>
              <a:gd name="connsiteX23" fmla="*/ 3436071 w 3810000"/>
              <a:gd name="connsiteY23" fmla="*/ 2276390 h 4033759"/>
              <a:gd name="connsiteX24" fmla="*/ 3373317 w 3810000"/>
              <a:gd name="connsiteY24" fmla="*/ 2722158 h 4033759"/>
              <a:gd name="connsiteX25" fmla="*/ 3306183 w 3810000"/>
              <a:gd name="connsiteY25" fmla="*/ 2973151 h 4033759"/>
              <a:gd name="connsiteX26" fmla="*/ 3277496 w 3810000"/>
              <a:gd name="connsiteY26" fmla="*/ 3069190 h 4033759"/>
              <a:gd name="connsiteX27" fmla="*/ 3809999 w 3810000"/>
              <a:gd name="connsiteY27" fmla="*/ 3298271 h 4033759"/>
              <a:gd name="connsiteX0" fmla="*/ 3810000 w 3810000"/>
              <a:gd name="connsiteY0" fmla="*/ 3271645 h 4023485"/>
              <a:gd name="connsiteX1" fmla="*/ 3474720 w 3810000"/>
              <a:gd name="connsiteY1" fmla="*/ 3576445 h 4023485"/>
              <a:gd name="connsiteX2" fmla="*/ 3230880 w 3810000"/>
              <a:gd name="connsiteY2" fmla="*/ 3749165 h 4023485"/>
              <a:gd name="connsiteX3" fmla="*/ 2763520 w 3810000"/>
              <a:gd name="connsiteY3" fmla="*/ 3932045 h 4023485"/>
              <a:gd name="connsiteX4" fmla="*/ 2407920 w 3810000"/>
              <a:gd name="connsiteY4" fmla="*/ 4013325 h 4023485"/>
              <a:gd name="connsiteX5" fmla="*/ 2204720 w 3810000"/>
              <a:gd name="connsiteY5" fmla="*/ 4023485 h 4023485"/>
              <a:gd name="connsiteX6" fmla="*/ 1869440 w 3810000"/>
              <a:gd name="connsiteY6" fmla="*/ 4013325 h 4023485"/>
              <a:gd name="connsiteX7" fmla="*/ 1483360 w 3810000"/>
              <a:gd name="connsiteY7" fmla="*/ 3942205 h 4023485"/>
              <a:gd name="connsiteX8" fmla="*/ 1259840 w 3810000"/>
              <a:gd name="connsiteY8" fmla="*/ 3871085 h 4023485"/>
              <a:gd name="connsiteX9" fmla="*/ 1056640 w 3810000"/>
              <a:gd name="connsiteY9" fmla="*/ 3779645 h 4023485"/>
              <a:gd name="connsiteX10" fmla="*/ 792480 w 3810000"/>
              <a:gd name="connsiteY10" fmla="*/ 3617085 h 4023485"/>
              <a:gd name="connsiteX11" fmla="*/ 355600 w 3810000"/>
              <a:gd name="connsiteY11" fmla="*/ 3017645 h 4023485"/>
              <a:gd name="connsiteX12" fmla="*/ 152400 w 3810000"/>
              <a:gd name="connsiteY12" fmla="*/ 2611245 h 4023485"/>
              <a:gd name="connsiteX13" fmla="*/ 30480 w 3810000"/>
              <a:gd name="connsiteY13" fmla="*/ 2204845 h 4023485"/>
              <a:gd name="connsiteX14" fmla="*/ 0 w 3810000"/>
              <a:gd name="connsiteY14" fmla="*/ 1981325 h 4023485"/>
              <a:gd name="connsiteX15" fmla="*/ 71120 w 3810000"/>
              <a:gd name="connsiteY15" fmla="*/ 1158365 h 4023485"/>
              <a:gd name="connsiteX16" fmla="*/ 132080 w 3810000"/>
              <a:gd name="connsiteY16" fmla="*/ 975485 h 4023485"/>
              <a:gd name="connsiteX17" fmla="*/ 294640 w 3810000"/>
              <a:gd name="connsiteY17" fmla="*/ 691005 h 4023485"/>
              <a:gd name="connsiteX18" fmla="*/ 893683 w 3810000"/>
              <a:gd name="connsiteY18" fmla="*/ 261752 h 4023485"/>
              <a:gd name="connsiteX19" fmla="*/ 1625600 w 3810000"/>
              <a:gd name="connsiteY19" fmla="*/ 125 h 4023485"/>
              <a:gd name="connsiteX20" fmla="*/ 2407920 w 3810000"/>
              <a:gd name="connsiteY20" fmla="*/ 101725 h 4023485"/>
              <a:gd name="connsiteX21" fmla="*/ 3001978 w 3810000"/>
              <a:gd name="connsiteY21" fmla="*/ 422089 h 4023485"/>
              <a:gd name="connsiteX22" fmla="*/ 3359674 w 3810000"/>
              <a:gd name="connsiteY22" fmla="*/ 1222974 h 4023485"/>
              <a:gd name="connsiteX23" fmla="*/ 3436071 w 3810000"/>
              <a:gd name="connsiteY23" fmla="*/ 2266116 h 4023485"/>
              <a:gd name="connsiteX24" fmla="*/ 3373317 w 3810000"/>
              <a:gd name="connsiteY24" fmla="*/ 2711884 h 4023485"/>
              <a:gd name="connsiteX25" fmla="*/ 3306183 w 3810000"/>
              <a:gd name="connsiteY25" fmla="*/ 2962877 h 4023485"/>
              <a:gd name="connsiteX26" fmla="*/ 3277496 w 3810000"/>
              <a:gd name="connsiteY26" fmla="*/ 3058916 h 4023485"/>
              <a:gd name="connsiteX27" fmla="*/ 3809999 w 3810000"/>
              <a:gd name="connsiteY27" fmla="*/ 3287997 h 4023485"/>
              <a:gd name="connsiteX0" fmla="*/ 3810000 w 3810000"/>
              <a:gd name="connsiteY0" fmla="*/ 3220097 h 3971937"/>
              <a:gd name="connsiteX1" fmla="*/ 3474720 w 3810000"/>
              <a:gd name="connsiteY1" fmla="*/ 3524897 h 3971937"/>
              <a:gd name="connsiteX2" fmla="*/ 3230880 w 3810000"/>
              <a:gd name="connsiteY2" fmla="*/ 3697617 h 3971937"/>
              <a:gd name="connsiteX3" fmla="*/ 2763520 w 3810000"/>
              <a:gd name="connsiteY3" fmla="*/ 3880497 h 3971937"/>
              <a:gd name="connsiteX4" fmla="*/ 2407920 w 3810000"/>
              <a:gd name="connsiteY4" fmla="*/ 3961777 h 3971937"/>
              <a:gd name="connsiteX5" fmla="*/ 2204720 w 3810000"/>
              <a:gd name="connsiteY5" fmla="*/ 3971937 h 3971937"/>
              <a:gd name="connsiteX6" fmla="*/ 1869440 w 3810000"/>
              <a:gd name="connsiteY6" fmla="*/ 3961777 h 3971937"/>
              <a:gd name="connsiteX7" fmla="*/ 1483360 w 3810000"/>
              <a:gd name="connsiteY7" fmla="*/ 3890657 h 3971937"/>
              <a:gd name="connsiteX8" fmla="*/ 1259840 w 3810000"/>
              <a:gd name="connsiteY8" fmla="*/ 3819537 h 3971937"/>
              <a:gd name="connsiteX9" fmla="*/ 1056640 w 3810000"/>
              <a:gd name="connsiteY9" fmla="*/ 3728097 h 3971937"/>
              <a:gd name="connsiteX10" fmla="*/ 792480 w 3810000"/>
              <a:gd name="connsiteY10" fmla="*/ 3565537 h 3971937"/>
              <a:gd name="connsiteX11" fmla="*/ 355600 w 3810000"/>
              <a:gd name="connsiteY11" fmla="*/ 2966097 h 3971937"/>
              <a:gd name="connsiteX12" fmla="*/ 152400 w 3810000"/>
              <a:gd name="connsiteY12" fmla="*/ 2559697 h 3971937"/>
              <a:gd name="connsiteX13" fmla="*/ 30480 w 3810000"/>
              <a:gd name="connsiteY13" fmla="*/ 2153297 h 3971937"/>
              <a:gd name="connsiteX14" fmla="*/ 0 w 3810000"/>
              <a:gd name="connsiteY14" fmla="*/ 1929777 h 3971937"/>
              <a:gd name="connsiteX15" fmla="*/ 71120 w 3810000"/>
              <a:gd name="connsiteY15" fmla="*/ 1106817 h 3971937"/>
              <a:gd name="connsiteX16" fmla="*/ 132080 w 3810000"/>
              <a:gd name="connsiteY16" fmla="*/ 923937 h 3971937"/>
              <a:gd name="connsiteX17" fmla="*/ 294640 w 3810000"/>
              <a:gd name="connsiteY17" fmla="*/ 639457 h 3971937"/>
              <a:gd name="connsiteX18" fmla="*/ 893683 w 3810000"/>
              <a:gd name="connsiteY18" fmla="*/ 210204 h 3971937"/>
              <a:gd name="connsiteX19" fmla="*/ 1625600 w 3810000"/>
              <a:gd name="connsiteY19" fmla="*/ 172 h 3971937"/>
              <a:gd name="connsiteX20" fmla="*/ 2407920 w 3810000"/>
              <a:gd name="connsiteY20" fmla="*/ 50177 h 3971937"/>
              <a:gd name="connsiteX21" fmla="*/ 3001978 w 3810000"/>
              <a:gd name="connsiteY21" fmla="*/ 370541 h 3971937"/>
              <a:gd name="connsiteX22" fmla="*/ 3359674 w 3810000"/>
              <a:gd name="connsiteY22" fmla="*/ 1171426 h 3971937"/>
              <a:gd name="connsiteX23" fmla="*/ 3436071 w 3810000"/>
              <a:gd name="connsiteY23" fmla="*/ 2214568 h 3971937"/>
              <a:gd name="connsiteX24" fmla="*/ 3373317 w 3810000"/>
              <a:gd name="connsiteY24" fmla="*/ 2660336 h 3971937"/>
              <a:gd name="connsiteX25" fmla="*/ 3306183 w 3810000"/>
              <a:gd name="connsiteY25" fmla="*/ 2911329 h 3971937"/>
              <a:gd name="connsiteX26" fmla="*/ 3277496 w 3810000"/>
              <a:gd name="connsiteY26" fmla="*/ 3007368 h 3971937"/>
              <a:gd name="connsiteX27" fmla="*/ 3809999 w 3810000"/>
              <a:gd name="connsiteY27" fmla="*/ 3236449 h 3971937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94640 w 3810000"/>
              <a:gd name="connsiteY17" fmla="*/ 639285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75913 w 3810000"/>
              <a:gd name="connsiteY17" fmla="*/ 940921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75913 w 3810000"/>
              <a:gd name="connsiteY17" fmla="*/ 940921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937609 w 3810000"/>
              <a:gd name="connsiteY10" fmla="*/ 3434392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937609 w 3810000"/>
              <a:gd name="connsiteY10" fmla="*/ 3434392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937609 w 3810000"/>
              <a:gd name="connsiteY9" fmla="*/ 3434392 h 3971765"/>
              <a:gd name="connsiteX10" fmla="*/ 266650 w 3810000"/>
              <a:gd name="connsiteY10" fmla="*/ 3001646 h 3971765"/>
              <a:gd name="connsiteX11" fmla="*/ 152400 w 3810000"/>
              <a:gd name="connsiteY11" fmla="*/ 2559525 h 3971765"/>
              <a:gd name="connsiteX12" fmla="*/ 30480 w 3810000"/>
              <a:gd name="connsiteY12" fmla="*/ 2153125 h 3971765"/>
              <a:gd name="connsiteX13" fmla="*/ 0 w 3810000"/>
              <a:gd name="connsiteY13" fmla="*/ 1929605 h 3971765"/>
              <a:gd name="connsiteX14" fmla="*/ 61757 w 3810000"/>
              <a:gd name="connsiteY14" fmla="*/ 1344779 h 3971765"/>
              <a:gd name="connsiteX15" fmla="*/ 275913 w 3810000"/>
              <a:gd name="connsiteY15" fmla="*/ 940921 h 3971765"/>
              <a:gd name="connsiteX16" fmla="*/ 893683 w 3810000"/>
              <a:gd name="connsiteY16" fmla="*/ 210032 h 3971765"/>
              <a:gd name="connsiteX17" fmla="*/ 1625600 w 3810000"/>
              <a:gd name="connsiteY17" fmla="*/ 0 h 3971765"/>
              <a:gd name="connsiteX18" fmla="*/ 2407920 w 3810000"/>
              <a:gd name="connsiteY18" fmla="*/ 50005 h 3971765"/>
              <a:gd name="connsiteX19" fmla="*/ 3001978 w 3810000"/>
              <a:gd name="connsiteY19" fmla="*/ 370369 h 3971765"/>
              <a:gd name="connsiteX20" fmla="*/ 3359674 w 3810000"/>
              <a:gd name="connsiteY20" fmla="*/ 1171254 h 3971765"/>
              <a:gd name="connsiteX21" fmla="*/ 3436071 w 3810000"/>
              <a:gd name="connsiteY21" fmla="*/ 2214396 h 3971765"/>
              <a:gd name="connsiteX22" fmla="*/ 3373317 w 3810000"/>
              <a:gd name="connsiteY22" fmla="*/ 2660164 h 3971765"/>
              <a:gd name="connsiteX23" fmla="*/ 3306183 w 3810000"/>
              <a:gd name="connsiteY23" fmla="*/ 2911157 h 3971765"/>
              <a:gd name="connsiteX24" fmla="*/ 3277496 w 3810000"/>
              <a:gd name="connsiteY24" fmla="*/ 3007196 h 3971765"/>
              <a:gd name="connsiteX25" fmla="*/ 3809999 w 3810000"/>
              <a:gd name="connsiteY25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483360 w 3810000"/>
              <a:gd name="connsiteY6" fmla="*/ 3890485 h 3971765"/>
              <a:gd name="connsiteX7" fmla="*/ 1259840 w 3810000"/>
              <a:gd name="connsiteY7" fmla="*/ 3819365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259840 w 3810000"/>
              <a:gd name="connsiteY7" fmla="*/ 3819365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372197 w 3810000"/>
              <a:gd name="connsiteY7" fmla="*/ 3581231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372197 w 3810000"/>
              <a:gd name="connsiteY7" fmla="*/ 3581231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0326"/>
              <a:gd name="connsiteX1" fmla="*/ 3474720 w 3810000"/>
              <a:gd name="connsiteY1" fmla="*/ 3524725 h 3970326"/>
              <a:gd name="connsiteX2" fmla="*/ 3230880 w 3810000"/>
              <a:gd name="connsiteY2" fmla="*/ 3697445 h 3970326"/>
              <a:gd name="connsiteX3" fmla="*/ 2763520 w 3810000"/>
              <a:gd name="connsiteY3" fmla="*/ 3880325 h 3970326"/>
              <a:gd name="connsiteX4" fmla="*/ 2407920 w 3810000"/>
              <a:gd name="connsiteY4" fmla="*/ 3961605 h 3970326"/>
              <a:gd name="connsiteX5" fmla="*/ 1665941 w 3810000"/>
              <a:gd name="connsiteY5" fmla="*/ 3644413 h 3970326"/>
              <a:gd name="connsiteX6" fmla="*/ 1372197 w 3810000"/>
              <a:gd name="connsiteY6" fmla="*/ 3581231 h 3970326"/>
              <a:gd name="connsiteX7" fmla="*/ 937609 w 3810000"/>
              <a:gd name="connsiteY7" fmla="*/ 3434392 h 3970326"/>
              <a:gd name="connsiteX8" fmla="*/ 266650 w 3810000"/>
              <a:gd name="connsiteY8" fmla="*/ 3001646 h 3970326"/>
              <a:gd name="connsiteX9" fmla="*/ 152400 w 3810000"/>
              <a:gd name="connsiteY9" fmla="*/ 2559525 h 3970326"/>
              <a:gd name="connsiteX10" fmla="*/ 30480 w 3810000"/>
              <a:gd name="connsiteY10" fmla="*/ 2153125 h 3970326"/>
              <a:gd name="connsiteX11" fmla="*/ 0 w 3810000"/>
              <a:gd name="connsiteY11" fmla="*/ 1929605 h 3970326"/>
              <a:gd name="connsiteX12" fmla="*/ 61757 w 3810000"/>
              <a:gd name="connsiteY12" fmla="*/ 1344779 h 3970326"/>
              <a:gd name="connsiteX13" fmla="*/ 275913 w 3810000"/>
              <a:gd name="connsiteY13" fmla="*/ 940921 h 3970326"/>
              <a:gd name="connsiteX14" fmla="*/ 893683 w 3810000"/>
              <a:gd name="connsiteY14" fmla="*/ 210032 h 3970326"/>
              <a:gd name="connsiteX15" fmla="*/ 1625600 w 3810000"/>
              <a:gd name="connsiteY15" fmla="*/ 0 h 3970326"/>
              <a:gd name="connsiteX16" fmla="*/ 2407920 w 3810000"/>
              <a:gd name="connsiteY16" fmla="*/ 50005 h 3970326"/>
              <a:gd name="connsiteX17" fmla="*/ 3001978 w 3810000"/>
              <a:gd name="connsiteY17" fmla="*/ 370369 h 3970326"/>
              <a:gd name="connsiteX18" fmla="*/ 3359674 w 3810000"/>
              <a:gd name="connsiteY18" fmla="*/ 1171254 h 3970326"/>
              <a:gd name="connsiteX19" fmla="*/ 3436071 w 3810000"/>
              <a:gd name="connsiteY19" fmla="*/ 2214396 h 3970326"/>
              <a:gd name="connsiteX20" fmla="*/ 3373317 w 3810000"/>
              <a:gd name="connsiteY20" fmla="*/ 2660164 h 3970326"/>
              <a:gd name="connsiteX21" fmla="*/ 3306183 w 3810000"/>
              <a:gd name="connsiteY21" fmla="*/ 2911157 h 3970326"/>
              <a:gd name="connsiteX22" fmla="*/ 3277496 w 3810000"/>
              <a:gd name="connsiteY22" fmla="*/ 3007196 h 3970326"/>
              <a:gd name="connsiteX23" fmla="*/ 3809999 w 3810000"/>
              <a:gd name="connsiteY23" fmla="*/ 3236277 h 3970326"/>
              <a:gd name="connsiteX0" fmla="*/ 3810000 w 3810000"/>
              <a:gd name="connsiteY0" fmla="*/ 3219925 h 3880478"/>
              <a:gd name="connsiteX1" fmla="*/ 3474720 w 3810000"/>
              <a:gd name="connsiteY1" fmla="*/ 3524725 h 3880478"/>
              <a:gd name="connsiteX2" fmla="*/ 3230880 w 3810000"/>
              <a:gd name="connsiteY2" fmla="*/ 3697445 h 3880478"/>
              <a:gd name="connsiteX3" fmla="*/ 2763520 w 3810000"/>
              <a:gd name="connsiteY3" fmla="*/ 3880325 h 3880478"/>
              <a:gd name="connsiteX4" fmla="*/ 2384513 w 3810000"/>
              <a:gd name="connsiteY4" fmla="*/ 3727441 h 3880478"/>
              <a:gd name="connsiteX5" fmla="*/ 1665941 w 3810000"/>
              <a:gd name="connsiteY5" fmla="*/ 3644413 h 3880478"/>
              <a:gd name="connsiteX6" fmla="*/ 1372197 w 3810000"/>
              <a:gd name="connsiteY6" fmla="*/ 3581231 h 3880478"/>
              <a:gd name="connsiteX7" fmla="*/ 937609 w 3810000"/>
              <a:gd name="connsiteY7" fmla="*/ 3434392 h 3880478"/>
              <a:gd name="connsiteX8" fmla="*/ 266650 w 3810000"/>
              <a:gd name="connsiteY8" fmla="*/ 3001646 h 3880478"/>
              <a:gd name="connsiteX9" fmla="*/ 152400 w 3810000"/>
              <a:gd name="connsiteY9" fmla="*/ 2559525 h 3880478"/>
              <a:gd name="connsiteX10" fmla="*/ 30480 w 3810000"/>
              <a:gd name="connsiteY10" fmla="*/ 2153125 h 3880478"/>
              <a:gd name="connsiteX11" fmla="*/ 0 w 3810000"/>
              <a:gd name="connsiteY11" fmla="*/ 1929605 h 3880478"/>
              <a:gd name="connsiteX12" fmla="*/ 61757 w 3810000"/>
              <a:gd name="connsiteY12" fmla="*/ 1344779 h 3880478"/>
              <a:gd name="connsiteX13" fmla="*/ 275913 w 3810000"/>
              <a:gd name="connsiteY13" fmla="*/ 940921 h 3880478"/>
              <a:gd name="connsiteX14" fmla="*/ 893683 w 3810000"/>
              <a:gd name="connsiteY14" fmla="*/ 210032 h 3880478"/>
              <a:gd name="connsiteX15" fmla="*/ 1625600 w 3810000"/>
              <a:gd name="connsiteY15" fmla="*/ 0 h 3880478"/>
              <a:gd name="connsiteX16" fmla="*/ 2407920 w 3810000"/>
              <a:gd name="connsiteY16" fmla="*/ 50005 h 3880478"/>
              <a:gd name="connsiteX17" fmla="*/ 3001978 w 3810000"/>
              <a:gd name="connsiteY17" fmla="*/ 370369 h 3880478"/>
              <a:gd name="connsiteX18" fmla="*/ 3359674 w 3810000"/>
              <a:gd name="connsiteY18" fmla="*/ 1171254 h 3880478"/>
              <a:gd name="connsiteX19" fmla="*/ 3436071 w 3810000"/>
              <a:gd name="connsiteY19" fmla="*/ 2214396 h 3880478"/>
              <a:gd name="connsiteX20" fmla="*/ 3373317 w 3810000"/>
              <a:gd name="connsiteY20" fmla="*/ 2660164 h 3880478"/>
              <a:gd name="connsiteX21" fmla="*/ 3306183 w 3810000"/>
              <a:gd name="connsiteY21" fmla="*/ 2911157 h 3880478"/>
              <a:gd name="connsiteX22" fmla="*/ 3277496 w 3810000"/>
              <a:gd name="connsiteY22" fmla="*/ 3007196 h 3880478"/>
              <a:gd name="connsiteX23" fmla="*/ 3809999 w 3810000"/>
              <a:gd name="connsiteY23" fmla="*/ 3236277 h 3880478"/>
              <a:gd name="connsiteX0" fmla="*/ 3810000 w 3810000"/>
              <a:gd name="connsiteY0" fmla="*/ 3219925 h 3735785"/>
              <a:gd name="connsiteX1" fmla="*/ 3474720 w 3810000"/>
              <a:gd name="connsiteY1" fmla="*/ 3524725 h 3735785"/>
              <a:gd name="connsiteX2" fmla="*/ 3230880 w 3810000"/>
              <a:gd name="connsiteY2" fmla="*/ 3697445 h 3735785"/>
              <a:gd name="connsiteX3" fmla="*/ 2688614 w 3810000"/>
              <a:gd name="connsiteY3" fmla="*/ 3729507 h 3735785"/>
              <a:gd name="connsiteX4" fmla="*/ 2384513 w 3810000"/>
              <a:gd name="connsiteY4" fmla="*/ 3727441 h 3735785"/>
              <a:gd name="connsiteX5" fmla="*/ 1665941 w 3810000"/>
              <a:gd name="connsiteY5" fmla="*/ 3644413 h 3735785"/>
              <a:gd name="connsiteX6" fmla="*/ 1372197 w 3810000"/>
              <a:gd name="connsiteY6" fmla="*/ 3581231 h 3735785"/>
              <a:gd name="connsiteX7" fmla="*/ 937609 w 3810000"/>
              <a:gd name="connsiteY7" fmla="*/ 3434392 h 3735785"/>
              <a:gd name="connsiteX8" fmla="*/ 266650 w 3810000"/>
              <a:gd name="connsiteY8" fmla="*/ 3001646 h 3735785"/>
              <a:gd name="connsiteX9" fmla="*/ 152400 w 3810000"/>
              <a:gd name="connsiteY9" fmla="*/ 2559525 h 3735785"/>
              <a:gd name="connsiteX10" fmla="*/ 30480 w 3810000"/>
              <a:gd name="connsiteY10" fmla="*/ 2153125 h 3735785"/>
              <a:gd name="connsiteX11" fmla="*/ 0 w 3810000"/>
              <a:gd name="connsiteY11" fmla="*/ 1929605 h 3735785"/>
              <a:gd name="connsiteX12" fmla="*/ 61757 w 3810000"/>
              <a:gd name="connsiteY12" fmla="*/ 1344779 h 3735785"/>
              <a:gd name="connsiteX13" fmla="*/ 275913 w 3810000"/>
              <a:gd name="connsiteY13" fmla="*/ 940921 h 3735785"/>
              <a:gd name="connsiteX14" fmla="*/ 893683 w 3810000"/>
              <a:gd name="connsiteY14" fmla="*/ 210032 h 3735785"/>
              <a:gd name="connsiteX15" fmla="*/ 1625600 w 3810000"/>
              <a:gd name="connsiteY15" fmla="*/ 0 h 3735785"/>
              <a:gd name="connsiteX16" fmla="*/ 2407920 w 3810000"/>
              <a:gd name="connsiteY16" fmla="*/ 50005 h 3735785"/>
              <a:gd name="connsiteX17" fmla="*/ 3001978 w 3810000"/>
              <a:gd name="connsiteY17" fmla="*/ 370369 h 3735785"/>
              <a:gd name="connsiteX18" fmla="*/ 3359674 w 3810000"/>
              <a:gd name="connsiteY18" fmla="*/ 1171254 h 3735785"/>
              <a:gd name="connsiteX19" fmla="*/ 3436071 w 3810000"/>
              <a:gd name="connsiteY19" fmla="*/ 2214396 h 3735785"/>
              <a:gd name="connsiteX20" fmla="*/ 3373317 w 3810000"/>
              <a:gd name="connsiteY20" fmla="*/ 2660164 h 3735785"/>
              <a:gd name="connsiteX21" fmla="*/ 3306183 w 3810000"/>
              <a:gd name="connsiteY21" fmla="*/ 2911157 h 3735785"/>
              <a:gd name="connsiteX22" fmla="*/ 3277496 w 3810000"/>
              <a:gd name="connsiteY22" fmla="*/ 3007196 h 3735785"/>
              <a:gd name="connsiteX23" fmla="*/ 3809999 w 3810000"/>
              <a:gd name="connsiteY23" fmla="*/ 3236277 h 3735785"/>
              <a:gd name="connsiteX0" fmla="*/ 3810000 w 3810000"/>
              <a:gd name="connsiteY0" fmla="*/ 3219925 h 3736003"/>
              <a:gd name="connsiteX1" fmla="*/ 3474720 w 3810000"/>
              <a:gd name="connsiteY1" fmla="*/ 3524725 h 3736003"/>
              <a:gd name="connsiteX2" fmla="*/ 3062345 w 3810000"/>
              <a:gd name="connsiteY2" fmla="*/ 3693477 h 3736003"/>
              <a:gd name="connsiteX3" fmla="*/ 2688614 w 3810000"/>
              <a:gd name="connsiteY3" fmla="*/ 3729507 h 3736003"/>
              <a:gd name="connsiteX4" fmla="*/ 2384513 w 3810000"/>
              <a:gd name="connsiteY4" fmla="*/ 3727441 h 3736003"/>
              <a:gd name="connsiteX5" fmla="*/ 1665941 w 3810000"/>
              <a:gd name="connsiteY5" fmla="*/ 3644413 h 3736003"/>
              <a:gd name="connsiteX6" fmla="*/ 1372197 w 3810000"/>
              <a:gd name="connsiteY6" fmla="*/ 3581231 h 3736003"/>
              <a:gd name="connsiteX7" fmla="*/ 937609 w 3810000"/>
              <a:gd name="connsiteY7" fmla="*/ 3434392 h 3736003"/>
              <a:gd name="connsiteX8" fmla="*/ 266650 w 3810000"/>
              <a:gd name="connsiteY8" fmla="*/ 3001646 h 3736003"/>
              <a:gd name="connsiteX9" fmla="*/ 152400 w 3810000"/>
              <a:gd name="connsiteY9" fmla="*/ 2559525 h 3736003"/>
              <a:gd name="connsiteX10" fmla="*/ 30480 w 3810000"/>
              <a:gd name="connsiteY10" fmla="*/ 2153125 h 3736003"/>
              <a:gd name="connsiteX11" fmla="*/ 0 w 3810000"/>
              <a:gd name="connsiteY11" fmla="*/ 1929605 h 3736003"/>
              <a:gd name="connsiteX12" fmla="*/ 61757 w 3810000"/>
              <a:gd name="connsiteY12" fmla="*/ 1344779 h 3736003"/>
              <a:gd name="connsiteX13" fmla="*/ 275913 w 3810000"/>
              <a:gd name="connsiteY13" fmla="*/ 940921 h 3736003"/>
              <a:gd name="connsiteX14" fmla="*/ 893683 w 3810000"/>
              <a:gd name="connsiteY14" fmla="*/ 210032 h 3736003"/>
              <a:gd name="connsiteX15" fmla="*/ 1625600 w 3810000"/>
              <a:gd name="connsiteY15" fmla="*/ 0 h 3736003"/>
              <a:gd name="connsiteX16" fmla="*/ 2407920 w 3810000"/>
              <a:gd name="connsiteY16" fmla="*/ 50005 h 3736003"/>
              <a:gd name="connsiteX17" fmla="*/ 3001978 w 3810000"/>
              <a:gd name="connsiteY17" fmla="*/ 370369 h 3736003"/>
              <a:gd name="connsiteX18" fmla="*/ 3359674 w 3810000"/>
              <a:gd name="connsiteY18" fmla="*/ 1171254 h 3736003"/>
              <a:gd name="connsiteX19" fmla="*/ 3436071 w 3810000"/>
              <a:gd name="connsiteY19" fmla="*/ 2214396 h 3736003"/>
              <a:gd name="connsiteX20" fmla="*/ 3373317 w 3810000"/>
              <a:gd name="connsiteY20" fmla="*/ 2660164 h 3736003"/>
              <a:gd name="connsiteX21" fmla="*/ 3306183 w 3810000"/>
              <a:gd name="connsiteY21" fmla="*/ 2911157 h 3736003"/>
              <a:gd name="connsiteX22" fmla="*/ 3277496 w 3810000"/>
              <a:gd name="connsiteY22" fmla="*/ 3007196 h 3736003"/>
              <a:gd name="connsiteX23" fmla="*/ 3809999 w 3810000"/>
              <a:gd name="connsiteY23" fmla="*/ 3236277 h 3736003"/>
              <a:gd name="connsiteX0" fmla="*/ 3810000 w 3810000"/>
              <a:gd name="connsiteY0" fmla="*/ 3219925 h 3730351"/>
              <a:gd name="connsiteX1" fmla="*/ 3474720 w 3810000"/>
              <a:gd name="connsiteY1" fmla="*/ 3524725 h 3730351"/>
              <a:gd name="connsiteX2" fmla="*/ 3062345 w 3810000"/>
              <a:gd name="connsiteY2" fmla="*/ 3693477 h 3730351"/>
              <a:gd name="connsiteX3" fmla="*/ 2384513 w 3810000"/>
              <a:gd name="connsiteY3" fmla="*/ 3727441 h 3730351"/>
              <a:gd name="connsiteX4" fmla="*/ 1665941 w 3810000"/>
              <a:gd name="connsiteY4" fmla="*/ 3644413 h 3730351"/>
              <a:gd name="connsiteX5" fmla="*/ 1372197 w 3810000"/>
              <a:gd name="connsiteY5" fmla="*/ 3581231 h 3730351"/>
              <a:gd name="connsiteX6" fmla="*/ 937609 w 3810000"/>
              <a:gd name="connsiteY6" fmla="*/ 3434392 h 3730351"/>
              <a:gd name="connsiteX7" fmla="*/ 266650 w 3810000"/>
              <a:gd name="connsiteY7" fmla="*/ 3001646 h 3730351"/>
              <a:gd name="connsiteX8" fmla="*/ 152400 w 3810000"/>
              <a:gd name="connsiteY8" fmla="*/ 2559525 h 3730351"/>
              <a:gd name="connsiteX9" fmla="*/ 30480 w 3810000"/>
              <a:gd name="connsiteY9" fmla="*/ 2153125 h 3730351"/>
              <a:gd name="connsiteX10" fmla="*/ 0 w 3810000"/>
              <a:gd name="connsiteY10" fmla="*/ 1929605 h 3730351"/>
              <a:gd name="connsiteX11" fmla="*/ 61757 w 3810000"/>
              <a:gd name="connsiteY11" fmla="*/ 1344779 h 3730351"/>
              <a:gd name="connsiteX12" fmla="*/ 275913 w 3810000"/>
              <a:gd name="connsiteY12" fmla="*/ 940921 h 3730351"/>
              <a:gd name="connsiteX13" fmla="*/ 893683 w 3810000"/>
              <a:gd name="connsiteY13" fmla="*/ 210032 h 3730351"/>
              <a:gd name="connsiteX14" fmla="*/ 1625600 w 3810000"/>
              <a:gd name="connsiteY14" fmla="*/ 0 h 3730351"/>
              <a:gd name="connsiteX15" fmla="*/ 2407920 w 3810000"/>
              <a:gd name="connsiteY15" fmla="*/ 50005 h 3730351"/>
              <a:gd name="connsiteX16" fmla="*/ 3001978 w 3810000"/>
              <a:gd name="connsiteY16" fmla="*/ 370369 h 3730351"/>
              <a:gd name="connsiteX17" fmla="*/ 3359674 w 3810000"/>
              <a:gd name="connsiteY17" fmla="*/ 1171254 h 3730351"/>
              <a:gd name="connsiteX18" fmla="*/ 3436071 w 3810000"/>
              <a:gd name="connsiteY18" fmla="*/ 2214396 h 3730351"/>
              <a:gd name="connsiteX19" fmla="*/ 3373317 w 3810000"/>
              <a:gd name="connsiteY19" fmla="*/ 2660164 h 3730351"/>
              <a:gd name="connsiteX20" fmla="*/ 3306183 w 3810000"/>
              <a:gd name="connsiteY20" fmla="*/ 2911157 h 3730351"/>
              <a:gd name="connsiteX21" fmla="*/ 3277496 w 3810000"/>
              <a:gd name="connsiteY21" fmla="*/ 3007196 h 3730351"/>
              <a:gd name="connsiteX22" fmla="*/ 3809999 w 3810000"/>
              <a:gd name="connsiteY22" fmla="*/ 3236277 h 3730351"/>
              <a:gd name="connsiteX0" fmla="*/ 3810000 w 3810000"/>
              <a:gd name="connsiteY0" fmla="*/ 3219925 h 3729628"/>
              <a:gd name="connsiteX1" fmla="*/ 3474720 w 3810000"/>
              <a:gd name="connsiteY1" fmla="*/ 3524725 h 3729628"/>
              <a:gd name="connsiteX2" fmla="*/ 3020211 w 3810000"/>
              <a:gd name="connsiteY2" fmla="*/ 3689508 h 3729628"/>
              <a:gd name="connsiteX3" fmla="*/ 2384513 w 3810000"/>
              <a:gd name="connsiteY3" fmla="*/ 3727441 h 3729628"/>
              <a:gd name="connsiteX4" fmla="*/ 1665941 w 3810000"/>
              <a:gd name="connsiteY4" fmla="*/ 3644413 h 3729628"/>
              <a:gd name="connsiteX5" fmla="*/ 1372197 w 3810000"/>
              <a:gd name="connsiteY5" fmla="*/ 3581231 h 3729628"/>
              <a:gd name="connsiteX6" fmla="*/ 937609 w 3810000"/>
              <a:gd name="connsiteY6" fmla="*/ 3434392 h 3729628"/>
              <a:gd name="connsiteX7" fmla="*/ 266650 w 3810000"/>
              <a:gd name="connsiteY7" fmla="*/ 3001646 h 3729628"/>
              <a:gd name="connsiteX8" fmla="*/ 152400 w 3810000"/>
              <a:gd name="connsiteY8" fmla="*/ 2559525 h 3729628"/>
              <a:gd name="connsiteX9" fmla="*/ 30480 w 3810000"/>
              <a:gd name="connsiteY9" fmla="*/ 2153125 h 3729628"/>
              <a:gd name="connsiteX10" fmla="*/ 0 w 3810000"/>
              <a:gd name="connsiteY10" fmla="*/ 1929605 h 3729628"/>
              <a:gd name="connsiteX11" fmla="*/ 61757 w 3810000"/>
              <a:gd name="connsiteY11" fmla="*/ 1344779 h 3729628"/>
              <a:gd name="connsiteX12" fmla="*/ 275913 w 3810000"/>
              <a:gd name="connsiteY12" fmla="*/ 940921 h 3729628"/>
              <a:gd name="connsiteX13" fmla="*/ 893683 w 3810000"/>
              <a:gd name="connsiteY13" fmla="*/ 210032 h 3729628"/>
              <a:gd name="connsiteX14" fmla="*/ 1625600 w 3810000"/>
              <a:gd name="connsiteY14" fmla="*/ 0 h 3729628"/>
              <a:gd name="connsiteX15" fmla="*/ 2407920 w 3810000"/>
              <a:gd name="connsiteY15" fmla="*/ 50005 h 3729628"/>
              <a:gd name="connsiteX16" fmla="*/ 3001978 w 3810000"/>
              <a:gd name="connsiteY16" fmla="*/ 370369 h 3729628"/>
              <a:gd name="connsiteX17" fmla="*/ 3359674 w 3810000"/>
              <a:gd name="connsiteY17" fmla="*/ 1171254 h 3729628"/>
              <a:gd name="connsiteX18" fmla="*/ 3436071 w 3810000"/>
              <a:gd name="connsiteY18" fmla="*/ 2214396 h 3729628"/>
              <a:gd name="connsiteX19" fmla="*/ 3373317 w 3810000"/>
              <a:gd name="connsiteY19" fmla="*/ 2660164 h 3729628"/>
              <a:gd name="connsiteX20" fmla="*/ 3306183 w 3810000"/>
              <a:gd name="connsiteY20" fmla="*/ 2911157 h 3729628"/>
              <a:gd name="connsiteX21" fmla="*/ 3277496 w 3810000"/>
              <a:gd name="connsiteY21" fmla="*/ 3007196 h 3729628"/>
              <a:gd name="connsiteX22" fmla="*/ 3809999 w 3810000"/>
              <a:gd name="connsiteY22" fmla="*/ 3236277 h 3729628"/>
              <a:gd name="connsiteX0" fmla="*/ 3810000 w 3810000"/>
              <a:gd name="connsiteY0" fmla="*/ 3219925 h 3729629"/>
              <a:gd name="connsiteX1" fmla="*/ 3474720 w 3810000"/>
              <a:gd name="connsiteY1" fmla="*/ 3524725 h 3729629"/>
              <a:gd name="connsiteX2" fmla="*/ 3020211 w 3810000"/>
              <a:gd name="connsiteY2" fmla="*/ 3689508 h 3729629"/>
              <a:gd name="connsiteX3" fmla="*/ 2309608 w 3810000"/>
              <a:gd name="connsiteY3" fmla="*/ 3727442 h 3729629"/>
              <a:gd name="connsiteX4" fmla="*/ 1665941 w 3810000"/>
              <a:gd name="connsiteY4" fmla="*/ 3644413 h 3729629"/>
              <a:gd name="connsiteX5" fmla="*/ 1372197 w 3810000"/>
              <a:gd name="connsiteY5" fmla="*/ 3581231 h 3729629"/>
              <a:gd name="connsiteX6" fmla="*/ 937609 w 3810000"/>
              <a:gd name="connsiteY6" fmla="*/ 3434392 h 3729629"/>
              <a:gd name="connsiteX7" fmla="*/ 266650 w 3810000"/>
              <a:gd name="connsiteY7" fmla="*/ 3001646 h 3729629"/>
              <a:gd name="connsiteX8" fmla="*/ 152400 w 3810000"/>
              <a:gd name="connsiteY8" fmla="*/ 2559525 h 3729629"/>
              <a:gd name="connsiteX9" fmla="*/ 30480 w 3810000"/>
              <a:gd name="connsiteY9" fmla="*/ 2153125 h 3729629"/>
              <a:gd name="connsiteX10" fmla="*/ 0 w 3810000"/>
              <a:gd name="connsiteY10" fmla="*/ 1929605 h 3729629"/>
              <a:gd name="connsiteX11" fmla="*/ 61757 w 3810000"/>
              <a:gd name="connsiteY11" fmla="*/ 1344779 h 3729629"/>
              <a:gd name="connsiteX12" fmla="*/ 275913 w 3810000"/>
              <a:gd name="connsiteY12" fmla="*/ 940921 h 3729629"/>
              <a:gd name="connsiteX13" fmla="*/ 893683 w 3810000"/>
              <a:gd name="connsiteY13" fmla="*/ 210032 h 3729629"/>
              <a:gd name="connsiteX14" fmla="*/ 1625600 w 3810000"/>
              <a:gd name="connsiteY14" fmla="*/ 0 h 3729629"/>
              <a:gd name="connsiteX15" fmla="*/ 2407920 w 3810000"/>
              <a:gd name="connsiteY15" fmla="*/ 50005 h 3729629"/>
              <a:gd name="connsiteX16" fmla="*/ 3001978 w 3810000"/>
              <a:gd name="connsiteY16" fmla="*/ 370369 h 3729629"/>
              <a:gd name="connsiteX17" fmla="*/ 3359674 w 3810000"/>
              <a:gd name="connsiteY17" fmla="*/ 1171254 h 3729629"/>
              <a:gd name="connsiteX18" fmla="*/ 3436071 w 3810000"/>
              <a:gd name="connsiteY18" fmla="*/ 2214396 h 3729629"/>
              <a:gd name="connsiteX19" fmla="*/ 3373317 w 3810000"/>
              <a:gd name="connsiteY19" fmla="*/ 2660164 h 3729629"/>
              <a:gd name="connsiteX20" fmla="*/ 3306183 w 3810000"/>
              <a:gd name="connsiteY20" fmla="*/ 2911157 h 3729629"/>
              <a:gd name="connsiteX21" fmla="*/ 3277496 w 3810000"/>
              <a:gd name="connsiteY21" fmla="*/ 3007196 h 3729629"/>
              <a:gd name="connsiteX22" fmla="*/ 3809999 w 3810000"/>
              <a:gd name="connsiteY22" fmla="*/ 3236277 h 3729629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66650 w 3810000"/>
              <a:gd name="connsiteY7" fmla="*/ 3001646 h 3729312"/>
              <a:gd name="connsiteX8" fmla="*/ 152400 w 3810000"/>
              <a:gd name="connsiteY8" fmla="*/ 2559525 h 3729312"/>
              <a:gd name="connsiteX9" fmla="*/ 30480 w 3810000"/>
              <a:gd name="connsiteY9" fmla="*/ 2153125 h 3729312"/>
              <a:gd name="connsiteX10" fmla="*/ 0 w 3810000"/>
              <a:gd name="connsiteY10" fmla="*/ 1929605 h 3729312"/>
              <a:gd name="connsiteX11" fmla="*/ 61757 w 3810000"/>
              <a:gd name="connsiteY11" fmla="*/ 1344779 h 3729312"/>
              <a:gd name="connsiteX12" fmla="*/ 275913 w 3810000"/>
              <a:gd name="connsiteY12" fmla="*/ 940921 h 3729312"/>
              <a:gd name="connsiteX13" fmla="*/ 893683 w 3810000"/>
              <a:gd name="connsiteY13" fmla="*/ 210032 h 3729312"/>
              <a:gd name="connsiteX14" fmla="*/ 1625600 w 3810000"/>
              <a:gd name="connsiteY14" fmla="*/ 0 h 3729312"/>
              <a:gd name="connsiteX15" fmla="*/ 2407920 w 3810000"/>
              <a:gd name="connsiteY15" fmla="*/ 50005 h 3729312"/>
              <a:gd name="connsiteX16" fmla="*/ 3001978 w 3810000"/>
              <a:gd name="connsiteY16" fmla="*/ 370369 h 3729312"/>
              <a:gd name="connsiteX17" fmla="*/ 3359674 w 3810000"/>
              <a:gd name="connsiteY17" fmla="*/ 1171254 h 3729312"/>
              <a:gd name="connsiteX18" fmla="*/ 3436071 w 3810000"/>
              <a:gd name="connsiteY18" fmla="*/ 2214396 h 3729312"/>
              <a:gd name="connsiteX19" fmla="*/ 3373317 w 3810000"/>
              <a:gd name="connsiteY19" fmla="*/ 2660164 h 3729312"/>
              <a:gd name="connsiteX20" fmla="*/ 3306183 w 3810000"/>
              <a:gd name="connsiteY20" fmla="*/ 2911157 h 3729312"/>
              <a:gd name="connsiteX21" fmla="*/ 3277496 w 3810000"/>
              <a:gd name="connsiteY21" fmla="*/ 3007196 h 3729312"/>
              <a:gd name="connsiteX22" fmla="*/ 3809999 w 3810000"/>
              <a:gd name="connsiteY22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66650 w 3810000"/>
              <a:gd name="connsiteY7" fmla="*/ 3001646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929605 h 3729312"/>
              <a:gd name="connsiteX9" fmla="*/ 83357 w 3831600"/>
              <a:gd name="connsiteY9" fmla="*/ 1344779 h 3729312"/>
              <a:gd name="connsiteX10" fmla="*/ 297513 w 3831600"/>
              <a:gd name="connsiteY10" fmla="*/ 940921 h 3729312"/>
              <a:gd name="connsiteX11" fmla="*/ 915283 w 3831600"/>
              <a:gd name="connsiteY11" fmla="*/ 210032 h 3729312"/>
              <a:gd name="connsiteX12" fmla="*/ 1647200 w 3831600"/>
              <a:gd name="connsiteY12" fmla="*/ 0 h 3729312"/>
              <a:gd name="connsiteX13" fmla="*/ 2429520 w 3831600"/>
              <a:gd name="connsiteY13" fmla="*/ 50005 h 3729312"/>
              <a:gd name="connsiteX14" fmla="*/ 3023578 w 3831600"/>
              <a:gd name="connsiteY14" fmla="*/ 370369 h 3729312"/>
              <a:gd name="connsiteX15" fmla="*/ 3381274 w 3831600"/>
              <a:gd name="connsiteY15" fmla="*/ 1171254 h 3729312"/>
              <a:gd name="connsiteX16" fmla="*/ 3457671 w 3831600"/>
              <a:gd name="connsiteY16" fmla="*/ 2214396 h 3729312"/>
              <a:gd name="connsiteX17" fmla="*/ 3394917 w 3831600"/>
              <a:gd name="connsiteY17" fmla="*/ 2660164 h 3729312"/>
              <a:gd name="connsiteX18" fmla="*/ 3327783 w 3831600"/>
              <a:gd name="connsiteY18" fmla="*/ 2911157 h 3729312"/>
              <a:gd name="connsiteX19" fmla="*/ 3299096 w 3831600"/>
              <a:gd name="connsiteY19" fmla="*/ 3007196 h 3729312"/>
              <a:gd name="connsiteX20" fmla="*/ 3831599 w 3831600"/>
              <a:gd name="connsiteY20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929605 h 3729312"/>
              <a:gd name="connsiteX9" fmla="*/ 297513 w 3831600"/>
              <a:gd name="connsiteY9" fmla="*/ 940921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854197 h 3729312"/>
              <a:gd name="connsiteX9" fmla="*/ 297513 w 3831600"/>
              <a:gd name="connsiteY9" fmla="*/ 940921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854197 h 3729312"/>
              <a:gd name="connsiteX9" fmla="*/ 311558 w 3831600"/>
              <a:gd name="connsiteY9" fmla="*/ 841700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27607 w 3827607"/>
              <a:gd name="connsiteY0" fmla="*/ 3219925 h 3729312"/>
              <a:gd name="connsiteX1" fmla="*/ 3412740 w 3827607"/>
              <a:gd name="connsiteY1" fmla="*/ 3548539 h 3729312"/>
              <a:gd name="connsiteX2" fmla="*/ 3037818 w 3827607"/>
              <a:gd name="connsiteY2" fmla="*/ 3689508 h 3729312"/>
              <a:gd name="connsiteX3" fmla="*/ 2327215 w 3827607"/>
              <a:gd name="connsiteY3" fmla="*/ 3727442 h 3729312"/>
              <a:gd name="connsiteX4" fmla="*/ 1683548 w 3827607"/>
              <a:gd name="connsiteY4" fmla="*/ 3644413 h 3729312"/>
              <a:gd name="connsiteX5" fmla="*/ 1038687 w 3827607"/>
              <a:gd name="connsiteY5" fmla="*/ 3462165 h 3729312"/>
              <a:gd name="connsiteX6" fmla="*/ 260849 w 3827607"/>
              <a:gd name="connsiteY6" fmla="*/ 2950050 h 3729312"/>
              <a:gd name="connsiteX7" fmla="*/ 10635 w 3827607"/>
              <a:gd name="connsiteY7" fmla="*/ 2200752 h 3729312"/>
              <a:gd name="connsiteX8" fmla="*/ 17607 w 3827607"/>
              <a:gd name="connsiteY8" fmla="*/ 1854197 h 3729312"/>
              <a:gd name="connsiteX9" fmla="*/ 307565 w 3827607"/>
              <a:gd name="connsiteY9" fmla="*/ 841700 h 3729312"/>
              <a:gd name="connsiteX10" fmla="*/ 911290 w 3827607"/>
              <a:gd name="connsiteY10" fmla="*/ 210032 h 3729312"/>
              <a:gd name="connsiteX11" fmla="*/ 1643207 w 3827607"/>
              <a:gd name="connsiteY11" fmla="*/ 0 h 3729312"/>
              <a:gd name="connsiteX12" fmla="*/ 2425527 w 3827607"/>
              <a:gd name="connsiteY12" fmla="*/ 50005 h 3729312"/>
              <a:gd name="connsiteX13" fmla="*/ 3019585 w 3827607"/>
              <a:gd name="connsiteY13" fmla="*/ 370369 h 3729312"/>
              <a:gd name="connsiteX14" fmla="*/ 3377281 w 3827607"/>
              <a:gd name="connsiteY14" fmla="*/ 1171254 h 3729312"/>
              <a:gd name="connsiteX15" fmla="*/ 3453678 w 3827607"/>
              <a:gd name="connsiteY15" fmla="*/ 2214396 h 3729312"/>
              <a:gd name="connsiteX16" fmla="*/ 3390924 w 3827607"/>
              <a:gd name="connsiteY16" fmla="*/ 2660164 h 3729312"/>
              <a:gd name="connsiteX17" fmla="*/ 3323790 w 3827607"/>
              <a:gd name="connsiteY17" fmla="*/ 2911157 h 3729312"/>
              <a:gd name="connsiteX18" fmla="*/ 3295103 w 3827607"/>
              <a:gd name="connsiteY18" fmla="*/ 3007196 h 3729312"/>
              <a:gd name="connsiteX19" fmla="*/ 3827606 w 3827607"/>
              <a:gd name="connsiteY19" fmla="*/ 3236277 h 3729312"/>
              <a:gd name="connsiteX0" fmla="*/ 3833194 w 3833194"/>
              <a:gd name="connsiteY0" fmla="*/ 3219925 h 3729312"/>
              <a:gd name="connsiteX1" fmla="*/ 3418327 w 3833194"/>
              <a:gd name="connsiteY1" fmla="*/ 3548539 h 3729312"/>
              <a:gd name="connsiteX2" fmla="*/ 3043405 w 3833194"/>
              <a:gd name="connsiteY2" fmla="*/ 3689508 h 3729312"/>
              <a:gd name="connsiteX3" fmla="*/ 2332802 w 3833194"/>
              <a:gd name="connsiteY3" fmla="*/ 3727442 h 3729312"/>
              <a:gd name="connsiteX4" fmla="*/ 1689135 w 3833194"/>
              <a:gd name="connsiteY4" fmla="*/ 3644413 h 3729312"/>
              <a:gd name="connsiteX5" fmla="*/ 1044274 w 3833194"/>
              <a:gd name="connsiteY5" fmla="*/ 3462165 h 3729312"/>
              <a:gd name="connsiteX6" fmla="*/ 266436 w 3833194"/>
              <a:gd name="connsiteY6" fmla="*/ 2950050 h 3729312"/>
              <a:gd name="connsiteX7" fmla="*/ 16222 w 3833194"/>
              <a:gd name="connsiteY7" fmla="*/ 2200752 h 3729312"/>
              <a:gd name="connsiteX8" fmla="*/ 23194 w 3833194"/>
              <a:gd name="connsiteY8" fmla="*/ 1854197 h 3729312"/>
              <a:gd name="connsiteX9" fmla="*/ 313152 w 3833194"/>
              <a:gd name="connsiteY9" fmla="*/ 841700 h 3729312"/>
              <a:gd name="connsiteX10" fmla="*/ 916877 w 3833194"/>
              <a:gd name="connsiteY10" fmla="*/ 210032 h 3729312"/>
              <a:gd name="connsiteX11" fmla="*/ 1648794 w 3833194"/>
              <a:gd name="connsiteY11" fmla="*/ 0 h 3729312"/>
              <a:gd name="connsiteX12" fmla="*/ 2431114 w 3833194"/>
              <a:gd name="connsiteY12" fmla="*/ 50005 h 3729312"/>
              <a:gd name="connsiteX13" fmla="*/ 3025172 w 3833194"/>
              <a:gd name="connsiteY13" fmla="*/ 370369 h 3729312"/>
              <a:gd name="connsiteX14" fmla="*/ 3382868 w 3833194"/>
              <a:gd name="connsiteY14" fmla="*/ 1171254 h 3729312"/>
              <a:gd name="connsiteX15" fmla="*/ 3459265 w 3833194"/>
              <a:gd name="connsiteY15" fmla="*/ 2214396 h 3729312"/>
              <a:gd name="connsiteX16" fmla="*/ 3396511 w 3833194"/>
              <a:gd name="connsiteY16" fmla="*/ 2660164 h 3729312"/>
              <a:gd name="connsiteX17" fmla="*/ 3329377 w 3833194"/>
              <a:gd name="connsiteY17" fmla="*/ 2911157 h 3729312"/>
              <a:gd name="connsiteX18" fmla="*/ 3300690 w 3833194"/>
              <a:gd name="connsiteY18" fmla="*/ 3007196 h 3729312"/>
              <a:gd name="connsiteX19" fmla="*/ 3833193 w 3833194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15574 w 3835616"/>
              <a:gd name="connsiteY9" fmla="*/ 841700 h 3729312"/>
              <a:gd name="connsiteX10" fmla="*/ 919299 w 3835616"/>
              <a:gd name="connsiteY10" fmla="*/ 210032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919299 w 3835616"/>
              <a:gd name="connsiteY10" fmla="*/ 210032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171595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29746 w 3835616"/>
              <a:gd name="connsiteY19" fmla="*/ 3216376 h 3729312"/>
              <a:gd name="connsiteX0" fmla="*/ 3835616 w 3841659"/>
              <a:gd name="connsiteY0" fmla="*/ 3219925 h 3729312"/>
              <a:gd name="connsiteX1" fmla="*/ 3420749 w 3841659"/>
              <a:gd name="connsiteY1" fmla="*/ 3548539 h 3729312"/>
              <a:gd name="connsiteX2" fmla="*/ 3045827 w 3841659"/>
              <a:gd name="connsiteY2" fmla="*/ 3689508 h 3729312"/>
              <a:gd name="connsiteX3" fmla="*/ 2335224 w 3841659"/>
              <a:gd name="connsiteY3" fmla="*/ 3727442 h 3729312"/>
              <a:gd name="connsiteX4" fmla="*/ 1691557 w 3841659"/>
              <a:gd name="connsiteY4" fmla="*/ 3644413 h 3729312"/>
              <a:gd name="connsiteX5" fmla="*/ 1046696 w 3841659"/>
              <a:gd name="connsiteY5" fmla="*/ 3462165 h 3729312"/>
              <a:gd name="connsiteX6" fmla="*/ 268858 w 3841659"/>
              <a:gd name="connsiteY6" fmla="*/ 2950050 h 3729312"/>
              <a:gd name="connsiteX7" fmla="*/ 18644 w 3841659"/>
              <a:gd name="connsiteY7" fmla="*/ 2200752 h 3729312"/>
              <a:gd name="connsiteX8" fmla="*/ 30297 w 3841659"/>
              <a:gd name="connsiteY8" fmla="*/ 1762911 h 3729312"/>
              <a:gd name="connsiteX9" fmla="*/ 301529 w 3841659"/>
              <a:gd name="connsiteY9" fmla="*/ 901232 h 3729312"/>
              <a:gd name="connsiteX10" fmla="*/ 717992 w 3841659"/>
              <a:gd name="connsiteY10" fmla="*/ 341005 h 3729312"/>
              <a:gd name="connsiteX11" fmla="*/ 1651216 w 3841659"/>
              <a:gd name="connsiteY11" fmla="*/ 0 h 3729312"/>
              <a:gd name="connsiteX12" fmla="*/ 2433536 w 3841659"/>
              <a:gd name="connsiteY12" fmla="*/ 50005 h 3729312"/>
              <a:gd name="connsiteX13" fmla="*/ 3027594 w 3841659"/>
              <a:gd name="connsiteY13" fmla="*/ 370369 h 3729312"/>
              <a:gd name="connsiteX14" fmla="*/ 3385290 w 3841659"/>
              <a:gd name="connsiteY14" fmla="*/ 1171254 h 3729312"/>
              <a:gd name="connsiteX15" fmla="*/ 3461687 w 3841659"/>
              <a:gd name="connsiteY15" fmla="*/ 2214396 h 3729312"/>
              <a:gd name="connsiteX16" fmla="*/ 3398933 w 3841659"/>
              <a:gd name="connsiteY16" fmla="*/ 2660164 h 3729312"/>
              <a:gd name="connsiteX17" fmla="*/ 3331799 w 3841659"/>
              <a:gd name="connsiteY17" fmla="*/ 2911157 h 3729312"/>
              <a:gd name="connsiteX18" fmla="*/ 3303112 w 3841659"/>
              <a:gd name="connsiteY18" fmla="*/ 3007196 h 3729312"/>
              <a:gd name="connsiteX19" fmla="*/ 3841659 w 3841659"/>
              <a:gd name="connsiteY19" fmla="*/ 3223109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762243 w 3835616"/>
              <a:gd name="connsiteY19" fmla="*/ 3112020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03112 w 3841661"/>
              <a:gd name="connsiteY18" fmla="*/ 3007196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03112 w 3841661"/>
              <a:gd name="connsiteY18" fmla="*/ 3007196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65486"/>
              <a:gd name="connsiteY0" fmla="*/ 3219925 h 3729312"/>
              <a:gd name="connsiteX1" fmla="*/ 3420749 w 3865486"/>
              <a:gd name="connsiteY1" fmla="*/ 3548539 h 3729312"/>
              <a:gd name="connsiteX2" fmla="*/ 3045827 w 3865486"/>
              <a:gd name="connsiteY2" fmla="*/ 3689508 h 3729312"/>
              <a:gd name="connsiteX3" fmla="*/ 2335224 w 3865486"/>
              <a:gd name="connsiteY3" fmla="*/ 3727442 h 3729312"/>
              <a:gd name="connsiteX4" fmla="*/ 1691557 w 3865486"/>
              <a:gd name="connsiteY4" fmla="*/ 3644413 h 3729312"/>
              <a:gd name="connsiteX5" fmla="*/ 1046696 w 3865486"/>
              <a:gd name="connsiteY5" fmla="*/ 3462165 h 3729312"/>
              <a:gd name="connsiteX6" fmla="*/ 268858 w 3865486"/>
              <a:gd name="connsiteY6" fmla="*/ 2950050 h 3729312"/>
              <a:gd name="connsiteX7" fmla="*/ 18644 w 3865486"/>
              <a:gd name="connsiteY7" fmla="*/ 2200752 h 3729312"/>
              <a:gd name="connsiteX8" fmla="*/ 30297 w 3865486"/>
              <a:gd name="connsiteY8" fmla="*/ 1762911 h 3729312"/>
              <a:gd name="connsiteX9" fmla="*/ 301529 w 3865486"/>
              <a:gd name="connsiteY9" fmla="*/ 901232 h 3729312"/>
              <a:gd name="connsiteX10" fmla="*/ 717992 w 3865486"/>
              <a:gd name="connsiteY10" fmla="*/ 341005 h 3729312"/>
              <a:gd name="connsiteX11" fmla="*/ 1651216 w 3865486"/>
              <a:gd name="connsiteY11" fmla="*/ 0 h 3729312"/>
              <a:gd name="connsiteX12" fmla="*/ 2433536 w 3865486"/>
              <a:gd name="connsiteY12" fmla="*/ 50005 h 3729312"/>
              <a:gd name="connsiteX13" fmla="*/ 3027594 w 3865486"/>
              <a:gd name="connsiteY13" fmla="*/ 370369 h 3729312"/>
              <a:gd name="connsiteX14" fmla="*/ 3385290 w 3865486"/>
              <a:gd name="connsiteY14" fmla="*/ 1171254 h 3729312"/>
              <a:gd name="connsiteX15" fmla="*/ 3461687 w 3865486"/>
              <a:gd name="connsiteY15" fmla="*/ 2214396 h 3729312"/>
              <a:gd name="connsiteX16" fmla="*/ 3398933 w 3865486"/>
              <a:gd name="connsiteY16" fmla="*/ 2660164 h 3729312"/>
              <a:gd name="connsiteX17" fmla="*/ 3331799 w 3865486"/>
              <a:gd name="connsiteY17" fmla="*/ 2911157 h 3729312"/>
              <a:gd name="connsiteX18" fmla="*/ 3865486 w 3865486"/>
              <a:gd name="connsiteY18" fmla="*/ 313895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430700 w 3837690"/>
              <a:gd name="connsiteY16" fmla="*/ 2656798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430700 w 3837690"/>
              <a:gd name="connsiteY16" fmla="*/ 2656798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576"/>
              <a:gd name="connsiteX1" fmla="*/ 3416779 w 3837690"/>
              <a:gd name="connsiteY1" fmla="*/ 3528340 h 3729576"/>
              <a:gd name="connsiteX2" fmla="*/ 3045827 w 3837690"/>
              <a:gd name="connsiteY2" fmla="*/ 3689508 h 3729576"/>
              <a:gd name="connsiteX3" fmla="*/ 2335224 w 3837690"/>
              <a:gd name="connsiteY3" fmla="*/ 3727442 h 3729576"/>
              <a:gd name="connsiteX4" fmla="*/ 1691557 w 3837690"/>
              <a:gd name="connsiteY4" fmla="*/ 3644413 h 3729576"/>
              <a:gd name="connsiteX5" fmla="*/ 1046696 w 3837690"/>
              <a:gd name="connsiteY5" fmla="*/ 3462165 h 3729576"/>
              <a:gd name="connsiteX6" fmla="*/ 268858 w 3837690"/>
              <a:gd name="connsiteY6" fmla="*/ 2950050 h 3729576"/>
              <a:gd name="connsiteX7" fmla="*/ 18644 w 3837690"/>
              <a:gd name="connsiteY7" fmla="*/ 2200752 h 3729576"/>
              <a:gd name="connsiteX8" fmla="*/ 30297 w 3837690"/>
              <a:gd name="connsiteY8" fmla="*/ 1762911 h 3729576"/>
              <a:gd name="connsiteX9" fmla="*/ 301529 w 3837690"/>
              <a:gd name="connsiteY9" fmla="*/ 901232 h 3729576"/>
              <a:gd name="connsiteX10" fmla="*/ 717992 w 3837690"/>
              <a:gd name="connsiteY10" fmla="*/ 341005 h 3729576"/>
              <a:gd name="connsiteX11" fmla="*/ 1651216 w 3837690"/>
              <a:gd name="connsiteY11" fmla="*/ 0 h 3729576"/>
              <a:gd name="connsiteX12" fmla="*/ 2433536 w 3837690"/>
              <a:gd name="connsiteY12" fmla="*/ 50005 h 3729576"/>
              <a:gd name="connsiteX13" fmla="*/ 3027594 w 3837690"/>
              <a:gd name="connsiteY13" fmla="*/ 370369 h 3729576"/>
              <a:gd name="connsiteX14" fmla="*/ 3385290 w 3837690"/>
              <a:gd name="connsiteY14" fmla="*/ 1171254 h 3729576"/>
              <a:gd name="connsiteX15" fmla="*/ 3461687 w 3837690"/>
              <a:gd name="connsiteY15" fmla="*/ 2214396 h 3729576"/>
              <a:gd name="connsiteX16" fmla="*/ 3430700 w 3837690"/>
              <a:gd name="connsiteY16" fmla="*/ 2656798 h 3729576"/>
              <a:gd name="connsiteX17" fmla="*/ 3292091 w 3837690"/>
              <a:gd name="connsiteY17" fmla="*/ 2978484 h 3729576"/>
              <a:gd name="connsiteX18" fmla="*/ 3837690 w 3837690"/>
              <a:gd name="connsiteY18" fmla="*/ 3213012 h 3729576"/>
              <a:gd name="connsiteX0" fmla="*/ 3835616 w 3837690"/>
              <a:gd name="connsiteY0" fmla="*/ 3219925 h 3727718"/>
              <a:gd name="connsiteX1" fmla="*/ 3416779 w 3837690"/>
              <a:gd name="connsiteY1" fmla="*/ 3528340 h 3727718"/>
              <a:gd name="connsiteX2" fmla="*/ 2986264 w 3837690"/>
              <a:gd name="connsiteY2" fmla="*/ 3665944 h 3727718"/>
              <a:gd name="connsiteX3" fmla="*/ 2335224 w 3837690"/>
              <a:gd name="connsiteY3" fmla="*/ 3727442 h 3727718"/>
              <a:gd name="connsiteX4" fmla="*/ 1691557 w 3837690"/>
              <a:gd name="connsiteY4" fmla="*/ 3644413 h 3727718"/>
              <a:gd name="connsiteX5" fmla="*/ 1046696 w 3837690"/>
              <a:gd name="connsiteY5" fmla="*/ 3462165 h 3727718"/>
              <a:gd name="connsiteX6" fmla="*/ 268858 w 3837690"/>
              <a:gd name="connsiteY6" fmla="*/ 2950050 h 3727718"/>
              <a:gd name="connsiteX7" fmla="*/ 18644 w 3837690"/>
              <a:gd name="connsiteY7" fmla="*/ 2200752 h 3727718"/>
              <a:gd name="connsiteX8" fmla="*/ 30297 w 3837690"/>
              <a:gd name="connsiteY8" fmla="*/ 1762911 h 3727718"/>
              <a:gd name="connsiteX9" fmla="*/ 301529 w 3837690"/>
              <a:gd name="connsiteY9" fmla="*/ 901232 h 3727718"/>
              <a:gd name="connsiteX10" fmla="*/ 717992 w 3837690"/>
              <a:gd name="connsiteY10" fmla="*/ 341005 h 3727718"/>
              <a:gd name="connsiteX11" fmla="*/ 1651216 w 3837690"/>
              <a:gd name="connsiteY11" fmla="*/ 0 h 3727718"/>
              <a:gd name="connsiteX12" fmla="*/ 2433536 w 3837690"/>
              <a:gd name="connsiteY12" fmla="*/ 50005 h 3727718"/>
              <a:gd name="connsiteX13" fmla="*/ 3027594 w 3837690"/>
              <a:gd name="connsiteY13" fmla="*/ 370369 h 3727718"/>
              <a:gd name="connsiteX14" fmla="*/ 3385290 w 3837690"/>
              <a:gd name="connsiteY14" fmla="*/ 1171254 h 3727718"/>
              <a:gd name="connsiteX15" fmla="*/ 3461687 w 3837690"/>
              <a:gd name="connsiteY15" fmla="*/ 2214396 h 3727718"/>
              <a:gd name="connsiteX16" fmla="*/ 3430700 w 3837690"/>
              <a:gd name="connsiteY16" fmla="*/ 2656798 h 3727718"/>
              <a:gd name="connsiteX17" fmla="*/ 3292091 w 3837690"/>
              <a:gd name="connsiteY17" fmla="*/ 2978484 h 3727718"/>
              <a:gd name="connsiteX18" fmla="*/ 3837690 w 3837690"/>
              <a:gd name="connsiteY18" fmla="*/ 3213012 h 3727718"/>
              <a:gd name="connsiteX0" fmla="*/ 3835616 w 3837690"/>
              <a:gd name="connsiteY0" fmla="*/ 3219925 h 3727718"/>
              <a:gd name="connsiteX1" fmla="*/ 3416779 w 3837690"/>
              <a:gd name="connsiteY1" fmla="*/ 3528340 h 3727718"/>
              <a:gd name="connsiteX2" fmla="*/ 2986264 w 3837690"/>
              <a:gd name="connsiteY2" fmla="*/ 3665944 h 3727718"/>
              <a:gd name="connsiteX3" fmla="*/ 2335224 w 3837690"/>
              <a:gd name="connsiteY3" fmla="*/ 3727442 h 3727718"/>
              <a:gd name="connsiteX4" fmla="*/ 1691557 w 3837690"/>
              <a:gd name="connsiteY4" fmla="*/ 3644413 h 3727718"/>
              <a:gd name="connsiteX5" fmla="*/ 1046696 w 3837690"/>
              <a:gd name="connsiteY5" fmla="*/ 3462165 h 3727718"/>
              <a:gd name="connsiteX6" fmla="*/ 268858 w 3837690"/>
              <a:gd name="connsiteY6" fmla="*/ 2950050 h 3727718"/>
              <a:gd name="connsiteX7" fmla="*/ 18644 w 3837690"/>
              <a:gd name="connsiteY7" fmla="*/ 2200752 h 3727718"/>
              <a:gd name="connsiteX8" fmla="*/ 30297 w 3837690"/>
              <a:gd name="connsiteY8" fmla="*/ 1762911 h 3727718"/>
              <a:gd name="connsiteX9" fmla="*/ 301529 w 3837690"/>
              <a:gd name="connsiteY9" fmla="*/ 901232 h 3727718"/>
              <a:gd name="connsiteX10" fmla="*/ 717992 w 3837690"/>
              <a:gd name="connsiteY10" fmla="*/ 341005 h 3727718"/>
              <a:gd name="connsiteX11" fmla="*/ 1651216 w 3837690"/>
              <a:gd name="connsiteY11" fmla="*/ 0 h 3727718"/>
              <a:gd name="connsiteX12" fmla="*/ 2433536 w 3837690"/>
              <a:gd name="connsiteY12" fmla="*/ 50005 h 3727718"/>
              <a:gd name="connsiteX13" fmla="*/ 3027594 w 3837690"/>
              <a:gd name="connsiteY13" fmla="*/ 370369 h 3727718"/>
              <a:gd name="connsiteX14" fmla="*/ 3385290 w 3837690"/>
              <a:gd name="connsiteY14" fmla="*/ 1171254 h 3727718"/>
              <a:gd name="connsiteX15" fmla="*/ 3461687 w 3837690"/>
              <a:gd name="connsiteY15" fmla="*/ 2214396 h 3727718"/>
              <a:gd name="connsiteX16" fmla="*/ 3430700 w 3837690"/>
              <a:gd name="connsiteY16" fmla="*/ 2656798 h 3727718"/>
              <a:gd name="connsiteX17" fmla="*/ 3292091 w 3837690"/>
              <a:gd name="connsiteY17" fmla="*/ 2978484 h 3727718"/>
              <a:gd name="connsiteX18" fmla="*/ 3837690 w 3837690"/>
              <a:gd name="connsiteY18" fmla="*/ 3223110 h 3727718"/>
              <a:gd name="connsiteX0" fmla="*/ 3835616 w 3837690"/>
              <a:gd name="connsiteY0" fmla="*/ 3219925 h 3729804"/>
              <a:gd name="connsiteX1" fmla="*/ 3416779 w 3837690"/>
              <a:gd name="connsiteY1" fmla="*/ 3528340 h 3729804"/>
              <a:gd name="connsiteX2" fmla="*/ 2964477 w 3837690"/>
              <a:gd name="connsiteY2" fmla="*/ 3558897 h 3729804"/>
              <a:gd name="connsiteX3" fmla="*/ 2335224 w 3837690"/>
              <a:gd name="connsiteY3" fmla="*/ 3727442 h 3729804"/>
              <a:gd name="connsiteX4" fmla="*/ 1691557 w 3837690"/>
              <a:gd name="connsiteY4" fmla="*/ 3644413 h 3729804"/>
              <a:gd name="connsiteX5" fmla="*/ 1046696 w 3837690"/>
              <a:gd name="connsiteY5" fmla="*/ 3462165 h 3729804"/>
              <a:gd name="connsiteX6" fmla="*/ 268858 w 3837690"/>
              <a:gd name="connsiteY6" fmla="*/ 2950050 h 3729804"/>
              <a:gd name="connsiteX7" fmla="*/ 18644 w 3837690"/>
              <a:gd name="connsiteY7" fmla="*/ 2200752 h 3729804"/>
              <a:gd name="connsiteX8" fmla="*/ 30297 w 3837690"/>
              <a:gd name="connsiteY8" fmla="*/ 1762911 h 3729804"/>
              <a:gd name="connsiteX9" fmla="*/ 301529 w 3837690"/>
              <a:gd name="connsiteY9" fmla="*/ 901232 h 3729804"/>
              <a:gd name="connsiteX10" fmla="*/ 717992 w 3837690"/>
              <a:gd name="connsiteY10" fmla="*/ 341005 h 3729804"/>
              <a:gd name="connsiteX11" fmla="*/ 1651216 w 3837690"/>
              <a:gd name="connsiteY11" fmla="*/ 0 h 3729804"/>
              <a:gd name="connsiteX12" fmla="*/ 2433536 w 3837690"/>
              <a:gd name="connsiteY12" fmla="*/ 50005 h 3729804"/>
              <a:gd name="connsiteX13" fmla="*/ 3027594 w 3837690"/>
              <a:gd name="connsiteY13" fmla="*/ 370369 h 3729804"/>
              <a:gd name="connsiteX14" fmla="*/ 3385290 w 3837690"/>
              <a:gd name="connsiteY14" fmla="*/ 1171254 h 3729804"/>
              <a:gd name="connsiteX15" fmla="*/ 3461687 w 3837690"/>
              <a:gd name="connsiteY15" fmla="*/ 2214396 h 3729804"/>
              <a:gd name="connsiteX16" fmla="*/ 3430700 w 3837690"/>
              <a:gd name="connsiteY16" fmla="*/ 2656798 h 3729804"/>
              <a:gd name="connsiteX17" fmla="*/ 3292091 w 3837690"/>
              <a:gd name="connsiteY17" fmla="*/ 2978484 h 3729804"/>
              <a:gd name="connsiteX18" fmla="*/ 3837690 w 3837690"/>
              <a:gd name="connsiteY18" fmla="*/ 3223110 h 3729804"/>
              <a:gd name="connsiteX0" fmla="*/ 3835616 w 3837690"/>
              <a:gd name="connsiteY0" fmla="*/ 3219925 h 3728640"/>
              <a:gd name="connsiteX1" fmla="*/ 3416779 w 3837690"/>
              <a:gd name="connsiteY1" fmla="*/ 3528340 h 3728640"/>
              <a:gd name="connsiteX2" fmla="*/ 2964477 w 3837690"/>
              <a:gd name="connsiteY2" fmla="*/ 3558897 h 3728640"/>
              <a:gd name="connsiteX3" fmla="*/ 2335224 w 3837690"/>
              <a:gd name="connsiteY3" fmla="*/ 3727442 h 3728640"/>
              <a:gd name="connsiteX4" fmla="*/ 1046696 w 3837690"/>
              <a:gd name="connsiteY4" fmla="*/ 3462165 h 3728640"/>
              <a:gd name="connsiteX5" fmla="*/ 268858 w 3837690"/>
              <a:gd name="connsiteY5" fmla="*/ 2950050 h 3728640"/>
              <a:gd name="connsiteX6" fmla="*/ 18644 w 3837690"/>
              <a:gd name="connsiteY6" fmla="*/ 2200752 h 3728640"/>
              <a:gd name="connsiteX7" fmla="*/ 30297 w 3837690"/>
              <a:gd name="connsiteY7" fmla="*/ 1762911 h 3728640"/>
              <a:gd name="connsiteX8" fmla="*/ 301529 w 3837690"/>
              <a:gd name="connsiteY8" fmla="*/ 901232 h 3728640"/>
              <a:gd name="connsiteX9" fmla="*/ 717992 w 3837690"/>
              <a:gd name="connsiteY9" fmla="*/ 341005 h 3728640"/>
              <a:gd name="connsiteX10" fmla="*/ 1651216 w 3837690"/>
              <a:gd name="connsiteY10" fmla="*/ 0 h 3728640"/>
              <a:gd name="connsiteX11" fmla="*/ 2433536 w 3837690"/>
              <a:gd name="connsiteY11" fmla="*/ 50005 h 3728640"/>
              <a:gd name="connsiteX12" fmla="*/ 3027594 w 3837690"/>
              <a:gd name="connsiteY12" fmla="*/ 370369 h 3728640"/>
              <a:gd name="connsiteX13" fmla="*/ 3385290 w 3837690"/>
              <a:gd name="connsiteY13" fmla="*/ 1171254 h 3728640"/>
              <a:gd name="connsiteX14" fmla="*/ 3461687 w 3837690"/>
              <a:gd name="connsiteY14" fmla="*/ 2214396 h 3728640"/>
              <a:gd name="connsiteX15" fmla="*/ 3430700 w 3837690"/>
              <a:gd name="connsiteY15" fmla="*/ 2656798 h 3728640"/>
              <a:gd name="connsiteX16" fmla="*/ 3292091 w 3837690"/>
              <a:gd name="connsiteY16" fmla="*/ 2978484 h 3728640"/>
              <a:gd name="connsiteX17" fmla="*/ 3837690 w 3837690"/>
              <a:gd name="connsiteY17" fmla="*/ 3223110 h 3728640"/>
              <a:gd name="connsiteX0" fmla="*/ 3835616 w 3837690"/>
              <a:gd name="connsiteY0" fmla="*/ 3219925 h 3728656"/>
              <a:gd name="connsiteX1" fmla="*/ 3417487 w 3837690"/>
              <a:gd name="connsiteY1" fmla="*/ 3513956 h 3728656"/>
              <a:gd name="connsiteX2" fmla="*/ 2964477 w 3837690"/>
              <a:gd name="connsiteY2" fmla="*/ 3558897 h 3728656"/>
              <a:gd name="connsiteX3" fmla="*/ 2335224 w 3837690"/>
              <a:gd name="connsiteY3" fmla="*/ 3727442 h 3728656"/>
              <a:gd name="connsiteX4" fmla="*/ 1046696 w 3837690"/>
              <a:gd name="connsiteY4" fmla="*/ 3462165 h 3728656"/>
              <a:gd name="connsiteX5" fmla="*/ 268858 w 3837690"/>
              <a:gd name="connsiteY5" fmla="*/ 2950050 h 3728656"/>
              <a:gd name="connsiteX6" fmla="*/ 18644 w 3837690"/>
              <a:gd name="connsiteY6" fmla="*/ 2200752 h 3728656"/>
              <a:gd name="connsiteX7" fmla="*/ 30297 w 3837690"/>
              <a:gd name="connsiteY7" fmla="*/ 1762911 h 3728656"/>
              <a:gd name="connsiteX8" fmla="*/ 301529 w 3837690"/>
              <a:gd name="connsiteY8" fmla="*/ 901232 h 3728656"/>
              <a:gd name="connsiteX9" fmla="*/ 717992 w 3837690"/>
              <a:gd name="connsiteY9" fmla="*/ 341005 h 3728656"/>
              <a:gd name="connsiteX10" fmla="*/ 1651216 w 3837690"/>
              <a:gd name="connsiteY10" fmla="*/ 0 h 3728656"/>
              <a:gd name="connsiteX11" fmla="*/ 2433536 w 3837690"/>
              <a:gd name="connsiteY11" fmla="*/ 50005 h 3728656"/>
              <a:gd name="connsiteX12" fmla="*/ 3027594 w 3837690"/>
              <a:gd name="connsiteY12" fmla="*/ 370369 h 3728656"/>
              <a:gd name="connsiteX13" fmla="*/ 3385290 w 3837690"/>
              <a:gd name="connsiteY13" fmla="*/ 1171254 h 3728656"/>
              <a:gd name="connsiteX14" fmla="*/ 3461687 w 3837690"/>
              <a:gd name="connsiteY14" fmla="*/ 2214396 h 3728656"/>
              <a:gd name="connsiteX15" fmla="*/ 3430700 w 3837690"/>
              <a:gd name="connsiteY15" fmla="*/ 2656798 h 3728656"/>
              <a:gd name="connsiteX16" fmla="*/ 3292091 w 3837690"/>
              <a:gd name="connsiteY16" fmla="*/ 2978484 h 3728656"/>
              <a:gd name="connsiteX17" fmla="*/ 3837690 w 3837690"/>
              <a:gd name="connsiteY17" fmla="*/ 3223110 h 3728656"/>
              <a:gd name="connsiteX0" fmla="*/ 3835616 w 3835616"/>
              <a:gd name="connsiteY0" fmla="*/ 3219925 h 3728656"/>
              <a:gd name="connsiteX1" fmla="*/ 3417487 w 3835616"/>
              <a:gd name="connsiteY1" fmla="*/ 3513956 h 3728656"/>
              <a:gd name="connsiteX2" fmla="*/ 2964477 w 3835616"/>
              <a:gd name="connsiteY2" fmla="*/ 3558897 h 3728656"/>
              <a:gd name="connsiteX3" fmla="*/ 2335224 w 3835616"/>
              <a:gd name="connsiteY3" fmla="*/ 3727442 h 3728656"/>
              <a:gd name="connsiteX4" fmla="*/ 1046696 w 3835616"/>
              <a:gd name="connsiteY4" fmla="*/ 3462165 h 3728656"/>
              <a:gd name="connsiteX5" fmla="*/ 268858 w 3835616"/>
              <a:gd name="connsiteY5" fmla="*/ 2950050 h 3728656"/>
              <a:gd name="connsiteX6" fmla="*/ 18644 w 3835616"/>
              <a:gd name="connsiteY6" fmla="*/ 2200752 h 3728656"/>
              <a:gd name="connsiteX7" fmla="*/ 30297 w 3835616"/>
              <a:gd name="connsiteY7" fmla="*/ 1762911 h 3728656"/>
              <a:gd name="connsiteX8" fmla="*/ 301529 w 3835616"/>
              <a:gd name="connsiteY8" fmla="*/ 901232 h 3728656"/>
              <a:gd name="connsiteX9" fmla="*/ 717992 w 3835616"/>
              <a:gd name="connsiteY9" fmla="*/ 341005 h 3728656"/>
              <a:gd name="connsiteX10" fmla="*/ 1651216 w 3835616"/>
              <a:gd name="connsiteY10" fmla="*/ 0 h 3728656"/>
              <a:gd name="connsiteX11" fmla="*/ 2433536 w 3835616"/>
              <a:gd name="connsiteY11" fmla="*/ 50005 h 3728656"/>
              <a:gd name="connsiteX12" fmla="*/ 3027594 w 3835616"/>
              <a:gd name="connsiteY12" fmla="*/ 370369 h 3728656"/>
              <a:gd name="connsiteX13" fmla="*/ 3385290 w 3835616"/>
              <a:gd name="connsiteY13" fmla="*/ 1171254 h 3728656"/>
              <a:gd name="connsiteX14" fmla="*/ 3461687 w 3835616"/>
              <a:gd name="connsiteY14" fmla="*/ 2214396 h 3728656"/>
              <a:gd name="connsiteX15" fmla="*/ 3430700 w 3835616"/>
              <a:gd name="connsiteY15" fmla="*/ 2656798 h 3728656"/>
              <a:gd name="connsiteX16" fmla="*/ 3292091 w 3835616"/>
              <a:gd name="connsiteY16" fmla="*/ 2978484 h 3728656"/>
              <a:gd name="connsiteX17" fmla="*/ 3751780 w 3835616"/>
              <a:gd name="connsiteY17" fmla="*/ 3256428 h 3728656"/>
              <a:gd name="connsiteX0" fmla="*/ 3835616 w 3835616"/>
              <a:gd name="connsiteY0" fmla="*/ 3219925 h 3729924"/>
              <a:gd name="connsiteX1" fmla="*/ 3417487 w 3835616"/>
              <a:gd name="connsiteY1" fmla="*/ 3513956 h 3729924"/>
              <a:gd name="connsiteX2" fmla="*/ 2964477 w 3835616"/>
              <a:gd name="connsiteY2" fmla="*/ 3558897 h 3729924"/>
              <a:gd name="connsiteX3" fmla="*/ 2222800 w 3835616"/>
              <a:gd name="connsiteY3" fmla="*/ 3728717 h 3729924"/>
              <a:gd name="connsiteX4" fmla="*/ 1046696 w 3835616"/>
              <a:gd name="connsiteY4" fmla="*/ 3462165 h 3729924"/>
              <a:gd name="connsiteX5" fmla="*/ 268858 w 3835616"/>
              <a:gd name="connsiteY5" fmla="*/ 2950050 h 3729924"/>
              <a:gd name="connsiteX6" fmla="*/ 18644 w 3835616"/>
              <a:gd name="connsiteY6" fmla="*/ 2200752 h 3729924"/>
              <a:gd name="connsiteX7" fmla="*/ 30297 w 3835616"/>
              <a:gd name="connsiteY7" fmla="*/ 1762911 h 3729924"/>
              <a:gd name="connsiteX8" fmla="*/ 301529 w 3835616"/>
              <a:gd name="connsiteY8" fmla="*/ 901232 h 3729924"/>
              <a:gd name="connsiteX9" fmla="*/ 717992 w 3835616"/>
              <a:gd name="connsiteY9" fmla="*/ 341005 h 3729924"/>
              <a:gd name="connsiteX10" fmla="*/ 1651216 w 3835616"/>
              <a:gd name="connsiteY10" fmla="*/ 0 h 3729924"/>
              <a:gd name="connsiteX11" fmla="*/ 2433536 w 3835616"/>
              <a:gd name="connsiteY11" fmla="*/ 50005 h 3729924"/>
              <a:gd name="connsiteX12" fmla="*/ 3027594 w 3835616"/>
              <a:gd name="connsiteY12" fmla="*/ 370369 h 3729924"/>
              <a:gd name="connsiteX13" fmla="*/ 3385290 w 3835616"/>
              <a:gd name="connsiteY13" fmla="*/ 1171254 h 3729924"/>
              <a:gd name="connsiteX14" fmla="*/ 3461687 w 3835616"/>
              <a:gd name="connsiteY14" fmla="*/ 2214396 h 3729924"/>
              <a:gd name="connsiteX15" fmla="*/ 3430700 w 3835616"/>
              <a:gd name="connsiteY15" fmla="*/ 2656798 h 3729924"/>
              <a:gd name="connsiteX16" fmla="*/ 3292091 w 3835616"/>
              <a:gd name="connsiteY16" fmla="*/ 2978484 h 3729924"/>
              <a:gd name="connsiteX17" fmla="*/ 3751780 w 3835616"/>
              <a:gd name="connsiteY17" fmla="*/ 3256428 h 3729924"/>
              <a:gd name="connsiteX0" fmla="*/ 3835616 w 3835616"/>
              <a:gd name="connsiteY0" fmla="*/ 3219925 h 3731978"/>
              <a:gd name="connsiteX1" fmla="*/ 3417487 w 3835616"/>
              <a:gd name="connsiteY1" fmla="*/ 3513956 h 3731978"/>
              <a:gd name="connsiteX2" fmla="*/ 2964477 w 3835616"/>
              <a:gd name="connsiteY2" fmla="*/ 3558897 h 3731978"/>
              <a:gd name="connsiteX3" fmla="*/ 2222800 w 3835616"/>
              <a:gd name="connsiteY3" fmla="*/ 3728717 h 3731978"/>
              <a:gd name="connsiteX4" fmla="*/ 1046696 w 3835616"/>
              <a:gd name="connsiteY4" fmla="*/ 3462165 h 3731978"/>
              <a:gd name="connsiteX5" fmla="*/ 268858 w 3835616"/>
              <a:gd name="connsiteY5" fmla="*/ 2950050 h 3731978"/>
              <a:gd name="connsiteX6" fmla="*/ 18644 w 3835616"/>
              <a:gd name="connsiteY6" fmla="*/ 2200752 h 3731978"/>
              <a:gd name="connsiteX7" fmla="*/ 30297 w 3835616"/>
              <a:gd name="connsiteY7" fmla="*/ 1762911 h 3731978"/>
              <a:gd name="connsiteX8" fmla="*/ 301529 w 3835616"/>
              <a:gd name="connsiteY8" fmla="*/ 901232 h 3731978"/>
              <a:gd name="connsiteX9" fmla="*/ 717992 w 3835616"/>
              <a:gd name="connsiteY9" fmla="*/ 341005 h 3731978"/>
              <a:gd name="connsiteX10" fmla="*/ 1651216 w 3835616"/>
              <a:gd name="connsiteY10" fmla="*/ 0 h 3731978"/>
              <a:gd name="connsiteX11" fmla="*/ 2433536 w 3835616"/>
              <a:gd name="connsiteY11" fmla="*/ 50005 h 3731978"/>
              <a:gd name="connsiteX12" fmla="*/ 3027594 w 3835616"/>
              <a:gd name="connsiteY12" fmla="*/ 370369 h 3731978"/>
              <a:gd name="connsiteX13" fmla="*/ 3385290 w 3835616"/>
              <a:gd name="connsiteY13" fmla="*/ 1171254 h 3731978"/>
              <a:gd name="connsiteX14" fmla="*/ 3461687 w 3835616"/>
              <a:gd name="connsiteY14" fmla="*/ 2214396 h 3731978"/>
              <a:gd name="connsiteX15" fmla="*/ 3430700 w 3835616"/>
              <a:gd name="connsiteY15" fmla="*/ 2656798 h 3731978"/>
              <a:gd name="connsiteX16" fmla="*/ 3292091 w 3835616"/>
              <a:gd name="connsiteY16" fmla="*/ 2978484 h 3731978"/>
              <a:gd name="connsiteX17" fmla="*/ 3751780 w 3835616"/>
              <a:gd name="connsiteY17" fmla="*/ 3256428 h 3731978"/>
              <a:gd name="connsiteX0" fmla="*/ 3835616 w 3835616"/>
              <a:gd name="connsiteY0" fmla="*/ 3219925 h 3731979"/>
              <a:gd name="connsiteX1" fmla="*/ 3417487 w 3835616"/>
              <a:gd name="connsiteY1" fmla="*/ 3513956 h 3731979"/>
              <a:gd name="connsiteX2" fmla="*/ 2964477 w 3835616"/>
              <a:gd name="connsiteY2" fmla="*/ 3558897 h 3731979"/>
              <a:gd name="connsiteX3" fmla="*/ 2222800 w 3835616"/>
              <a:gd name="connsiteY3" fmla="*/ 3728717 h 3731979"/>
              <a:gd name="connsiteX4" fmla="*/ 1046696 w 3835616"/>
              <a:gd name="connsiteY4" fmla="*/ 3462165 h 3731979"/>
              <a:gd name="connsiteX5" fmla="*/ 268858 w 3835616"/>
              <a:gd name="connsiteY5" fmla="*/ 2950050 h 3731979"/>
              <a:gd name="connsiteX6" fmla="*/ 18644 w 3835616"/>
              <a:gd name="connsiteY6" fmla="*/ 2200752 h 3731979"/>
              <a:gd name="connsiteX7" fmla="*/ 30297 w 3835616"/>
              <a:gd name="connsiteY7" fmla="*/ 1762911 h 3731979"/>
              <a:gd name="connsiteX8" fmla="*/ 717992 w 3835616"/>
              <a:gd name="connsiteY8" fmla="*/ 341005 h 3731979"/>
              <a:gd name="connsiteX9" fmla="*/ 1651216 w 3835616"/>
              <a:gd name="connsiteY9" fmla="*/ 0 h 3731979"/>
              <a:gd name="connsiteX10" fmla="*/ 2433536 w 3835616"/>
              <a:gd name="connsiteY10" fmla="*/ 50005 h 3731979"/>
              <a:gd name="connsiteX11" fmla="*/ 3027594 w 3835616"/>
              <a:gd name="connsiteY11" fmla="*/ 370369 h 3731979"/>
              <a:gd name="connsiteX12" fmla="*/ 3385290 w 3835616"/>
              <a:gd name="connsiteY12" fmla="*/ 1171254 h 3731979"/>
              <a:gd name="connsiteX13" fmla="*/ 3461687 w 3835616"/>
              <a:gd name="connsiteY13" fmla="*/ 2214396 h 3731979"/>
              <a:gd name="connsiteX14" fmla="*/ 3430700 w 3835616"/>
              <a:gd name="connsiteY14" fmla="*/ 2656798 h 3731979"/>
              <a:gd name="connsiteX15" fmla="*/ 3292091 w 3835616"/>
              <a:gd name="connsiteY15" fmla="*/ 2978484 h 3731979"/>
              <a:gd name="connsiteX16" fmla="*/ 3751780 w 3835616"/>
              <a:gd name="connsiteY16" fmla="*/ 3256428 h 3731979"/>
              <a:gd name="connsiteX0" fmla="*/ 3835616 w 3835616"/>
              <a:gd name="connsiteY0" fmla="*/ 3219925 h 3731979"/>
              <a:gd name="connsiteX1" fmla="*/ 3417487 w 3835616"/>
              <a:gd name="connsiteY1" fmla="*/ 3513956 h 3731979"/>
              <a:gd name="connsiteX2" fmla="*/ 2964477 w 3835616"/>
              <a:gd name="connsiteY2" fmla="*/ 3558897 h 3731979"/>
              <a:gd name="connsiteX3" fmla="*/ 2222800 w 3835616"/>
              <a:gd name="connsiteY3" fmla="*/ 3728717 h 3731979"/>
              <a:gd name="connsiteX4" fmla="*/ 1046696 w 3835616"/>
              <a:gd name="connsiteY4" fmla="*/ 3462165 h 3731979"/>
              <a:gd name="connsiteX5" fmla="*/ 268858 w 3835616"/>
              <a:gd name="connsiteY5" fmla="*/ 2950050 h 3731979"/>
              <a:gd name="connsiteX6" fmla="*/ 18644 w 3835616"/>
              <a:gd name="connsiteY6" fmla="*/ 2200752 h 3731979"/>
              <a:gd name="connsiteX7" fmla="*/ 30297 w 3835616"/>
              <a:gd name="connsiteY7" fmla="*/ 1762911 h 3731979"/>
              <a:gd name="connsiteX8" fmla="*/ 542523 w 3835616"/>
              <a:gd name="connsiteY8" fmla="*/ 291475 h 3731979"/>
              <a:gd name="connsiteX9" fmla="*/ 1651216 w 3835616"/>
              <a:gd name="connsiteY9" fmla="*/ 0 h 3731979"/>
              <a:gd name="connsiteX10" fmla="*/ 2433536 w 3835616"/>
              <a:gd name="connsiteY10" fmla="*/ 50005 h 3731979"/>
              <a:gd name="connsiteX11" fmla="*/ 3027594 w 3835616"/>
              <a:gd name="connsiteY11" fmla="*/ 370369 h 3731979"/>
              <a:gd name="connsiteX12" fmla="*/ 3385290 w 3835616"/>
              <a:gd name="connsiteY12" fmla="*/ 1171254 h 3731979"/>
              <a:gd name="connsiteX13" fmla="*/ 3461687 w 3835616"/>
              <a:gd name="connsiteY13" fmla="*/ 2214396 h 3731979"/>
              <a:gd name="connsiteX14" fmla="*/ 3430700 w 3835616"/>
              <a:gd name="connsiteY14" fmla="*/ 2656798 h 3731979"/>
              <a:gd name="connsiteX15" fmla="*/ 3292091 w 3835616"/>
              <a:gd name="connsiteY15" fmla="*/ 2978484 h 3731979"/>
              <a:gd name="connsiteX16" fmla="*/ 3751780 w 3835616"/>
              <a:gd name="connsiteY16" fmla="*/ 3256428 h 3731979"/>
              <a:gd name="connsiteX0" fmla="*/ 3833553 w 3833553"/>
              <a:gd name="connsiteY0" fmla="*/ 3219925 h 3731979"/>
              <a:gd name="connsiteX1" fmla="*/ 3415424 w 3833553"/>
              <a:gd name="connsiteY1" fmla="*/ 3513956 h 3731979"/>
              <a:gd name="connsiteX2" fmla="*/ 2962414 w 3833553"/>
              <a:gd name="connsiteY2" fmla="*/ 3558897 h 3731979"/>
              <a:gd name="connsiteX3" fmla="*/ 2220737 w 3833553"/>
              <a:gd name="connsiteY3" fmla="*/ 3728717 h 3731979"/>
              <a:gd name="connsiteX4" fmla="*/ 1044633 w 3833553"/>
              <a:gd name="connsiteY4" fmla="*/ 3462165 h 3731979"/>
              <a:gd name="connsiteX5" fmla="*/ 266795 w 3833553"/>
              <a:gd name="connsiteY5" fmla="*/ 2950050 h 3731979"/>
              <a:gd name="connsiteX6" fmla="*/ 16581 w 3833553"/>
              <a:gd name="connsiteY6" fmla="*/ 2200752 h 3731979"/>
              <a:gd name="connsiteX7" fmla="*/ 34598 w 3833553"/>
              <a:gd name="connsiteY7" fmla="*/ 1633447 h 3731979"/>
              <a:gd name="connsiteX8" fmla="*/ 540460 w 3833553"/>
              <a:gd name="connsiteY8" fmla="*/ 291475 h 3731979"/>
              <a:gd name="connsiteX9" fmla="*/ 1649153 w 3833553"/>
              <a:gd name="connsiteY9" fmla="*/ 0 h 3731979"/>
              <a:gd name="connsiteX10" fmla="*/ 2431473 w 3833553"/>
              <a:gd name="connsiteY10" fmla="*/ 50005 h 3731979"/>
              <a:gd name="connsiteX11" fmla="*/ 3025531 w 3833553"/>
              <a:gd name="connsiteY11" fmla="*/ 370369 h 3731979"/>
              <a:gd name="connsiteX12" fmla="*/ 3383227 w 3833553"/>
              <a:gd name="connsiteY12" fmla="*/ 1171254 h 3731979"/>
              <a:gd name="connsiteX13" fmla="*/ 3459624 w 3833553"/>
              <a:gd name="connsiteY13" fmla="*/ 2214396 h 3731979"/>
              <a:gd name="connsiteX14" fmla="*/ 3428637 w 3833553"/>
              <a:gd name="connsiteY14" fmla="*/ 2656798 h 3731979"/>
              <a:gd name="connsiteX15" fmla="*/ 3290028 w 3833553"/>
              <a:gd name="connsiteY15" fmla="*/ 2978484 h 3731979"/>
              <a:gd name="connsiteX16" fmla="*/ 3749717 w 3833553"/>
              <a:gd name="connsiteY16" fmla="*/ 3256428 h 3731979"/>
              <a:gd name="connsiteX0" fmla="*/ 3833553 w 3833553"/>
              <a:gd name="connsiteY0" fmla="*/ 3219925 h 3731979"/>
              <a:gd name="connsiteX1" fmla="*/ 3415424 w 3833553"/>
              <a:gd name="connsiteY1" fmla="*/ 3513956 h 3731979"/>
              <a:gd name="connsiteX2" fmla="*/ 2962414 w 3833553"/>
              <a:gd name="connsiteY2" fmla="*/ 3558897 h 3731979"/>
              <a:gd name="connsiteX3" fmla="*/ 2220737 w 3833553"/>
              <a:gd name="connsiteY3" fmla="*/ 3728717 h 3731979"/>
              <a:gd name="connsiteX4" fmla="*/ 1044633 w 3833553"/>
              <a:gd name="connsiteY4" fmla="*/ 3462165 h 3731979"/>
              <a:gd name="connsiteX5" fmla="*/ 266795 w 3833553"/>
              <a:gd name="connsiteY5" fmla="*/ 2950050 h 3731979"/>
              <a:gd name="connsiteX6" fmla="*/ 16581 w 3833553"/>
              <a:gd name="connsiteY6" fmla="*/ 2200752 h 3731979"/>
              <a:gd name="connsiteX7" fmla="*/ 34598 w 3833553"/>
              <a:gd name="connsiteY7" fmla="*/ 1633447 h 3731979"/>
              <a:gd name="connsiteX8" fmla="*/ 540460 w 3833553"/>
              <a:gd name="connsiteY8" fmla="*/ 291475 h 3731979"/>
              <a:gd name="connsiteX9" fmla="*/ 1649153 w 3833553"/>
              <a:gd name="connsiteY9" fmla="*/ 0 h 3731979"/>
              <a:gd name="connsiteX10" fmla="*/ 2431473 w 3833553"/>
              <a:gd name="connsiteY10" fmla="*/ 50005 h 3731979"/>
              <a:gd name="connsiteX11" fmla="*/ 3025531 w 3833553"/>
              <a:gd name="connsiteY11" fmla="*/ 370369 h 3731979"/>
              <a:gd name="connsiteX12" fmla="*/ 3383227 w 3833553"/>
              <a:gd name="connsiteY12" fmla="*/ 1171254 h 3731979"/>
              <a:gd name="connsiteX13" fmla="*/ 3459624 w 3833553"/>
              <a:gd name="connsiteY13" fmla="*/ 2214396 h 3731979"/>
              <a:gd name="connsiteX14" fmla="*/ 3428637 w 3833553"/>
              <a:gd name="connsiteY14" fmla="*/ 2656798 h 3731979"/>
              <a:gd name="connsiteX15" fmla="*/ 3290028 w 3833553"/>
              <a:gd name="connsiteY15" fmla="*/ 2978484 h 3731979"/>
              <a:gd name="connsiteX16" fmla="*/ 3749717 w 3833553"/>
              <a:gd name="connsiteY16" fmla="*/ 3256428 h 3731979"/>
              <a:gd name="connsiteX0" fmla="*/ 3833188 w 3833188"/>
              <a:gd name="connsiteY0" fmla="*/ 3219925 h 3731979"/>
              <a:gd name="connsiteX1" fmla="*/ 3415059 w 3833188"/>
              <a:gd name="connsiteY1" fmla="*/ 3513956 h 3731979"/>
              <a:gd name="connsiteX2" fmla="*/ 2962049 w 3833188"/>
              <a:gd name="connsiteY2" fmla="*/ 3558897 h 3731979"/>
              <a:gd name="connsiteX3" fmla="*/ 2220372 w 3833188"/>
              <a:gd name="connsiteY3" fmla="*/ 3728717 h 3731979"/>
              <a:gd name="connsiteX4" fmla="*/ 1044268 w 3833188"/>
              <a:gd name="connsiteY4" fmla="*/ 3462165 h 3731979"/>
              <a:gd name="connsiteX5" fmla="*/ 261479 w 3833188"/>
              <a:gd name="connsiteY5" fmla="*/ 3050740 h 3731979"/>
              <a:gd name="connsiteX6" fmla="*/ 16216 w 3833188"/>
              <a:gd name="connsiteY6" fmla="*/ 2200752 h 3731979"/>
              <a:gd name="connsiteX7" fmla="*/ 34233 w 3833188"/>
              <a:gd name="connsiteY7" fmla="*/ 1633447 h 3731979"/>
              <a:gd name="connsiteX8" fmla="*/ 540095 w 3833188"/>
              <a:gd name="connsiteY8" fmla="*/ 291475 h 3731979"/>
              <a:gd name="connsiteX9" fmla="*/ 1648788 w 3833188"/>
              <a:gd name="connsiteY9" fmla="*/ 0 h 3731979"/>
              <a:gd name="connsiteX10" fmla="*/ 2431108 w 3833188"/>
              <a:gd name="connsiteY10" fmla="*/ 50005 h 3731979"/>
              <a:gd name="connsiteX11" fmla="*/ 3025166 w 3833188"/>
              <a:gd name="connsiteY11" fmla="*/ 370369 h 3731979"/>
              <a:gd name="connsiteX12" fmla="*/ 3382862 w 3833188"/>
              <a:gd name="connsiteY12" fmla="*/ 1171254 h 3731979"/>
              <a:gd name="connsiteX13" fmla="*/ 3459259 w 3833188"/>
              <a:gd name="connsiteY13" fmla="*/ 2214396 h 3731979"/>
              <a:gd name="connsiteX14" fmla="*/ 3428272 w 3833188"/>
              <a:gd name="connsiteY14" fmla="*/ 2656798 h 3731979"/>
              <a:gd name="connsiteX15" fmla="*/ 3289663 w 3833188"/>
              <a:gd name="connsiteY15" fmla="*/ 2978484 h 3731979"/>
              <a:gd name="connsiteX16" fmla="*/ 3749352 w 3833188"/>
              <a:gd name="connsiteY16" fmla="*/ 3256428 h 3731979"/>
              <a:gd name="connsiteX0" fmla="*/ 3833188 w 3833188"/>
              <a:gd name="connsiteY0" fmla="*/ 3219925 h 3729118"/>
              <a:gd name="connsiteX1" fmla="*/ 3415059 w 3833188"/>
              <a:gd name="connsiteY1" fmla="*/ 3513956 h 3729118"/>
              <a:gd name="connsiteX2" fmla="*/ 2962049 w 3833188"/>
              <a:gd name="connsiteY2" fmla="*/ 3558897 h 3729118"/>
              <a:gd name="connsiteX3" fmla="*/ 2220372 w 3833188"/>
              <a:gd name="connsiteY3" fmla="*/ 3728717 h 3729118"/>
              <a:gd name="connsiteX4" fmla="*/ 1042147 w 3833188"/>
              <a:gd name="connsiteY4" fmla="*/ 3505319 h 3729118"/>
              <a:gd name="connsiteX5" fmla="*/ 261479 w 3833188"/>
              <a:gd name="connsiteY5" fmla="*/ 3050740 h 3729118"/>
              <a:gd name="connsiteX6" fmla="*/ 16216 w 3833188"/>
              <a:gd name="connsiteY6" fmla="*/ 2200752 h 3729118"/>
              <a:gd name="connsiteX7" fmla="*/ 34233 w 3833188"/>
              <a:gd name="connsiteY7" fmla="*/ 1633447 h 3729118"/>
              <a:gd name="connsiteX8" fmla="*/ 540095 w 3833188"/>
              <a:gd name="connsiteY8" fmla="*/ 291475 h 3729118"/>
              <a:gd name="connsiteX9" fmla="*/ 1648788 w 3833188"/>
              <a:gd name="connsiteY9" fmla="*/ 0 h 3729118"/>
              <a:gd name="connsiteX10" fmla="*/ 2431108 w 3833188"/>
              <a:gd name="connsiteY10" fmla="*/ 50005 h 3729118"/>
              <a:gd name="connsiteX11" fmla="*/ 3025166 w 3833188"/>
              <a:gd name="connsiteY11" fmla="*/ 370369 h 3729118"/>
              <a:gd name="connsiteX12" fmla="*/ 3382862 w 3833188"/>
              <a:gd name="connsiteY12" fmla="*/ 1171254 h 3729118"/>
              <a:gd name="connsiteX13" fmla="*/ 3459259 w 3833188"/>
              <a:gd name="connsiteY13" fmla="*/ 2214396 h 3729118"/>
              <a:gd name="connsiteX14" fmla="*/ 3428272 w 3833188"/>
              <a:gd name="connsiteY14" fmla="*/ 2656798 h 3729118"/>
              <a:gd name="connsiteX15" fmla="*/ 3289663 w 3833188"/>
              <a:gd name="connsiteY15" fmla="*/ 2978484 h 3729118"/>
              <a:gd name="connsiteX16" fmla="*/ 3749352 w 3833188"/>
              <a:gd name="connsiteY16" fmla="*/ 3256428 h 3729118"/>
              <a:gd name="connsiteX0" fmla="*/ 3755903 w 3755903"/>
              <a:gd name="connsiteY0" fmla="*/ 3264410 h 3729117"/>
              <a:gd name="connsiteX1" fmla="*/ 3415059 w 3755903"/>
              <a:gd name="connsiteY1" fmla="*/ 3513956 h 3729117"/>
              <a:gd name="connsiteX2" fmla="*/ 2962049 w 3755903"/>
              <a:gd name="connsiteY2" fmla="*/ 3558897 h 3729117"/>
              <a:gd name="connsiteX3" fmla="*/ 2220372 w 3755903"/>
              <a:gd name="connsiteY3" fmla="*/ 3728717 h 3729117"/>
              <a:gd name="connsiteX4" fmla="*/ 1042147 w 3755903"/>
              <a:gd name="connsiteY4" fmla="*/ 3505319 h 3729117"/>
              <a:gd name="connsiteX5" fmla="*/ 261479 w 3755903"/>
              <a:gd name="connsiteY5" fmla="*/ 3050740 h 3729117"/>
              <a:gd name="connsiteX6" fmla="*/ 16216 w 3755903"/>
              <a:gd name="connsiteY6" fmla="*/ 2200752 h 3729117"/>
              <a:gd name="connsiteX7" fmla="*/ 34233 w 3755903"/>
              <a:gd name="connsiteY7" fmla="*/ 1633447 h 3729117"/>
              <a:gd name="connsiteX8" fmla="*/ 540095 w 3755903"/>
              <a:gd name="connsiteY8" fmla="*/ 291475 h 3729117"/>
              <a:gd name="connsiteX9" fmla="*/ 1648788 w 3755903"/>
              <a:gd name="connsiteY9" fmla="*/ 0 h 3729117"/>
              <a:gd name="connsiteX10" fmla="*/ 2431108 w 3755903"/>
              <a:gd name="connsiteY10" fmla="*/ 50005 h 3729117"/>
              <a:gd name="connsiteX11" fmla="*/ 3025166 w 3755903"/>
              <a:gd name="connsiteY11" fmla="*/ 370369 h 3729117"/>
              <a:gd name="connsiteX12" fmla="*/ 3382862 w 3755903"/>
              <a:gd name="connsiteY12" fmla="*/ 1171254 h 3729117"/>
              <a:gd name="connsiteX13" fmla="*/ 3459259 w 3755903"/>
              <a:gd name="connsiteY13" fmla="*/ 2214396 h 3729117"/>
              <a:gd name="connsiteX14" fmla="*/ 3428272 w 3755903"/>
              <a:gd name="connsiteY14" fmla="*/ 2656798 h 3729117"/>
              <a:gd name="connsiteX15" fmla="*/ 3289663 w 3755903"/>
              <a:gd name="connsiteY15" fmla="*/ 2978484 h 3729117"/>
              <a:gd name="connsiteX16" fmla="*/ 3749352 w 3755903"/>
              <a:gd name="connsiteY16" fmla="*/ 3256428 h 3729117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59259 w 3755903"/>
              <a:gd name="connsiteY13" fmla="*/ 2214396 h 3729114"/>
              <a:gd name="connsiteX14" fmla="*/ 3428272 w 3755903"/>
              <a:gd name="connsiteY14" fmla="*/ 2656798 h 3729114"/>
              <a:gd name="connsiteX15" fmla="*/ 3289663 w 3755903"/>
              <a:gd name="connsiteY15" fmla="*/ 2978484 h 3729114"/>
              <a:gd name="connsiteX16" fmla="*/ 3749352 w 3755903"/>
              <a:gd name="connsiteY16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59259 w 3755903"/>
              <a:gd name="connsiteY13" fmla="*/ 2214396 h 3729114"/>
              <a:gd name="connsiteX14" fmla="*/ 3422529 w 3755903"/>
              <a:gd name="connsiteY14" fmla="*/ 2656123 h 3729114"/>
              <a:gd name="connsiteX15" fmla="*/ 3289663 w 3755903"/>
              <a:gd name="connsiteY15" fmla="*/ 2978484 h 3729114"/>
              <a:gd name="connsiteX16" fmla="*/ 3749352 w 3755903"/>
              <a:gd name="connsiteY16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22529 w 3755903"/>
              <a:gd name="connsiteY13" fmla="*/ 2656123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30454 w 3755903"/>
              <a:gd name="connsiteY13" fmla="*/ 2612424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30454 w 3755903"/>
              <a:gd name="connsiteY13" fmla="*/ 2612424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8881"/>
              <a:gd name="connsiteX1" fmla="*/ 3391649 w 3755903"/>
              <a:gd name="connsiteY1" fmla="*/ 3520134 h 3728881"/>
              <a:gd name="connsiteX2" fmla="*/ 2962922 w 3755903"/>
              <a:gd name="connsiteY2" fmla="*/ 3541149 h 3728881"/>
              <a:gd name="connsiteX3" fmla="*/ 2220372 w 3755903"/>
              <a:gd name="connsiteY3" fmla="*/ 3728717 h 3728881"/>
              <a:gd name="connsiteX4" fmla="*/ 1042147 w 3755903"/>
              <a:gd name="connsiteY4" fmla="*/ 3505319 h 3728881"/>
              <a:gd name="connsiteX5" fmla="*/ 261479 w 3755903"/>
              <a:gd name="connsiteY5" fmla="*/ 3050740 h 3728881"/>
              <a:gd name="connsiteX6" fmla="*/ 16216 w 3755903"/>
              <a:gd name="connsiteY6" fmla="*/ 2200752 h 3728881"/>
              <a:gd name="connsiteX7" fmla="*/ 34233 w 3755903"/>
              <a:gd name="connsiteY7" fmla="*/ 1633447 h 3728881"/>
              <a:gd name="connsiteX8" fmla="*/ 540095 w 3755903"/>
              <a:gd name="connsiteY8" fmla="*/ 291475 h 3728881"/>
              <a:gd name="connsiteX9" fmla="*/ 1648788 w 3755903"/>
              <a:gd name="connsiteY9" fmla="*/ 0 h 3728881"/>
              <a:gd name="connsiteX10" fmla="*/ 2431108 w 3755903"/>
              <a:gd name="connsiteY10" fmla="*/ 50005 h 3728881"/>
              <a:gd name="connsiteX11" fmla="*/ 3025166 w 3755903"/>
              <a:gd name="connsiteY11" fmla="*/ 370369 h 3728881"/>
              <a:gd name="connsiteX12" fmla="*/ 3382862 w 3755903"/>
              <a:gd name="connsiteY12" fmla="*/ 1171254 h 3728881"/>
              <a:gd name="connsiteX13" fmla="*/ 3430454 w 3755903"/>
              <a:gd name="connsiteY13" fmla="*/ 2612424 h 3728881"/>
              <a:gd name="connsiteX14" fmla="*/ 3289663 w 3755903"/>
              <a:gd name="connsiteY14" fmla="*/ 2978484 h 3728881"/>
              <a:gd name="connsiteX15" fmla="*/ 3749352 w 3755903"/>
              <a:gd name="connsiteY15" fmla="*/ 3256428 h 3728881"/>
              <a:gd name="connsiteX0" fmla="*/ 3755903 w 3755903"/>
              <a:gd name="connsiteY0" fmla="*/ 3264410 h 3728816"/>
              <a:gd name="connsiteX1" fmla="*/ 3391649 w 3755903"/>
              <a:gd name="connsiteY1" fmla="*/ 3520134 h 3728816"/>
              <a:gd name="connsiteX2" fmla="*/ 2962922 w 3755903"/>
              <a:gd name="connsiteY2" fmla="*/ 3541149 h 3728816"/>
              <a:gd name="connsiteX3" fmla="*/ 2220372 w 3755903"/>
              <a:gd name="connsiteY3" fmla="*/ 3728717 h 3728816"/>
              <a:gd name="connsiteX4" fmla="*/ 1039530 w 3755903"/>
              <a:gd name="connsiteY4" fmla="*/ 3558566 h 3728816"/>
              <a:gd name="connsiteX5" fmla="*/ 261479 w 3755903"/>
              <a:gd name="connsiteY5" fmla="*/ 3050740 h 3728816"/>
              <a:gd name="connsiteX6" fmla="*/ 16216 w 3755903"/>
              <a:gd name="connsiteY6" fmla="*/ 2200752 h 3728816"/>
              <a:gd name="connsiteX7" fmla="*/ 34233 w 3755903"/>
              <a:gd name="connsiteY7" fmla="*/ 1633447 h 3728816"/>
              <a:gd name="connsiteX8" fmla="*/ 540095 w 3755903"/>
              <a:gd name="connsiteY8" fmla="*/ 291475 h 3728816"/>
              <a:gd name="connsiteX9" fmla="*/ 1648788 w 3755903"/>
              <a:gd name="connsiteY9" fmla="*/ 0 h 3728816"/>
              <a:gd name="connsiteX10" fmla="*/ 2431108 w 3755903"/>
              <a:gd name="connsiteY10" fmla="*/ 50005 h 3728816"/>
              <a:gd name="connsiteX11" fmla="*/ 3025166 w 3755903"/>
              <a:gd name="connsiteY11" fmla="*/ 370369 h 3728816"/>
              <a:gd name="connsiteX12" fmla="*/ 3382862 w 3755903"/>
              <a:gd name="connsiteY12" fmla="*/ 1171254 h 3728816"/>
              <a:gd name="connsiteX13" fmla="*/ 3430454 w 3755903"/>
              <a:gd name="connsiteY13" fmla="*/ 2612424 h 3728816"/>
              <a:gd name="connsiteX14" fmla="*/ 3289663 w 3755903"/>
              <a:gd name="connsiteY14" fmla="*/ 2978484 h 3728816"/>
              <a:gd name="connsiteX15" fmla="*/ 3749352 w 3755903"/>
              <a:gd name="connsiteY15" fmla="*/ 3256428 h 3728816"/>
              <a:gd name="connsiteX0" fmla="*/ 3750266 w 3750266"/>
              <a:gd name="connsiteY0" fmla="*/ 3264410 h 3728817"/>
              <a:gd name="connsiteX1" fmla="*/ 3386012 w 3750266"/>
              <a:gd name="connsiteY1" fmla="*/ 3520134 h 3728817"/>
              <a:gd name="connsiteX2" fmla="*/ 2957285 w 3750266"/>
              <a:gd name="connsiteY2" fmla="*/ 3541149 h 3728817"/>
              <a:gd name="connsiteX3" fmla="*/ 2214735 w 3750266"/>
              <a:gd name="connsiteY3" fmla="*/ 3728717 h 3728817"/>
              <a:gd name="connsiteX4" fmla="*/ 1033893 w 3750266"/>
              <a:gd name="connsiteY4" fmla="*/ 3558566 h 3728817"/>
              <a:gd name="connsiteX5" fmla="*/ 255842 w 3750266"/>
              <a:gd name="connsiteY5" fmla="*/ 3050740 h 3728817"/>
              <a:gd name="connsiteX6" fmla="*/ 18139 w 3750266"/>
              <a:gd name="connsiteY6" fmla="*/ 2281973 h 3728817"/>
              <a:gd name="connsiteX7" fmla="*/ 28596 w 3750266"/>
              <a:gd name="connsiteY7" fmla="*/ 1633447 h 3728817"/>
              <a:gd name="connsiteX8" fmla="*/ 534458 w 3750266"/>
              <a:gd name="connsiteY8" fmla="*/ 291475 h 3728817"/>
              <a:gd name="connsiteX9" fmla="*/ 1643151 w 3750266"/>
              <a:gd name="connsiteY9" fmla="*/ 0 h 3728817"/>
              <a:gd name="connsiteX10" fmla="*/ 2425471 w 3750266"/>
              <a:gd name="connsiteY10" fmla="*/ 50005 h 3728817"/>
              <a:gd name="connsiteX11" fmla="*/ 3019529 w 3750266"/>
              <a:gd name="connsiteY11" fmla="*/ 370369 h 3728817"/>
              <a:gd name="connsiteX12" fmla="*/ 3377225 w 3750266"/>
              <a:gd name="connsiteY12" fmla="*/ 1171254 h 3728817"/>
              <a:gd name="connsiteX13" fmla="*/ 3424817 w 3750266"/>
              <a:gd name="connsiteY13" fmla="*/ 2612424 h 3728817"/>
              <a:gd name="connsiteX14" fmla="*/ 3284026 w 3750266"/>
              <a:gd name="connsiteY14" fmla="*/ 2978484 h 3728817"/>
              <a:gd name="connsiteX15" fmla="*/ 3743715 w 3750266"/>
              <a:gd name="connsiteY15" fmla="*/ 3256428 h 3728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750266" h="3728817">
                <a:moveTo>
                  <a:pt x="3750266" y="3264410"/>
                </a:moveTo>
                <a:cubicBezTo>
                  <a:pt x="3737566" y="3279227"/>
                  <a:pt x="3518175" y="3474011"/>
                  <a:pt x="3386012" y="3520134"/>
                </a:cubicBezTo>
                <a:cubicBezTo>
                  <a:pt x="3253849" y="3566257"/>
                  <a:pt x="3152498" y="3506385"/>
                  <a:pt x="2957285" y="3541149"/>
                </a:cubicBezTo>
                <a:cubicBezTo>
                  <a:pt x="2762072" y="3575913"/>
                  <a:pt x="2535300" y="3725814"/>
                  <a:pt x="2214735" y="3728717"/>
                </a:cubicBezTo>
                <a:cubicBezTo>
                  <a:pt x="1894170" y="3731620"/>
                  <a:pt x="1360375" y="3671562"/>
                  <a:pt x="1033893" y="3558566"/>
                </a:cubicBezTo>
                <a:cubicBezTo>
                  <a:pt x="707411" y="3445570"/>
                  <a:pt x="425134" y="3263505"/>
                  <a:pt x="255842" y="3050740"/>
                </a:cubicBezTo>
                <a:cubicBezTo>
                  <a:pt x="86550" y="2837975"/>
                  <a:pt x="56013" y="2518188"/>
                  <a:pt x="18139" y="2281973"/>
                </a:cubicBezTo>
                <a:cubicBezTo>
                  <a:pt x="-19735" y="2045758"/>
                  <a:pt x="10668" y="1759550"/>
                  <a:pt x="28596" y="1633447"/>
                </a:cubicBezTo>
                <a:cubicBezTo>
                  <a:pt x="109920" y="1087868"/>
                  <a:pt x="265366" y="563716"/>
                  <a:pt x="534458" y="291475"/>
                </a:cubicBezTo>
                <a:cubicBezTo>
                  <a:pt x="803551" y="19234"/>
                  <a:pt x="1289344" y="6827"/>
                  <a:pt x="1643151" y="0"/>
                </a:cubicBezTo>
                <a:cubicBezTo>
                  <a:pt x="1856511" y="5080"/>
                  <a:pt x="2196075" y="-11723"/>
                  <a:pt x="2425471" y="50005"/>
                </a:cubicBezTo>
                <a:cubicBezTo>
                  <a:pt x="2654867" y="111733"/>
                  <a:pt x="2860903" y="183494"/>
                  <a:pt x="3019529" y="370369"/>
                </a:cubicBezTo>
                <a:cubicBezTo>
                  <a:pt x="3178155" y="557244"/>
                  <a:pt x="3309677" y="797578"/>
                  <a:pt x="3377225" y="1171254"/>
                </a:cubicBezTo>
                <a:cubicBezTo>
                  <a:pt x="3444773" y="1544930"/>
                  <a:pt x="3548826" y="1984764"/>
                  <a:pt x="3424817" y="2612424"/>
                </a:cubicBezTo>
                <a:cubicBezTo>
                  <a:pt x="3389203" y="2718531"/>
                  <a:pt x="3367291" y="2865644"/>
                  <a:pt x="3284026" y="2978484"/>
                </a:cubicBezTo>
                <a:cubicBezTo>
                  <a:pt x="3298252" y="3020691"/>
                  <a:pt x="3403215" y="3263535"/>
                  <a:pt x="3743715" y="3256428"/>
                </a:cubicBezTo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A6C1F2A2-D184-49FB-99E6-B2EE7A52C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539370" flipH="1" flipV="1">
            <a:off x="633254" y="452324"/>
            <a:ext cx="4036224" cy="2597228"/>
          </a:xfrm>
          <a:custGeom>
            <a:avLst/>
            <a:gdLst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403600 w 3637280"/>
              <a:gd name="connsiteY39" fmla="*/ 3505200 h 4023360"/>
              <a:gd name="connsiteX40" fmla="*/ 3505200 w 3637280"/>
              <a:gd name="connsiteY40" fmla="*/ 3596640 h 4023360"/>
              <a:gd name="connsiteX41" fmla="*/ 3545840 w 3637280"/>
              <a:gd name="connsiteY41" fmla="*/ 3637280 h 4023360"/>
              <a:gd name="connsiteX42" fmla="*/ 3596640 w 3637280"/>
              <a:gd name="connsiteY42" fmla="*/ 3667760 h 4023360"/>
              <a:gd name="connsiteX43" fmla="*/ 3637280 w 3637280"/>
              <a:gd name="connsiteY43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45840 w 3637280"/>
              <a:gd name="connsiteY40" fmla="*/ 3637280 h 4023360"/>
              <a:gd name="connsiteX41" fmla="*/ 3596640 w 3637280"/>
              <a:gd name="connsiteY41" fmla="*/ 3667760 h 4023360"/>
              <a:gd name="connsiteX42" fmla="*/ 3637280 w 3637280"/>
              <a:gd name="connsiteY42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96640 w 3637280"/>
              <a:gd name="connsiteY40" fmla="*/ 3667760 h 4023360"/>
              <a:gd name="connsiteX41" fmla="*/ 3637280 w 3637280"/>
              <a:gd name="connsiteY41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96640 w 3637280"/>
              <a:gd name="connsiteY40" fmla="*/ 366776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0" fmla="*/ 3637280 w 3820160"/>
              <a:gd name="connsiteY0" fmla="*/ 3352800 h 4023360"/>
              <a:gd name="connsiteX1" fmla="*/ 3606800 w 3820160"/>
              <a:gd name="connsiteY1" fmla="*/ 3403600 h 4023360"/>
              <a:gd name="connsiteX2" fmla="*/ 3556000 w 3820160"/>
              <a:gd name="connsiteY2" fmla="*/ 3474720 h 4023360"/>
              <a:gd name="connsiteX3" fmla="*/ 3535680 w 3820160"/>
              <a:gd name="connsiteY3" fmla="*/ 3505200 h 4023360"/>
              <a:gd name="connsiteX4" fmla="*/ 3515360 w 3820160"/>
              <a:gd name="connsiteY4" fmla="*/ 3525520 h 4023360"/>
              <a:gd name="connsiteX5" fmla="*/ 3474720 w 3820160"/>
              <a:gd name="connsiteY5" fmla="*/ 3576320 h 4023360"/>
              <a:gd name="connsiteX6" fmla="*/ 3230880 w 3820160"/>
              <a:gd name="connsiteY6" fmla="*/ 3749040 h 4023360"/>
              <a:gd name="connsiteX7" fmla="*/ 2763520 w 3820160"/>
              <a:gd name="connsiteY7" fmla="*/ 3931920 h 4023360"/>
              <a:gd name="connsiteX8" fmla="*/ 2407920 w 3820160"/>
              <a:gd name="connsiteY8" fmla="*/ 4013200 h 4023360"/>
              <a:gd name="connsiteX9" fmla="*/ 2204720 w 3820160"/>
              <a:gd name="connsiteY9" fmla="*/ 4023360 h 4023360"/>
              <a:gd name="connsiteX10" fmla="*/ 1869440 w 3820160"/>
              <a:gd name="connsiteY10" fmla="*/ 4013200 h 4023360"/>
              <a:gd name="connsiteX11" fmla="*/ 1483360 w 3820160"/>
              <a:gd name="connsiteY11" fmla="*/ 3942080 h 4023360"/>
              <a:gd name="connsiteX12" fmla="*/ 1259840 w 3820160"/>
              <a:gd name="connsiteY12" fmla="*/ 3870960 h 4023360"/>
              <a:gd name="connsiteX13" fmla="*/ 1056640 w 3820160"/>
              <a:gd name="connsiteY13" fmla="*/ 3779520 h 4023360"/>
              <a:gd name="connsiteX14" fmla="*/ 792480 w 3820160"/>
              <a:gd name="connsiteY14" fmla="*/ 3616960 h 4023360"/>
              <a:gd name="connsiteX15" fmla="*/ 355600 w 3820160"/>
              <a:gd name="connsiteY15" fmla="*/ 3017520 h 4023360"/>
              <a:gd name="connsiteX16" fmla="*/ 152400 w 3820160"/>
              <a:gd name="connsiteY16" fmla="*/ 2611120 h 4023360"/>
              <a:gd name="connsiteX17" fmla="*/ 30480 w 3820160"/>
              <a:gd name="connsiteY17" fmla="*/ 2204720 h 4023360"/>
              <a:gd name="connsiteX18" fmla="*/ 0 w 3820160"/>
              <a:gd name="connsiteY18" fmla="*/ 1981200 h 4023360"/>
              <a:gd name="connsiteX19" fmla="*/ 71120 w 3820160"/>
              <a:gd name="connsiteY19" fmla="*/ 1158240 h 4023360"/>
              <a:gd name="connsiteX20" fmla="*/ 132080 w 3820160"/>
              <a:gd name="connsiteY20" fmla="*/ 975360 h 4023360"/>
              <a:gd name="connsiteX21" fmla="*/ 294640 w 3820160"/>
              <a:gd name="connsiteY21" fmla="*/ 690880 h 4023360"/>
              <a:gd name="connsiteX22" fmla="*/ 751840 w 3820160"/>
              <a:gd name="connsiteY22" fmla="*/ 254000 h 4023360"/>
              <a:gd name="connsiteX23" fmla="*/ 1127760 w 3820160"/>
              <a:gd name="connsiteY23" fmla="*/ 71120 h 4023360"/>
              <a:gd name="connsiteX24" fmla="*/ 1432560 w 3820160"/>
              <a:gd name="connsiteY24" fmla="*/ 10160 h 4023360"/>
              <a:gd name="connsiteX25" fmla="*/ 1625600 w 3820160"/>
              <a:gd name="connsiteY25" fmla="*/ 0 h 4023360"/>
              <a:gd name="connsiteX26" fmla="*/ 2174240 w 3820160"/>
              <a:gd name="connsiteY26" fmla="*/ 20320 h 4023360"/>
              <a:gd name="connsiteX27" fmla="*/ 2407920 w 3820160"/>
              <a:gd name="connsiteY27" fmla="*/ 101600 h 4023360"/>
              <a:gd name="connsiteX28" fmla="*/ 2580640 w 3820160"/>
              <a:gd name="connsiteY28" fmla="*/ 223520 h 4023360"/>
              <a:gd name="connsiteX29" fmla="*/ 2794000 w 3820160"/>
              <a:gd name="connsiteY29" fmla="*/ 599440 h 4023360"/>
              <a:gd name="connsiteX30" fmla="*/ 2885440 w 3820160"/>
              <a:gd name="connsiteY30" fmla="*/ 853440 h 4023360"/>
              <a:gd name="connsiteX31" fmla="*/ 3007360 w 3820160"/>
              <a:gd name="connsiteY31" fmla="*/ 1361440 h 4023360"/>
              <a:gd name="connsiteX32" fmla="*/ 3078480 w 3820160"/>
              <a:gd name="connsiteY32" fmla="*/ 1899920 h 4023360"/>
              <a:gd name="connsiteX33" fmla="*/ 3078480 w 3820160"/>
              <a:gd name="connsiteY33" fmla="*/ 2570480 h 4023360"/>
              <a:gd name="connsiteX34" fmla="*/ 3037840 w 3820160"/>
              <a:gd name="connsiteY34" fmla="*/ 2844800 h 4023360"/>
              <a:gd name="connsiteX35" fmla="*/ 3017520 w 3820160"/>
              <a:gd name="connsiteY35" fmla="*/ 2926080 h 4023360"/>
              <a:gd name="connsiteX36" fmla="*/ 2997200 w 3820160"/>
              <a:gd name="connsiteY36" fmla="*/ 2966720 h 4023360"/>
              <a:gd name="connsiteX37" fmla="*/ 3068320 w 3820160"/>
              <a:gd name="connsiteY37" fmla="*/ 3098800 h 4023360"/>
              <a:gd name="connsiteX38" fmla="*/ 3108960 w 3820160"/>
              <a:gd name="connsiteY38" fmla="*/ 3169920 h 4023360"/>
              <a:gd name="connsiteX39" fmla="*/ 3820160 w 3820160"/>
              <a:gd name="connsiteY39" fmla="*/ 3078480 h 4023360"/>
              <a:gd name="connsiteX0" fmla="*/ 3606800 w 3820160"/>
              <a:gd name="connsiteY0" fmla="*/ 3403600 h 4023360"/>
              <a:gd name="connsiteX1" fmla="*/ 3556000 w 3820160"/>
              <a:gd name="connsiteY1" fmla="*/ 3474720 h 4023360"/>
              <a:gd name="connsiteX2" fmla="*/ 3535680 w 3820160"/>
              <a:gd name="connsiteY2" fmla="*/ 3505200 h 4023360"/>
              <a:gd name="connsiteX3" fmla="*/ 3515360 w 3820160"/>
              <a:gd name="connsiteY3" fmla="*/ 3525520 h 4023360"/>
              <a:gd name="connsiteX4" fmla="*/ 3474720 w 3820160"/>
              <a:gd name="connsiteY4" fmla="*/ 3576320 h 4023360"/>
              <a:gd name="connsiteX5" fmla="*/ 3230880 w 3820160"/>
              <a:gd name="connsiteY5" fmla="*/ 3749040 h 4023360"/>
              <a:gd name="connsiteX6" fmla="*/ 2763520 w 3820160"/>
              <a:gd name="connsiteY6" fmla="*/ 3931920 h 4023360"/>
              <a:gd name="connsiteX7" fmla="*/ 2407920 w 3820160"/>
              <a:gd name="connsiteY7" fmla="*/ 4013200 h 4023360"/>
              <a:gd name="connsiteX8" fmla="*/ 2204720 w 3820160"/>
              <a:gd name="connsiteY8" fmla="*/ 4023360 h 4023360"/>
              <a:gd name="connsiteX9" fmla="*/ 1869440 w 3820160"/>
              <a:gd name="connsiteY9" fmla="*/ 4013200 h 4023360"/>
              <a:gd name="connsiteX10" fmla="*/ 1483360 w 3820160"/>
              <a:gd name="connsiteY10" fmla="*/ 3942080 h 4023360"/>
              <a:gd name="connsiteX11" fmla="*/ 1259840 w 3820160"/>
              <a:gd name="connsiteY11" fmla="*/ 3870960 h 4023360"/>
              <a:gd name="connsiteX12" fmla="*/ 1056640 w 3820160"/>
              <a:gd name="connsiteY12" fmla="*/ 3779520 h 4023360"/>
              <a:gd name="connsiteX13" fmla="*/ 792480 w 3820160"/>
              <a:gd name="connsiteY13" fmla="*/ 3616960 h 4023360"/>
              <a:gd name="connsiteX14" fmla="*/ 355600 w 3820160"/>
              <a:gd name="connsiteY14" fmla="*/ 3017520 h 4023360"/>
              <a:gd name="connsiteX15" fmla="*/ 152400 w 3820160"/>
              <a:gd name="connsiteY15" fmla="*/ 2611120 h 4023360"/>
              <a:gd name="connsiteX16" fmla="*/ 30480 w 3820160"/>
              <a:gd name="connsiteY16" fmla="*/ 2204720 h 4023360"/>
              <a:gd name="connsiteX17" fmla="*/ 0 w 3820160"/>
              <a:gd name="connsiteY17" fmla="*/ 1981200 h 4023360"/>
              <a:gd name="connsiteX18" fmla="*/ 71120 w 3820160"/>
              <a:gd name="connsiteY18" fmla="*/ 1158240 h 4023360"/>
              <a:gd name="connsiteX19" fmla="*/ 132080 w 3820160"/>
              <a:gd name="connsiteY19" fmla="*/ 975360 h 4023360"/>
              <a:gd name="connsiteX20" fmla="*/ 294640 w 3820160"/>
              <a:gd name="connsiteY20" fmla="*/ 690880 h 4023360"/>
              <a:gd name="connsiteX21" fmla="*/ 751840 w 3820160"/>
              <a:gd name="connsiteY21" fmla="*/ 254000 h 4023360"/>
              <a:gd name="connsiteX22" fmla="*/ 1127760 w 3820160"/>
              <a:gd name="connsiteY22" fmla="*/ 71120 h 4023360"/>
              <a:gd name="connsiteX23" fmla="*/ 1432560 w 3820160"/>
              <a:gd name="connsiteY23" fmla="*/ 10160 h 4023360"/>
              <a:gd name="connsiteX24" fmla="*/ 1625600 w 3820160"/>
              <a:gd name="connsiteY24" fmla="*/ 0 h 4023360"/>
              <a:gd name="connsiteX25" fmla="*/ 2174240 w 3820160"/>
              <a:gd name="connsiteY25" fmla="*/ 20320 h 4023360"/>
              <a:gd name="connsiteX26" fmla="*/ 2407920 w 3820160"/>
              <a:gd name="connsiteY26" fmla="*/ 101600 h 4023360"/>
              <a:gd name="connsiteX27" fmla="*/ 2580640 w 3820160"/>
              <a:gd name="connsiteY27" fmla="*/ 223520 h 4023360"/>
              <a:gd name="connsiteX28" fmla="*/ 2794000 w 3820160"/>
              <a:gd name="connsiteY28" fmla="*/ 599440 h 4023360"/>
              <a:gd name="connsiteX29" fmla="*/ 2885440 w 3820160"/>
              <a:gd name="connsiteY29" fmla="*/ 853440 h 4023360"/>
              <a:gd name="connsiteX30" fmla="*/ 3007360 w 3820160"/>
              <a:gd name="connsiteY30" fmla="*/ 1361440 h 4023360"/>
              <a:gd name="connsiteX31" fmla="*/ 3078480 w 3820160"/>
              <a:gd name="connsiteY31" fmla="*/ 1899920 h 4023360"/>
              <a:gd name="connsiteX32" fmla="*/ 3078480 w 3820160"/>
              <a:gd name="connsiteY32" fmla="*/ 2570480 h 4023360"/>
              <a:gd name="connsiteX33" fmla="*/ 3037840 w 3820160"/>
              <a:gd name="connsiteY33" fmla="*/ 2844800 h 4023360"/>
              <a:gd name="connsiteX34" fmla="*/ 3017520 w 3820160"/>
              <a:gd name="connsiteY34" fmla="*/ 2926080 h 4023360"/>
              <a:gd name="connsiteX35" fmla="*/ 2997200 w 3820160"/>
              <a:gd name="connsiteY35" fmla="*/ 2966720 h 4023360"/>
              <a:gd name="connsiteX36" fmla="*/ 3068320 w 3820160"/>
              <a:gd name="connsiteY36" fmla="*/ 3098800 h 4023360"/>
              <a:gd name="connsiteX37" fmla="*/ 3108960 w 3820160"/>
              <a:gd name="connsiteY37" fmla="*/ 3169920 h 4023360"/>
              <a:gd name="connsiteX38" fmla="*/ 3820160 w 3820160"/>
              <a:gd name="connsiteY38" fmla="*/ 3078480 h 4023360"/>
              <a:gd name="connsiteX0" fmla="*/ 3556000 w 3820160"/>
              <a:gd name="connsiteY0" fmla="*/ 3474720 h 4023360"/>
              <a:gd name="connsiteX1" fmla="*/ 3535680 w 3820160"/>
              <a:gd name="connsiteY1" fmla="*/ 3505200 h 4023360"/>
              <a:gd name="connsiteX2" fmla="*/ 3515360 w 3820160"/>
              <a:gd name="connsiteY2" fmla="*/ 3525520 h 4023360"/>
              <a:gd name="connsiteX3" fmla="*/ 3474720 w 3820160"/>
              <a:gd name="connsiteY3" fmla="*/ 3576320 h 4023360"/>
              <a:gd name="connsiteX4" fmla="*/ 3230880 w 3820160"/>
              <a:gd name="connsiteY4" fmla="*/ 3749040 h 4023360"/>
              <a:gd name="connsiteX5" fmla="*/ 2763520 w 3820160"/>
              <a:gd name="connsiteY5" fmla="*/ 3931920 h 4023360"/>
              <a:gd name="connsiteX6" fmla="*/ 2407920 w 3820160"/>
              <a:gd name="connsiteY6" fmla="*/ 4013200 h 4023360"/>
              <a:gd name="connsiteX7" fmla="*/ 2204720 w 3820160"/>
              <a:gd name="connsiteY7" fmla="*/ 4023360 h 4023360"/>
              <a:gd name="connsiteX8" fmla="*/ 1869440 w 3820160"/>
              <a:gd name="connsiteY8" fmla="*/ 4013200 h 4023360"/>
              <a:gd name="connsiteX9" fmla="*/ 1483360 w 3820160"/>
              <a:gd name="connsiteY9" fmla="*/ 3942080 h 4023360"/>
              <a:gd name="connsiteX10" fmla="*/ 1259840 w 3820160"/>
              <a:gd name="connsiteY10" fmla="*/ 3870960 h 4023360"/>
              <a:gd name="connsiteX11" fmla="*/ 1056640 w 3820160"/>
              <a:gd name="connsiteY11" fmla="*/ 3779520 h 4023360"/>
              <a:gd name="connsiteX12" fmla="*/ 792480 w 3820160"/>
              <a:gd name="connsiteY12" fmla="*/ 3616960 h 4023360"/>
              <a:gd name="connsiteX13" fmla="*/ 355600 w 3820160"/>
              <a:gd name="connsiteY13" fmla="*/ 3017520 h 4023360"/>
              <a:gd name="connsiteX14" fmla="*/ 152400 w 3820160"/>
              <a:gd name="connsiteY14" fmla="*/ 2611120 h 4023360"/>
              <a:gd name="connsiteX15" fmla="*/ 30480 w 3820160"/>
              <a:gd name="connsiteY15" fmla="*/ 2204720 h 4023360"/>
              <a:gd name="connsiteX16" fmla="*/ 0 w 3820160"/>
              <a:gd name="connsiteY16" fmla="*/ 1981200 h 4023360"/>
              <a:gd name="connsiteX17" fmla="*/ 71120 w 3820160"/>
              <a:gd name="connsiteY17" fmla="*/ 1158240 h 4023360"/>
              <a:gd name="connsiteX18" fmla="*/ 132080 w 3820160"/>
              <a:gd name="connsiteY18" fmla="*/ 975360 h 4023360"/>
              <a:gd name="connsiteX19" fmla="*/ 294640 w 3820160"/>
              <a:gd name="connsiteY19" fmla="*/ 690880 h 4023360"/>
              <a:gd name="connsiteX20" fmla="*/ 751840 w 3820160"/>
              <a:gd name="connsiteY20" fmla="*/ 254000 h 4023360"/>
              <a:gd name="connsiteX21" fmla="*/ 1127760 w 3820160"/>
              <a:gd name="connsiteY21" fmla="*/ 71120 h 4023360"/>
              <a:gd name="connsiteX22" fmla="*/ 1432560 w 3820160"/>
              <a:gd name="connsiteY22" fmla="*/ 10160 h 4023360"/>
              <a:gd name="connsiteX23" fmla="*/ 1625600 w 3820160"/>
              <a:gd name="connsiteY23" fmla="*/ 0 h 4023360"/>
              <a:gd name="connsiteX24" fmla="*/ 2174240 w 3820160"/>
              <a:gd name="connsiteY24" fmla="*/ 20320 h 4023360"/>
              <a:gd name="connsiteX25" fmla="*/ 2407920 w 3820160"/>
              <a:gd name="connsiteY25" fmla="*/ 101600 h 4023360"/>
              <a:gd name="connsiteX26" fmla="*/ 2580640 w 3820160"/>
              <a:gd name="connsiteY26" fmla="*/ 223520 h 4023360"/>
              <a:gd name="connsiteX27" fmla="*/ 2794000 w 3820160"/>
              <a:gd name="connsiteY27" fmla="*/ 599440 h 4023360"/>
              <a:gd name="connsiteX28" fmla="*/ 2885440 w 3820160"/>
              <a:gd name="connsiteY28" fmla="*/ 853440 h 4023360"/>
              <a:gd name="connsiteX29" fmla="*/ 3007360 w 3820160"/>
              <a:gd name="connsiteY29" fmla="*/ 1361440 h 4023360"/>
              <a:gd name="connsiteX30" fmla="*/ 3078480 w 3820160"/>
              <a:gd name="connsiteY30" fmla="*/ 1899920 h 4023360"/>
              <a:gd name="connsiteX31" fmla="*/ 3078480 w 3820160"/>
              <a:gd name="connsiteY31" fmla="*/ 2570480 h 4023360"/>
              <a:gd name="connsiteX32" fmla="*/ 3037840 w 3820160"/>
              <a:gd name="connsiteY32" fmla="*/ 2844800 h 4023360"/>
              <a:gd name="connsiteX33" fmla="*/ 3017520 w 3820160"/>
              <a:gd name="connsiteY33" fmla="*/ 2926080 h 4023360"/>
              <a:gd name="connsiteX34" fmla="*/ 2997200 w 3820160"/>
              <a:gd name="connsiteY34" fmla="*/ 2966720 h 4023360"/>
              <a:gd name="connsiteX35" fmla="*/ 3068320 w 3820160"/>
              <a:gd name="connsiteY35" fmla="*/ 3098800 h 4023360"/>
              <a:gd name="connsiteX36" fmla="*/ 3108960 w 3820160"/>
              <a:gd name="connsiteY36" fmla="*/ 3169920 h 4023360"/>
              <a:gd name="connsiteX37" fmla="*/ 3820160 w 3820160"/>
              <a:gd name="connsiteY37" fmla="*/ 3078480 h 4023360"/>
              <a:gd name="connsiteX0" fmla="*/ 3535680 w 3820160"/>
              <a:gd name="connsiteY0" fmla="*/ 3505200 h 4023360"/>
              <a:gd name="connsiteX1" fmla="*/ 3515360 w 3820160"/>
              <a:gd name="connsiteY1" fmla="*/ 3525520 h 4023360"/>
              <a:gd name="connsiteX2" fmla="*/ 3474720 w 3820160"/>
              <a:gd name="connsiteY2" fmla="*/ 3576320 h 4023360"/>
              <a:gd name="connsiteX3" fmla="*/ 3230880 w 3820160"/>
              <a:gd name="connsiteY3" fmla="*/ 3749040 h 4023360"/>
              <a:gd name="connsiteX4" fmla="*/ 2763520 w 3820160"/>
              <a:gd name="connsiteY4" fmla="*/ 3931920 h 4023360"/>
              <a:gd name="connsiteX5" fmla="*/ 2407920 w 3820160"/>
              <a:gd name="connsiteY5" fmla="*/ 4013200 h 4023360"/>
              <a:gd name="connsiteX6" fmla="*/ 2204720 w 3820160"/>
              <a:gd name="connsiteY6" fmla="*/ 4023360 h 4023360"/>
              <a:gd name="connsiteX7" fmla="*/ 1869440 w 3820160"/>
              <a:gd name="connsiteY7" fmla="*/ 4013200 h 4023360"/>
              <a:gd name="connsiteX8" fmla="*/ 1483360 w 3820160"/>
              <a:gd name="connsiteY8" fmla="*/ 3942080 h 4023360"/>
              <a:gd name="connsiteX9" fmla="*/ 1259840 w 3820160"/>
              <a:gd name="connsiteY9" fmla="*/ 3870960 h 4023360"/>
              <a:gd name="connsiteX10" fmla="*/ 1056640 w 3820160"/>
              <a:gd name="connsiteY10" fmla="*/ 3779520 h 4023360"/>
              <a:gd name="connsiteX11" fmla="*/ 792480 w 3820160"/>
              <a:gd name="connsiteY11" fmla="*/ 3616960 h 4023360"/>
              <a:gd name="connsiteX12" fmla="*/ 355600 w 3820160"/>
              <a:gd name="connsiteY12" fmla="*/ 3017520 h 4023360"/>
              <a:gd name="connsiteX13" fmla="*/ 152400 w 3820160"/>
              <a:gd name="connsiteY13" fmla="*/ 2611120 h 4023360"/>
              <a:gd name="connsiteX14" fmla="*/ 30480 w 3820160"/>
              <a:gd name="connsiteY14" fmla="*/ 2204720 h 4023360"/>
              <a:gd name="connsiteX15" fmla="*/ 0 w 3820160"/>
              <a:gd name="connsiteY15" fmla="*/ 1981200 h 4023360"/>
              <a:gd name="connsiteX16" fmla="*/ 71120 w 3820160"/>
              <a:gd name="connsiteY16" fmla="*/ 1158240 h 4023360"/>
              <a:gd name="connsiteX17" fmla="*/ 132080 w 3820160"/>
              <a:gd name="connsiteY17" fmla="*/ 975360 h 4023360"/>
              <a:gd name="connsiteX18" fmla="*/ 294640 w 3820160"/>
              <a:gd name="connsiteY18" fmla="*/ 690880 h 4023360"/>
              <a:gd name="connsiteX19" fmla="*/ 751840 w 3820160"/>
              <a:gd name="connsiteY19" fmla="*/ 254000 h 4023360"/>
              <a:gd name="connsiteX20" fmla="*/ 1127760 w 3820160"/>
              <a:gd name="connsiteY20" fmla="*/ 71120 h 4023360"/>
              <a:gd name="connsiteX21" fmla="*/ 1432560 w 3820160"/>
              <a:gd name="connsiteY21" fmla="*/ 10160 h 4023360"/>
              <a:gd name="connsiteX22" fmla="*/ 1625600 w 3820160"/>
              <a:gd name="connsiteY22" fmla="*/ 0 h 4023360"/>
              <a:gd name="connsiteX23" fmla="*/ 2174240 w 3820160"/>
              <a:gd name="connsiteY23" fmla="*/ 20320 h 4023360"/>
              <a:gd name="connsiteX24" fmla="*/ 2407920 w 3820160"/>
              <a:gd name="connsiteY24" fmla="*/ 101600 h 4023360"/>
              <a:gd name="connsiteX25" fmla="*/ 2580640 w 3820160"/>
              <a:gd name="connsiteY25" fmla="*/ 223520 h 4023360"/>
              <a:gd name="connsiteX26" fmla="*/ 2794000 w 3820160"/>
              <a:gd name="connsiteY26" fmla="*/ 599440 h 4023360"/>
              <a:gd name="connsiteX27" fmla="*/ 2885440 w 3820160"/>
              <a:gd name="connsiteY27" fmla="*/ 853440 h 4023360"/>
              <a:gd name="connsiteX28" fmla="*/ 3007360 w 3820160"/>
              <a:gd name="connsiteY28" fmla="*/ 1361440 h 4023360"/>
              <a:gd name="connsiteX29" fmla="*/ 3078480 w 3820160"/>
              <a:gd name="connsiteY29" fmla="*/ 1899920 h 4023360"/>
              <a:gd name="connsiteX30" fmla="*/ 3078480 w 3820160"/>
              <a:gd name="connsiteY30" fmla="*/ 2570480 h 4023360"/>
              <a:gd name="connsiteX31" fmla="*/ 3037840 w 3820160"/>
              <a:gd name="connsiteY31" fmla="*/ 2844800 h 4023360"/>
              <a:gd name="connsiteX32" fmla="*/ 3017520 w 3820160"/>
              <a:gd name="connsiteY32" fmla="*/ 2926080 h 4023360"/>
              <a:gd name="connsiteX33" fmla="*/ 2997200 w 3820160"/>
              <a:gd name="connsiteY33" fmla="*/ 2966720 h 4023360"/>
              <a:gd name="connsiteX34" fmla="*/ 3068320 w 3820160"/>
              <a:gd name="connsiteY34" fmla="*/ 3098800 h 4023360"/>
              <a:gd name="connsiteX35" fmla="*/ 3108960 w 3820160"/>
              <a:gd name="connsiteY35" fmla="*/ 3169920 h 4023360"/>
              <a:gd name="connsiteX36" fmla="*/ 3820160 w 3820160"/>
              <a:gd name="connsiteY36" fmla="*/ 3078480 h 4023360"/>
              <a:gd name="connsiteX0" fmla="*/ 3535680 w 3820160"/>
              <a:gd name="connsiteY0" fmla="*/ 3505200 h 4023360"/>
              <a:gd name="connsiteX1" fmla="*/ 3474720 w 3820160"/>
              <a:gd name="connsiteY1" fmla="*/ 3576320 h 4023360"/>
              <a:gd name="connsiteX2" fmla="*/ 3230880 w 3820160"/>
              <a:gd name="connsiteY2" fmla="*/ 3749040 h 4023360"/>
              <a:gd name="connsiteX3" fmla="*/ 2763520 w 3820160"/>
              <a:gd name="connsiteY3" fmla="*/ 3931920 h 4023360"/>
              <a:gd name="connsiteX4" fmla="*/ 2407920 w 3820160"/>
              <a:gd name="connsiteY4" fmla="*/ 4013200 h 4023360"/>
              <a:gd name="connsiteX5" fmla="*/ 2204720 w 3820160"/>
              <a:gd name="connsiteY5" fmla="*/ 4023360 h 4023360"/>
              <a:gd name="connsiteX6" fmla="*/ 1869440 w 3820160"/>
              <a:gd name="connsiteY6" fmla="*/ 4013200 h 4023360"/>
              <a:gd name="connsiteX7" fmla="*/ 1483360 w 3820160"/>
              <a:gd name="connsiteY7" fmla="*/ 3942080 h 4023360"/>
              <a:gd name="connsiteX8" fmla="*/ 1259840 w 3820160"/>
              <a:gd name="connsiteY8" fmla="*/ 3870960 h 4023360"/>
              <a:gd name="connsiteX9" fmla="*/ 1056640 w 3820160"/>
              <a:gd name="connsiteY9" fmla="*/ 3779520 h 4023360"/>
              <a:gd name="connsiteX10" fmla="*/ 792480 w 3820160"/>
              <a:gd name="connsiteY10" fmla="*/ 3616960 h 4023360"/>
              <a:gd name="connsiteX11" fmla="*/ 355600 w 3820160"/>
              <a:gd name="connsiteY11" fmla="*/ 3017520 h 4023360"/>
              <a:gd name="connsiteX12" fmla="*/ 152400 w 3820160"/>
              <a:gd name="connsiteY12" fmla="*/ 2611120 h 4023360"/>
              <a:gd name="connsiteX13" fmla="*/ 30480 w 3820160"/>
              <a:gd name="connsiteY13" fmla="*/ 2204720 h 4023360"/>
              <a:gd name="connsiteX14" fmla="*/ 0 w 3820160"/>
              <a:gd name="connsiteY14" fmla="*/ 1981200 h 4023360"/>
              <a:gd name="connsiteX15" fmla="*/ 71120 w 3820160"/>
              <a:gd name="connsiteY15" fmla="*/ 1158240 h 4023360"/>
              <a:gd name="connsiteX16" fmla="*/ 132080 w 3820160"/>
              <a:gd name="connsiteY16" fmla="*/ 975360 h 4023360"/>
              <a:gd name="connsiteX17" fmla="*/ 294640 w 3820160"/>
              <a:gd name="connsiteY17" fmla="*/ 690880 h 4023360"/>
              <a:gd name="connsiteX18" fmla="*/ 751840 w 3820160"/>
              <a:gd name="connsiteY18" fmla="*/ 254000 h 4023360"/>
              <a:gd name="connsiteX19" fmla="*/ 1127760 w 3820160"/>
              <a:gd name="connsiteY19" fmla="*/ 71120 h 4023360"/>
              <a:gd name="connsiteX20" fmla="*/ 1432560 w 3820160"/>
              <a:gd name="connsiteY20" fmla="*/ 10160 h 4023360"/>
              <a:gd name="connsiteX21" fmla="*/ 1625600 w 3820160"/>
              <a:gd name="connsiteY21" fmla="*/ 0 h 4023360"/>
              <a:gd name="connsiteX22" fmla="*/ 2174240 w 3820160"/>
              <a:gd name="connsiteY22" fmla="*/ 20320 h 4023360"/>
              <a:gd name="connsiteX23" fmla="*/ 2407920 w 3820160"/>
              <a:gd name="connsiteY23" fmla="*/ 101600 h 4023360"/>
              <a:gd name="connsiteX24" fmla="*/ 2580640 w 3820160"/>
              <a:gd name="connsiteY24" fmla="*/ 223520 h 4023360"/>
              <a:gd name="connsiteX25" fmla="*/ 2794000 w 3820160"/>
              <a:gd name="connsiteY25" fmla="*/ 599440 h 4023360"/>
              <a:gd name="connsiteX26" fmla="*/ 2885440 w 3820160"/>
              <a:gd name="connsiteY26" fmla="*/ 853440 h 4023360"/>
              <a:gd name="connsiteX27" fmla="*/ 3007360 w 3820160"/>
              <a:gd name="connsiteY27" fmla="*/ 1361440 h 4023360"/>
              <a:gd name="connsiteX28" fmla="*/ 3078480 w 3820160"/>
              <a:gd name="connsiteY28" fmla="*/ 1899920 h 4023360"/>
              <a:gd name="connsiteX29" fmla="*/ 3078480 w 3820160"/>
              <a:gd name="connsiteY29" fmla="*/ 2570480 h 4023360"/>
              <a:gd name="connsiteX30" fmla="*/ 3037840 w 3820160"/>
              <a:gd name="connsiteY30" fmla="*/ 2844800 h 4023360"/>
              <a:gd name="connsiteX31" fmla="*/ 3017520 w 3820160"/>
              <a:gd name="connsiteY31" fmla="*/ 2926080 h 4023360"/>
              <a:gd name="connsiteX32" fmla="*/ 2997200 w 3820160"/>
              <a:gd name="connsiteY32" fmla="*/ 2966720 h 4023360"/>
              <a:gd name="connsiteX33" fmla="*/ 3068320 w 3820160"/>
              <a:gd name="connsiteY33" fmla="*/ 3098800 h 4023360"/>
              <a:gd name="connsiteX34" fmla="*/ 3108960 w 3820160"/>
              <a:gd name="connsiteY34" fmla="*/ 3169920 h 4023360"/>
              <a:gd name="connsiteX35" fmla="*/ 3820160 w 3820160"/>
              <a:gd name="connsiteY35" fmla="*/ 3078480 h 4023360"/>
              <a:gd name="connsiteX0" fmla="*/ 3810000 w 3820160"/>
              <a:gd name="connsiteY0" fmla="*/ 3271520 h 4023360"/>
              <a:gd name="connsiteX1" fmla="*/ 3474720 w 3820160"/>
              <a:gd name="connsiteY1" fmla="*/ 3576320 h 4023360"/>
              <a:gd name="connsiteX2" fmla="*/ 3230880 w 3820160"/>
              <a:gd name="connsiteY2" fmla="*/ 3749040 h 4023360"/>
              <a:gd name="connsiteX3" fmla="*/ 2763520 w 3820160"/>
              <a:gd name="connsiteY3" fmla="*/ 3931920 h 4023360"/>
              <a:gd name="connsiteX4" fmla="*/ 2407920 w 3820160"/>
              <a:gd name="connsiteY4" fmla="*/ 4013200 h 4023360"/>
              <a:gd name="connsiteX5" fmla="*/ 2204720 w 3820160"/>
              <a:gd name="connsiteY5" fmla="*/ 4023360 h 4023360"/>
              <a:gd name="connsiteX6" fmla="*/ 1869440 w 3820160"/>
              <a:gd name="connsiteY6" fmla="*/ 4013200 h 4023360"/>
              <a:gd name="connsiteX7" fmla="*/ 1483360 w 3820160"/>
              <a:gd name="connsiteY7" fmla="*/ 3942080 h 4023360"/>
              <a:gd name="connsiteX8" fmla="*/ 1259840 w 3820160"/>
              <a:gd name="connsiteY8" fmla="*/ 3870960 h 4023360"/>
              <a:gd name="connsiteX9" fmla="*/ 1056640 w 3820160"/>
              <a:gd name="connsiteY9" fmla="*/ 3779520 h 4023360"/>
              <a:gd name="connsiteX10" fmla="*/ 792480 w 3820160"/>
              <a:gd name="connsiteY10" fmla="*/ 3616960 h 4023360"/>
              <a:gd name="connsiteX11" fmla="*/ 355600 w 3820160"/>
              <a:gd name="connsiteY11" fmla="*/ 3017520 h 4023360"/>
              <a:gd name="connsiteX12" fmla="*/ 152400 w 3820160"/>
              <a:gd name="connsiteY12" fmla="*/ 2611120 h 4023360"/>
              <a:gd name="connsiteX13" fmla="*/ 30480 w 3820160"/>
              <a:gd name="connsiteY13" fmla="*/ 2204720 h 4023360"/>
              <a:gd name="connsiteX14" fmla="*/ 0 w 3820160"/>
              <a:gd name="connsiteY14" fmla="*/ 1981200 h 4023360"/>
              <a:gd name="connsiteX15" fmla="*/ 71120 w 3820160"/>
              <a:gd name="connsiteY15" fmla="*/ 1158240 h 4023360"/>
              <a:gd name="connsiteX16" fmla="*/ 132080 w 3820160"/>
              <a:gd name="connsiteY16" fmla="*/ 975360 h 4023360"/>
              <a:gd name="connsiteX17" fmla="*/ 294640 w 3820160"/>
              <a:gd name="connsiteY17" fmla="*/ 690880 h 4023360"/>
              <a:gd name="connsiteX18" fmla="*/ 751840 w 3820160"/>
              <a:gd name="connsiteY18" fmla="*/ 254000 h 4023360"/>
              <a:gd name="connsiteX19" fmla="*/ 1127760 w 3820160"/>
              <a:gd name="connsiteY19" fmla="*/ 71120 h 4023360"/>
              <a:gd name="connsiteX20" fmla="*/ 1432560 w 3820160"/>
              <a:gd name="connsiteY20" fmla="*/ 10160 h 4023360"/>
              <a:gd name="connsiteX21" fmla="*/ 1625600 w 3820160"/>
              <a:gd name="connsiteY21" fmla="*/ 0 h 4023360"/>
              <a:gd name="connsiteX22" fmla="*/ 2174240 w 3820160"/>
              <a:gd name="connsiteY22" fmla="*/ 20320 h 4023360"/>
              <a:gd name="connsiteX23" fmla="*/ 2407920 w 3820160"/>
              <a:gd name="connsiteY23" fmla="*/ 101600 h 4023360"/>
              <a:gd name="connsiteX24" fmla="*/ 2580640 w 3820160"/>
              <a:gd name="connsiteY24" fmla="*/ 223520 h 4023360"/>
              <a:gd name="connsiteX25" fmla="*/ 2794000 w 3820160"/>
              <a:gd name="connsiteY25" fmla="*/ 599440 h 4023360"/>
              <a:gd name="connsiteX26" fmla="*/ 2885440 w 3820160"/>
              <a:gd name="connsiteY26" fmla="*/ 853440 h 4023360"/>
              <a:gd name="connsiteX27" fmla="*/ 3007360 w 3820160"/>
              <a:gd name="connsiteY27" fmla="*/ 1361440 h 4023360"/>
              <a:gd name="connsiteX28" fmla="*/ 3078480 w 3820160"/>
              <a:gd name="connsiteY28" fmla="*/ 1899920 h 4023360"/>
              <a:gd name="connsiteX29" fmla="*/ 3078480 w 3820160"/>
              <a:gd name="connsiteY29" fmla="*/ 2570480 h 4023360"/>
              <a:gd name="connsiteX30" fmla="*/ 3037840 w 3820160"/>
              <a:gd name="connsiteY30" fmla="*/ 2844800 h 4023360"/>
              <a:gd name="connsiteX31" fmla="*/ 3017520 w 3820160"/>
              <a:gd name="connsiteY31" fmla="*/ 2926080 h 4023360"/>
              <a:gd name="connsiteX32" fmla="*/ 2997200 w 3820160"/>
              <a:gd name="connsiteY32" fmla="*/ 2966720 h 4023360"/>
              <a:gd name="connsiteX33" fmla="*/ 3068320 w 3820160"/>
              <a:gd name="connsiteY33" fmla="*/ 3098800 h 4023360"/>
              <a:gd name="connsiteX34" fmla="*/ 3108960 w 3820160"/>
              <a:gd name="connsiteY34" fmla="*/ 3169920 h 4023360"/>
              <a:gd name="connsiteX35" fmla="*/ 3820160 w 3820160"/>
              <a:gd name="connsiteY35" fmla="*/ 307848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281680 w 3810000"/>
              <a:gd name="connsiteY28" fmla="*/ 17983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261360 w 3810000"/>
              <a:gd name="connsiteY27" fmla="*/ 1290320 h 4023360"/>
              <a:gd name="connsiteX28" fmla="*/ 3281680 w 3810000"/>
              <a:gd name="connsiteY28" fmla="*/ 17983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10000 w 3810000"/>
              <a:gd name="connsiteY33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10000 w 3810000"/>
              <a:gd name="connsiteY33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786592 w 3810000"/>
              <a:gd name="connsiteY33" fmla="*/ 3236276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09999 w 3810000"/>
              <a:gd name="connsiteY33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108960 w 3810000"/>
              <a:gd name="connsiteY31" fmla="*/ 3169920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2997200 w 3810000"/>
              <a:gd name="connsiteY30" fmla="*/ 2966720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436071 w 3810000"/>
              <a:gd name="connsiteY28" fmla="*/ 2265991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436071 w 3810000"/>
              <a:gd name="connsiteY27" fmla="*/ 2265991 h 4023360"/>
              <a:gd name="connsiteX28" fmla="*/ 3373317 w 3810000"/>
              <a:gd name="connsiteY28" fmla="*/ 2711759 h 4023360"/>
              <a:gd name="connsiteX29" fmla="*/ 3306183 w 3810000"/>
              <a:gd name="connsiteY29" fmla="*/ 2962752 h 4023360"/>
              <a:gd name="connsiteX30" fmla="*/ 3277496 w 3810000"/>
              <a:gd name="connsiteY30" fmla="*/ 3058791 h 4023360"/>
              <a:gd name="connsiteX31" fmla="*/ 3809999 w 3810000"/>
              <a:gd name="connsiteY31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359674 w 3810000"/>
              <a:gd name="connsiteY26" fmla="*/ 1222849 h 4023360"/>
              <a:gd name="connsiteX27" fmla="*/ 3436071 w 3810000"/>
              <a:gd name="connsiteY27" fmla="*/ 2265991 h 4023360"/>
              <a:gd name="connsiteX28" fmla="*/ 3373317 w 3810000"/>
              <a:gd name="connsiteY28" fmla="*/ 2711759 h 4023360"/>
              <a:gd name="connsiteX29" fmla="*/ 3306183 w 3810000"/>
              <a:gd name="connsiteY29" fmla="*/ 2962752 h 4023360"/>
              <a:gd name="connsiteX30" fmla="*/ 3277496 w 3810000"/>
              <a:gd name="connsiteY30" fmla="*/ 3058791 h 4023360"/>
              <a:gd name="connsiteX31" fmla="*/ 3809999 w 3810000"/>
              <a:gd name="connsiteY31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359674 w 3810000"/>
              <a:gd name="connsiteY25" fmla="*/ 1222849 h 4023360"/>
              <a:gd name="connsiteX26" fmla="*/ 3436071 w 3810000"/>
              <a:gd name="connsiteY26" fmla="*/ 2265991 h 4023360"/>
              <a:gd name="connsiteX27" fmla="*/ 3373317 w 3810000"/>
              <a:gd name="connsiteY27" fmla="*/ 2711759 h 4023360"/>
              <a:gd name="connsiteX28" fmla="*/ 3306183 w 3810000"/>
              <a:gd name="connsiteY28" fmla="*/ 2962752 h 4023360"/>
              <a:gd name="connsiteX29" fmla="*/ 3277496 w 3810000"/>
              <a:gd name="connsiteY29" fmla="*/ 3058791 h 4023360"/>
              <a:gd name="connsiteX30" fmla="*/ 3809999 w 3810000"/>
              <a:gd name="connsiteY30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3001978 w 3810000"/>
              <a:gd name="connsiteY24" fmla="*/ 421964 h 4023360"/>
              <a:gd name="connsiteX25" fmla="*/ 3359674 w 3810000"/>
              <a:gd name="connsiteY25" fmla="*/ 1222849 h 4023360"/>
              <a:gd name="connsiteX26" fmla="*/ 3436071 w 3810000"/>
              <a:gd name="connsiteY26" fmla="*/ 2265991 h 4023360"/>
              <a:gd name="connsiteX27" fmla="*/ 3373317 w 3810000"/>
              <a:gd name="connsiteY27" fmla="*/ 2711759 h 4023360"/>
              <a:gd name="connsiteX28" fmla="*/ 3306183 w 3810000"/>
              <a:gd name="connsiteY28" fmla="*/ 2962752 h 4023360"/>
              <a:gd name="connsiteX29" fmla="*/ 3277496 w 3810000"/>
              <a:gd name="connsiteY29" fmla="*/ 3058791 h 4023360"/>
              <a:gd name="connsiteX30" fmla="*/ 3809999 w 3810000"/>
              <a:gd name="connsiteY30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407920 w 3810000"/>
              <a:gd name="connsiteY22" fmla="*/ 101600 h 4023360"/>
              <a:gd name="connsiteX23" fmla="*/ 3001978 w 3810000"/>
              <a:gd name="connsiteY23" fmla="*/ 421964 h 4023360"/>
              <a:gd name="connsiteX24" fmla="*/ 3359674 w 3810000"/>
              <a:gd name="connsiteY24" fmla="*/ 1222849 h 4023360"/>
              <a:gd name="connsiteX25" fmla="*/ 3436071 w 3810000"/>
              <a:gd name="connsiteY25" fmla="*/ 2265991 h 4023360"/>
              <a:gd name="connsiteX26" fmla="*/ 3373317 w 3810000"/>
              <a:gd name="connsiteY26" fmla="*/ 2711759 h 4023360"/>
              <a:gd name="connsiteX27" fmla="*/ 3306183 w 3810000"/>
              <a:gd name="connsiteY27" fmla="*/ 2962752 h 4023360"/>
              <a:gd name="connsiteX28" fmla="*/ 3277496 w 3810000"/>
              <a:gd name="connsiteY28" fmla="*/ 3058791 h 4023360"/>
              <a:gd name="connsiteX29" fmla="*/ 3809999 w 3810000"/>
              <a:gd name="connsiteY29" fmla="*/ 3287872 h 4023360"/>
              <a:gd name="connsiteX0" fmla="*/ 3810000 w 3810000"/>
              <a:gd name="connsiteY0" fmla="*/ 3272025 h 4023865"/>
              <a:gd name="connsiteX1" fmla="*/ 3474720 w 3810000"/>
              <a:gd name="connsiteY1" fmla="*/ 3576825 h 4023865"/>
              <a:gd name="connsiteX2" fmla="*/ 3230880 w 3810000"/>
              <a:gd name="connsiteY2" fmla="*/ 3749545 h 4023865"/>
              <a:gd name="connsiteX3" fmla="*/ 2763520 w 3810000"/>
              <a:gd name="connsiteY3" fmla="*/ 3932425 h 4023865"/>
              <a:gd name="connsiteX4" fmla="*/ 2407920 w 3810000"/>
              <a:gd name="connsiteY4" fmla="*/ 4013705 h 4023865"/>
              <a:gd name="connsiteX5" fmla="*/ 2204720 w 3810000"/>
              <a:gd name="connsiteY5" fmla="*/ 4023865 h 4023865"/>
              <a:gd name="connsiteX6" fmla="*/ 1869440 w 3810000"/>
              <a:gd name="connsiteY6" fmla="*/ 4013705 h 4023865"/>
              <a:gd name="connsiteX7" fmla="*/ 1483360 w 3810000"/>
              <a:gd name="connsiteY7" fmla="*/ 3942585 h 4023865"/>
              <a:gd name="connsiteX8" fmla="*/ 1259840 w 3810000"/>
              <a:gd name="connsiteY8" fmla="*/ 3871465 h 4023865"/>
              <a:gd name="connsiteX9" fmla="*/ 1056640 w 3810000"/>
              <a:gd name="connsiteY9" fmla="*/ 3780025 h 4023865"/>
              <a:gd name="connsiteX10" fmla="*/ 792480 w 3810000"/>
              <a:gd name="connsiteY10" fmla="*/ 3617465 h 4023865"/>
              <a:gd name="connsiteX11" fmla="*/ 355600 w 3810000"/>
              <a:gd name="connsiteY11" fmla="*/ 3018025 h 4023865"/>
              <a:gd name="connsiteX12" fmla="*/ 152400 w 3810000"/>
              <a:gd name="connsiteY12" fmla="*/ 2611625 h 4023865"/>
              <a:gd name="connsiteX13" fmla="*/ 30480 w 3810000"/>
              <a:gd name="connsiteY13" fmla="*/ 2205225 h 4023865"/>
              <a:gd name="connsiteX14" fmla="*/ 0 w 3810000"/>
              <a:gd name="connsiteY14" fmla="*/ 1981705 h 4023865"/>
              <a:gd name="connsiteX15" fmla="*/ 71120 w 3810000"/>
              <a:gd name="connsiteY15" fmla="*/ 1158745 h 4023865"/>
              <a:gd name="connsiteX16" fmla="*/ 132080 w 3810000"/>
              <a:gd name="connsiteY16" fmla="*/ 975865 h 4023865"/>
              <a:gd name="connsiteX17" fmla="*/ 294640 w 3810000"/>
              <a:gd name="connsiteY17" fmla="*/ 691385 h 4023865"/>
              <a:gd name="connsiteX18" fmla="*/ 751840 w 3810000"/>
              <a:gd name="connsiteY18" fmla="*/ 254505 h 4023865"/>
              <a:gd name="connsiteX19" fmla="*/ 1127760 w 3810000"/>
              <a:gd name="connsiteY19" fmla="*/ 71625 h 4023865"/>
              <a:gd name="connsiteX20" fmla="*/ 1625600 w 3810000"/>
              <a:gd name="connsiteY20" fmla="*/ 505 h 4023865"/>
              <a:gd name="connsiteX21" fmla="*/ 2407920 w 3810000"/>
              <a:gd name="connsiteY21" fmla="*/ 102105 h 4023865"/>
              <a:gd name="connsiteX22" fmla="*/ 3001978 w 3810000"/>
              <a:gd name="connsiteY22" fmla="*/ 422469 h 4023865"/>
              <a:gd name="connsiteX23" fmla="*/ 3359674 w 3810000"/>
              <a:gd name="connsiteY23" fmla="*/ 1223354 h 4023865"/>
              <a:gd name="connsiteX24" fmla="*/ 3436071 w 3810000"/>
              <a:gd name="connsiteY24" fmla="*/ 2266496 h 4023865"/>
              <a:gd name="connsiteX25" fmla="*/ 3373317 w 3810000"/>
              <a:gd name="connsiteY25" fmla="*/ 2712264 h 4023865"/>
              <a:gd name="connsiteX26" fmla="*/ 3306183 w 3810000"/>
              <a:gd name="connsiteY26" fmla="*/ 2963257 h 4023865"/>
              <a:gd name="connsiteX27" fmla="*/ 3277496 w 3810000"/>
              <a:gd name="connsiteY27" fmla="*/ 3059296 h 4023865"/>
              <a:gd name="connsiteX28" fmla="*/ 3809999 w 3810000"/>
              <a:gd name="connsiteY28" fmla="*/ 3288377 h 4023865"/>
              <a:gd name="connsiteX0" fmla="*/ 3810000 w 3810000"/>
              <a:gd name="connsiteY0" fmla="*/ 3281919 h 4033759"/>
              <a:gd name="connsiteX1" fmla="*/ 3474720 w 3810000"/>
              <a:gd name="connsiteY1" fmla="*/ 3586719 h 4033759"/>
              <a:gd name="connsiteX2" fmla="*/ 3230880 w 3810000"/>
              <a:gd name="connsiteY2" fmla="*/ 3759439 h 4033759"/>
              <a:gd name="connsiteX3" fmla="*/ 2763520 w 3810000"/>
              <a:gd name="connsiteY3" fmla="*/ 3942319 h 4033759"/>
              <a:gd name="connsiteX4" fmla="*/ 2407920 w 3810000"/>
              <a:gd name="connsiteY4" fmla="*/ 4023599 h 4033759"/>
              <a:gd name="connsiteX5" fmla="*/ 2204720 w 3810000"/>
              <a:gd name="connsiteY5" fmla="*/ 4033759 h 4033759"/>
              <a:gd name="connsiteX6" fmla="*/ 1869440 w 3810000"/>
              <a:gd name="connsiteY6" fmla="*/ 4023599 h 4033759"/>
              <a:gd name="connsiteX7" fmla="*/ 1483360 w 3810000"/>
              <a:gd name="connsiteY7" fmla="*/ 3952479 h 4033759"/>
              <a:gd name="connsiteX8" fmla="*/ 1259840 w 3810000"/>
              <a:gd name="connsiteY8" fmla="*/ 3881359 h 4033759"/>
              <a:gd name="connsiteX9" fmla="*/ 1056640 w 3810000"/>
              <a:gd name="connsiteY9" fmla="*/ 3789919 h 4033759"/>
              <a:gd name="connsiteX10" fmla="*/ 792480 w 3810000"/>
              <a:gd name="connsiteY10" fmla="*/ 3627359 h 4033759"/>
              <a:gd name="connsiteX11" fmla="*/ 355600 w 3810000"/>
              <a:gd name="connsiteY11" fmla="*/ 3027919 h 4033759"/>
              <a:gd name="connsiteX12" fmla="*/ 152400 w 3810000"/>
              <a:gd name="connsiteY12" fmla="*/ 2621519 h 4033759"/>
              <a:gd name="connsiteX13" fmla="*/ 30480 w 3810000"/>
              <a:gd name="connsiteY13" fmla="*/ 2215119 h 4033759"/>
              <a:gd name="connsiteX14" fmla="*/ 0 w 3810000"/>
              <a:gd name="connsiteY14" fmla="*/ 1991599 h 4033759"/>
              <a:gd name="connsiteX15" fmla="*/ 71120 w 3810000"/>
              <a:gd name="connsiteY15" fmla="*/ 1168639 h 4033759"/>
              <a:gd name="connsiteX16" fmla="*/ 132080 w 3810000"/>
              <a:gd name="connsiteY16" fmla="*/ 985759 h 4033759"/>
              <a:gd name="connsiteX17" fmla="*/ 294640 w 3810000"/>
              <a:gd name="connsiteY17" fmla="*/ 701279 h 4033759"/>
              <a:gd name="connsiteX18" fmla="*/ 1127760 w 3810000"/>
              <a:gd name="connsiteY18" fmla="*/ 81519 h 4033759"/>
              <a:gd name="connsiteX19" fmla="*/ 1625600 w 3810000"/>
              <a:gd name="connsiteY19" fmla="*/ 10399 h 4033759"/>
              <a:gd name="connsiteX20" fmla="*/ 2407920 w 3810000"/>
              <a:gd name="connsiteY20" fmla="*/ 111999 h 4033759"/>
              <a:gd name="connsiteX21" fmla="*/ 3001978 w 3810000"/>
              <a:gd name="connsiteY21" fmla="*/ 432363 h 4033759"/>
              <a:gd name="connsiteX22" fmla="*/ 3359674 w 3810000"/>
              <a:gd name="connsiteY22" fmla="*/ 1233248 h 4033759"/>
              <a:gd name="connsiteX23" fmla="*/ 3436071 w 3810000"/>
              <a:gd name="connsiteY23" fmla="*/ 2276390 h 4033759"/>
              <a:gd name="connsiteX24" fmla="*/ 3373317 w 3810000"/>
              <a:gd name="connsiteY24" fmla="*/ 2722158 h 4033759"/>
              <a:gd name="connsiteX25" fmla="*/ 3306183 w 3810000"/>
              <a:gd name="connsiteY25" fmla="*/ 2973151 h 4033759"/>
              <a:gd name="connsiteX26" fmla="*/ 3277496 w 3810000"/>
              <a:gd name="connsiteY26" fmla="*/ 3069190 h 4033759"/>
              <a:gd name="connsiteX27" fmla="*/ 3809999 w 3810000"/>
              <a:gd name="connsiteY27" fmla="*/ 3298271 h 4033759"/>
              <a:gd name="connsiteX0" fmla="*/ 3810000 w 3810000"/>
              <a:gd name="connsiteY0" fmla="*/ 3271645 h 4023485"/>
              <a:gd name="connsiteX1" fmla="*/ 3474720 w 3810000"/>
              <a:gd name="connsiteY1" fmla="*/ 3576445 h 4023485"/>
              <a:gd name="connsiteX2" fmla="*/ 3230880 w 3810000"/>
              <a:gd name="connsiteY2" fmla="*/ 3749165 h 4023485"/>
              <a:gd name="connsiteX3" fmla="*/ 2763520 w 3810000"/>
              <a:gd name="connsiteY3" fmla="*/ 3932045 h 4023485"/>
              <a:gd name="connsiteX4" fmla="*/ 2407920 w 3810000"/>
              <a:gd name="connsiteY4" fmla="*/ 4013325 h 4023485"/>
              <a:gd name="connsiteX5" fmla="*/ 2204720 w 3810000"/>
              <a:gd name="connsiteY5" fmla="*/ 4023485 h 4023485"/>
              <a:gd name="connsiteX6" fmla="*/ 1869440 w 3810000"/>
              <a:gd name="connsiteY6" fmla="*/ 4013325 h 4023485"/>
              <a:gd name="connsiteX7" fmla="*/ 1483360 w 3810000"/>
              <a:gd name="connsiteY7" fmla="*/ 3942205 h 4023485"/>
              <a:gd name="connsiteX8" fmla="*/ 1259840 w 3810000"/>
              <a:gd name="connsiteY8" fmla="*/ 3871085 h 4023485"/>
              <a:gd name="connsiteX9" fmla="*/ 1056640 w 3810000"/>
              <a:gd name="connsiteY9" fmla="*/ 3779645 h 4023485"/>
              <a:gd name="connsiteX10" fmla="*/ 792480 w 3810000"/>
              <a:gd name="connsiteY10" fmla="*/ 3617085 h 4023485"/>
              <a:gd name="connsiteX11" fmla="*/ 355600 w 3810000"/>
              <a:gd name="connsiteY11" fmla="*/ 3017645 h 4023485"/>
              <a:gd name="connsiteX12" fmla="*/ 152400 w 3810000"/>
              <a:gd name="connsiteY12" fmla="*/ 2611245 h 4023485"/>
              <a:gd name="connsiteX13" fmla="*/ 30480 w 3810000"/>
              <a:gd name="connsiteY13" fmla="*/ 2204845 h 4023485"/>
              <a:gd name="connsiteX14" fmla="*/ 0 w 3810000"/>
              <a:gd name="connsiteY14" fmla="*/ 1981325 h 4023485"/>
              <a:gd name="connsiteX15" fmla="*/ 71120 w 3810000"/>
              <a:gd name="connsiteY15" fmla="*/ 1158365 h 4023485"/>
              <a:gd name="connsiteX16" fmla="*/ 132080 w 3810000"/>
              <a:gd name="connsiteY16" fmla="*/ 975485 h 4023485"/>
              <a:gd name="connsiteX17" fmla="*/ 294640 w 3810000"/>
              <a:gd name="connsiteY17" fmla="*/ 691005 h 4023485"/>
              <a:gd name="connsiteX18" fmla="*/ 893683 w 3810000"/>
              <a:gd name="connsiteY18" fmla="*/ 261752 h 4023485"/>
              <a:gd name="connsiteX19" fmla="*/ 1625600 w 3810000"/>
              <a:gd name="connsiteY19" fmla="*/ 125 h 4023485"/>
              <a:gd name="connsiteX20" fmla="*/ 2407920 w 3810000"/>
              <a:gd name="connsiteY20" fmla="*/ 101725 h 4023485"/>
              <a:gd name="connsiteX21" fmla="*/ 3001978 w 3810000"/>
              <a:gd name="connsiteY21" fmla="*/ 422089 h 4023485"/>
              <a:gd name="connsiteX22" fmla="*/ 3359674 w 3810000"/>
              <a:gd name="connsiteY22" fmla="*/ 1222974 h 4023485"/>
              <a:gd name="connsiteX23" fmla="*/ 3436071 w 3810000"/>
              <a:gd name="connsiteY23" fmla="*/ 2266116 h 4023485"/>
              <a:gd name="connsiteX24" fmla="*/ 3373317 w 3810000"/>
              <a:gd name="connsiteY24" fmla="*/ 2711884 h 4023485"/>
              <a:gd name="connsiteX25" fmla="*/ 3306183 w 3810000"/>
              <a:gd name="connsiteY25" fmla="*/ 2962877 h 4023485"/>
              <a:gd name="connsiteX26" fmla="*/ 3277496 w 3810000"/>
              <a:gd name="connsiteY26" fmla="*/ 3058916 h 4023485"/>
              <a:gd name="connsiteX27" fmla="*/ 3809999 w 3810000"/>
              <a:gd name="connsiteY27" fmla="*/ 3287997 h 4023485"/>
              <a:gd name="connsiteX0" fmla="*/ 3810000 w 3810000"/>
              <a:gd name="connsiteY0" fmla="*/ 3220097 h 3971937"/>
              <a:gd name="connsiteX1" fmla="*/ 3474720 w 3810000"/>
              <a:gd name="connsiteY1" fmla="*/ 3524897 h 3971937"/>
              <a:gd name="connsiteX2" fmla="*/ 3230880 w 3810000"/>
              <a:gd name="connsiteY2" fmla="*/ 3697617 h 3971937"/>
              <a:gd name="connsiteX3" fmla="*/ 2763520 w 3810000"/>
              <a:gd name="connsiteY3" fmla="*/ 3880497 h 3971937"/>
              <a:gd name="connsiteX4" fmla="*/ 2407920 w 3810000"/>
              <a:gd name="connsiteY4" fmla="*/ 3961777 h 3971937"/>
              <a:gd name="connsiteX5" fmla="*/ 2204720 w 3810000"/>
              <a:gd name="connsiteY5" fmla="*/ 3971937 h 3971937"/>
              <a:gd name="connsiteX6" fmla="*/ 1869440 w 3810000"/>
              <a:gd name="connsiteY6" fmla="*/ 3961777 h 3971937"/>
              <a:gd name="connsiteX7" fmla="*/ 1483360 w 3810000"/>
              <a:gd name="connsiteY7" fmla="*/ 3890657 h 3971937"/>
              <a:gd name="connsiteX8" fmla="*/ 1259840 w 3810000"/>
              <a:gd name="connsiteY8" fmla="*/ 3819537 h 3971937"/>
              <a:gd name="connsiteX9" fmla="*/ 1056640 w 3810000"/>
              <a:gd name="connsiteY9" fmla="*/ 3728097 h 3971937"/>
              <a:gd name="connsiteX10" fmla="*/ 792480 w 3810000"/>
              <a:gd name="connsiteY10" fmla="*/ 3565537 h 3971937"/>
              <a:gd name="connsiteX11" fmla="*/ 355600 w 3810000"/>
              <a:gd name="connsiteY11" fmla="*/ 2966097 h 3971937"/>
              <a:gd name="connsiteX12" fmla="*/ 152400 w 3810000"/>
              <a:gd name="connsiteY12" fmla="*/ 2559697 h 3971937"/>
              <a:gd name="connsiteX13" fmla="*/ 30480 w 3810000"/>
              <a:gd name="connsiteY13" fmla="*/ 2153297 h 3971937"/>
              <a:gd name="connsiteX14" fmla="*/ 0 w 3810000"/>
              <a:gd name="connsiteY14" fmla="*/ 1929777 h 3971937"/>
              <a:gd name="connsiteX15" fmla="*/ 71120 w 3810000"/>
              <a:gd name="connsiteY15" fmla="*/ 1106817 h 3971937"/>
              <a:gd name="connsiteX16" fmla="*/ 132080 w 3810000"/>
              <a:gd name="connsiteY16" fmla="*/ 923937 h 3971937"/>
              <a:gd name="connsiteX17" fmla="*/ 294640 w 3810000"/>
              <a:gd name="connsiteY17" fmla="*/ 639457 h 3971937"/>
              <a:gd name="connsiteX18" fmla="*/ 893683 w 3810000"/>
              <a:gd name="connsiteY18" fmla="*/ 210204 h 3971937"/>
              <a:gd name="connsiteX19" fmla="*/ 1625600 w 3810000"/>
              <a:gd name="connsiteY19" fmla="*/ 172 h 3971937"/>
              <a:gd name="connsiteX20" fmla="*/ 2407920 w 3810000"/>
              <a:gd name="connsiteY20" fmla="*/ 50177 h 3971937"/>
              <a:gd name="connsiteX21" fmla="*/ 3001978 w 3810000"/>
              <a:gd name="connsiteY21" fmla="*/ 370541 h 3971937"/>
              <a:gd name="connsiteX22" fmla="*/ 3359674 w 3810000"/>
              <a:gd name="connsiteY22" fmla="*/ 1171426 h 3971937"/>
              <a:gd name="connsiteX23" fmla="*/ 3436071 w 3810000"/>
              <a:gd name="connsiteY23" fmla="*/ 2214568 h 3971937"/>
              <a:gd name="connsiteX24" fmla="*/ 3373317 w 3810000"/>
              <a:gd name="connsiteY24" fmla="*/ 2660336 h 3971937"/>
              <a:gd name="connsiteX25" fmla="*/ 3306183 w 3810000"/>
              <a:gd name="connsiteY25" fmla="*/ 2911329 h 3971937"/>
              <a:gd name="connsiteX26" fmla="*/ 3277496 w 3810000"/>
              <a:gd name="connsiteY26" fmla="*/ 3007368 h 3971937"/>
              <a:gd name="connsiteX27" fmla="*/ 3809999 w 3810000"/>
              <a:gd name="connsiteY27" fmla="*/ 3236449 h 3971937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94640 w 3810000"/>
              <a:gd name="connsiteY17" fmla="*/ 639285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75913 w 3810000"/>
              <a:gd name="connsiteY17" fmla="*/ 940921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75913 w 3810000"/>
              <a:gd name="connsiteY17" fmla="*/ 940921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937609 w 3810000"/>
              <a:gd name="connsiteY10" fmla="*/ 3434392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937609 w 3810000"/>
              <a:gd name="connsiteY10" fmla="*/ 3434392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937609 w 3810000"/>
              <a:gd name="connsiteY9" fmla="*/ 3434392 h 3971765"/>
              <a:gd name="connsiteX10" fmla="*/ 266650 w 3810000"/>
              <a:gd name="connsiteY10" fmla="*/ 3001646 h 3971765"/>
              <a:gd name="connsiteX11" fmla="*/ 152400 w 3810000"/>
              <a:gd name="connsiteY11" fmla="*/ 2559525 h 3971765"/>
              <a:gd name="connsiteX12" fmla="*/ 30480 w 3810000"/>
              <a:gd name="connsiteY12" fmla="*/ 2153125 h 3971765"/>
              <a:gd name="connsiteX13" fmla="*/ 0 w 3810000"/>
              <a:gd name="connsiteY13" fmla="*/ 1929605 h 3971765"/>
              <a:gd name="connsiteX14" fmla="*/ 61757 w 3810000"/>
              <a:gd name="connsiteY14" fmla="*/ 1344779 h 3971765"/>
              <a:gd name="connsiteX15" fmla="*/ 275913 w 3810000"/>
              <a:gd name="connsiteY15" fmla="*/ 940921 h 3971765"/>
              <a:gd name="connsiteX16" fmla="*/ 893683 w 3810000"/>
              <a:gd name="connsiteY16" fmla="*/ 210032 h 3971765"/>
              <a:gd name="connsiteX17" fmla="*/ 1625600 w 3810000"/>
              <a:gd name="connsiteY17" fmla="*/ 0 h 3971765"/>
              <a:gd name="connsiteX18" fmla="*/ 2407920 w 3810000"/>
              <a:gd name="connsiteY18" fmla="*/ 50005 h 3971765"/>
              <a:gd name="connsiteX19" fmla="*/ 3001978 w 3810000"/>
              <a:gd name="connsiteY19" fmla="*/ 370369 h 3971765"/>
              <a:gd name="connsiteX20" fmla="*/ 3359674 w 3810000"/>
              <a:gd name="connsiteY20" fmla="*/ 1171254 h 3971765"/>
              <a:gd name="connsiteX21" fmla="*/ 3436071 w 3810000"/>
              <a:gd name="connsiteY21" fmla="*/ 2214396 h 3971765"/>
              <a:gd name="connsiteX22" fmla="*/ 3373317 w 3810000"/>
              <a:gd name="connsiteY22" fmla="*/ 2660164 h 3971765"/>
              <a:gd name="connsiteX23" fmla="*/ 3306183 w 3810000"/>
              <a:gd name="connsiteY23" fmla="*/ 2911157 h 3971765"/>
              <a:gd name="connsiteX24" fmla="*/ 3277496 w 3810000"/>
              <a:gd name="connsiteY24" fmla="*/ 3007196 h 3971765"/>
              <a:gd name="connsiteX25" fmla="*/ 3809999 w 3810000"/>
              <a:gd name="connsiteY25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483360 w 3810000"/>
              <a:gd name="connsiteY6" fmla="*/ 3890485 h 3971765"/>
              <a:gd name="connsiteX7" fmla="*/ 1259840 w 3810000"/>
              <a:gd name="connsiteY7" fmla="*/ 3819365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259840 w 3810000"/>
              <a:gd name="connsiteY7" fmla="*/ 3819365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372197 w 3810000"/>
              <a:gd name="connsiteY7" fmla="*/ 3581231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372197 w 3810000"/>
              <a:gd name="connsiteY7" fmla="*/ 3581231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0326"/>
              <a:gd name="connsiteX1" fmla="*/ 3474720 w 3810000"/>
              <a:gd name="connsiteY1" fmla="*/ 3524725 h 3970326"/>
              <a:gd name="connsiteX2" fmla="*/ 3230880 w 3810000"/>
              <a:gd name="connsiteY2" fmla="*/ 3697445 h 3970326"/>
              <a:gd name="connsiteX3" fmla="*/ 2763520 w 3810000"/>
              <a:gd name="connsiteY3" fmla="*/ 3880325 h 3970326"/>
              <a:gd name="connsiteX4" fmla="*/ 2407920 w 3810000"/>
              <a:gd name="connsiteY4" fmla="*/ 3961605 h 3970326"/>
              <a:gd name="connsiteX5" fmla="*/ 1665941 w 3810000"/>
              <a:gd name="connsiteY5" fmla="*/ 3644413 h 3970326"/>
              <a:gd name="connsiteX6" fmla="*/ 1372197 w 3810000"/>
              <a:gd name="connsiteY6" fmla="*/ 3581231 h 3970326"/>
              <a:gd name="connsiteX7" fmla="*/ 937609 w 3810000"/>
              <a:gd name="connsiteY7" fmla="*/ 3434392 h 3970326"/>
              <a:gd name="connsiteX8" fmla="*/ 266650 w 3810000"/>
              <a:gd name="connsiteY8" fmla="*/ 3001646 h 3970326"/>
              <a:gd name="connsiteX9" fmla="*/ 152400 w 3810000"/>
              <a:gd name="connsiteY9" fmla="*/ 2559525 h 3970326"/>
              <a:gd name="connsiteX10" fmla="*/ 30480 w 3810000"/>
              <a:gd name="connsiteY10" fmla="*/ 2153125 h 3970326"/>
              <a:gd name="connsiteX11" fmla="*/ 0 w 3810000"/>
              <a:gd name="connsiteY11" fmla="*/ 1929605 h 3970326"/>
              <a:gd name="connsiteX12" fmla="*/ 61757 w 3810000"/>
              <a:gd name="connsiteY12" fmla="*/ 1344779 h 3970326"/>
              <a:gd name="connsiteX13" fmla="*/ 275913 w 3810000"/>
              <a:gd name="connsiteY13" fmla="*/ 940921 h 3970326"/>
              <a:gd name="connsiteX14" fmla="*/ 893683 w 3810000"/>
              <a:gd name="connsiteY14" fmla="*/ 210032 h 3970326"/>
              <a:gd name="connsiteX15" fmla="*/ 1625600 w 3810000"/>
              <a:gd name="connsiteY15" fmla="*/ 0 h 3970326"/>
              <a:gd name="connsiteX16" fmla="*/ 2407920 w 3810000"/>
              <a:gd name="connsiteY16" fmla="*/ 50005 h 3970326"/>
              <a:gd name="connsiteX17" fmla="*/ 3001978 w 3810000"/>
              <a:gd name="connsiteY17" fmla="*/ 370369 h 3970326"/>
              <a:gd name="connsiteX18" fmla="*/ 3359674 w 3810000"/>
              <a:gd name="connsiteY18" fmla="*/ 1171254 h 3970326"/>
              <a:gd name="connsiteX19" fmla="*/ 3436071 w 3810000"/>
              <a:gd name="connsiteY19" fmla="*/ 2214396 h 3970326"/>
              <a:gd name="connsiteX20" fmla="*/ 3373317 w 3810000"/>
              <a:gd name="connsiteY20" fmla="*/ 2660164 h 3970326"/>
              <a:gd name="connsiteX21" fmla="*/ 3306183 w 3810000"/>
              <a:gd name="connsiteY21" fmla="*/ 2911157 h 3970326"/>
              <a:gd name="connsiteX22" fmla="*/ 3277496 w 3810000"/>
              <a:gd name="connsiteY22" fmla="*/ 3007196 h 3970326"/>
              <a:gd name="connsiteX23" fmla="*/ 3809999 w 3810000"/>
              <a:gd name="connsiteY23" fmla="*/ 3236277 h 3970326"/>
              <a:gd name="connsiteX0" fmla="*/ 3810000 w 3810000"/>
              <a:gd name="connsiteY0" fmla="*/ 3219925 h 3880478"/>
              <a:gd name="connsiteX1" fmla="*/ 3474720 w 3810000"/>
              <a:gd name="connsiteY1" fmla="*/ 3524725 h 3880478"/>
              <a:gd name="connsiteX2" fmla="*/ 3230880 w 3810000"/>
              <a:gd name="connsiteY2" fmla="*/ 3697445 h 3880478"/>
              <a:gd name="connsiteX3" fmla="*/ 2763520 w 3810000"/>
              <a:gd name="connsiteY3" fmla="*/ 3880325 h 3880478"/>
              <a:gd name="connsiteX4" fmla="*/ 2384513 w 3810000"/>
              <a:gd name="connsiteY4" fmla="*/ 3727441 h 3880478"/>
              <a:gd name="connsiteX5" fmla="*/ 1665941 w 3810000"/>
              <a:gd name="connsiteY5" fmla="*/ 3644413 h 3880478"/>
              <a:gd name="connsiteX6" fmla="*/ 1372197 w 3810000"/>
              <a:gd name="connsiteY6" fmla="*/ 3581231 h 3880478"/>
              <a:gd name="connsiteX7" fmla="*/ 937609 w 3810000"/>
              <a:gd name="connsiteY7" fmla="*/ 3434392 h 3880478"/>
              <a:gd name="connsiteX8" fmla="*/ 266650 w 3810000"/>
              <a:gd name="connsiteY8" fmla="*/ 3001646 h 3880478"/>
              <a:gd name="connsiteX9" fmla="*/ 152400 w 3810000"/>
              <a:gd name="connsiteY9" fmla="*/ 2559525 h 3880478"/>
              <a:gd name="connsiteX10" fmla="*/ 30480 w 3810000"/>
              <a:gd name="connsiteY10" fmla="*/ 2153125 h 3880478"/>
              <a:gd name="connsiteX11" fmla="*/ 0 w 3810000"/>
              <a:gd name="connsiteY11" fmla="*/ 1929605 h 3880478"/>
              <a:gd name="connsiteX12" fmla="*/ 61757 w 3810000"/>
              <a:gd name="connsiteY12" fmla="*/ 1344779 h 3880478"/>
              <a:gd name="connsiteX13" fmla="*/ 275913 w 3810000"/>
              <a:gd name="connsiteY13" fmla="*/ 940921 h 3880478"/>
              <a:gd name="connsiteX14" fmla="*/ 893683 w 3810000"/>
              <a:gd name="connsiteY14" fmla="*/ 210032 h 3880478"/>
              <a:gd name="connsiteX15" fmla="*/ 1625600 w 3810000"/>
              <a:gd name="connsiteY15" fmla="*/ 0 h 3880478"/>
              <a:gd name="connsiteX16" fmla="*/ 2407920 w 3810000"/>
              <a:gd name="connsiteY16" fmla="*/ 50005 h 3880478"/>
              <a:gd name="connsiteX17" fmla="*/ 3001978 w 3810000"/>
              <a:gd name="connsiteY17" fmla="*/ 370369 h 3880478"/>
              <a:gd name="connsiteX18" fmla="*/ 3359674 w 3810000"/>
              <a:gd name="connsiteY18" fmla="*/ 1171254 h 3880478"/>
              <a:gd name="connsiteX19" fmla="*/ 3436071 w 3810000"/>
              <a:gd name="connsiteY19" fmla="*/ 2214396 h 3880478"/>
              <a:gd name="connsiteX20" fmla="*/ 3373317 w 3810000"/>
              <a:gd name="connsiteY20" fmla="*/ 2660164 h 3880478"/>
              <a:gd name="connsiteX21" fmla="*/ 3306183 w 3810000"/>
              <a:gd name="connsiteY21" fmla="*/ 2911157 h 3880478"/>
              <a:gd name="connsiteX22" fmla="*/ 3277496 w 3810000"/>
              <a:gd name="connsiteY22" fmla="*/ 3007196 h 3880478"/>
              <a:gd name="connsiteX23" fmla="*/ 3809999 w 3810000"/>
              <a:gd name="connsiteY23" fmla="*/ 3236277 h 3880478"/>
              <a:gd name="connsiteX0" fmla="*/ 3810000 w 3810000"/>
              <a:gd name="connsiteY0" fmla="*/ 3219925 h 3735785"/>
              <a:gd name="connsiteX1" fmla="*/ 3474720 w 3810000"/>
              <a:gd name="connsiteY1" fmla="*/ 3524725 h 3735785"/>
              <a:gd name="connsiteX2" fmla="*/ 3230880 w 3810000"/>
              <a:gd name="connsiteY2" fmla="*/ 3697445 h 3735785"/>
              <a:gd name="connsiteX3" fmla="*/ 2688614 w 3810000"/>
              <a:gd name="connsiteY3" fmla="*/ 3729507 h 3735785"/>
              <a:gd name="connsiteX4" fmla="*/ 2384513 w 3810000"/>
              <a:gd name="connsiteY4" fmla="*/ 3727441 h 3735785"/>
              <a:gd name="connsiteX5" fmla="*/ 1665941 w 3810000"/>
              <a:gd name="connsiteY5" fmla="*/ 3644413 h 3735785"/>
              <a:gd name="connsiteX6" fmla="*/ 1372197 w 3810000"/>
              <a:gd name="connsiteY6" fmla="*/ 3581231 h 3735785"/>
              <a:gd name="connsiteX7" fmla="*/ 937609 w 3810000"/>
              <a:gd name="connsiteY7" fmla="*/ 3434392 h 3735785"/>
              <a:gd name="connsiteX8" fmla="*/ 266650 w 3810000"/>
              <a:gd name="connsiteY8" fmla="*/ 3001646 h 3735785"/>
              <a:gd name="connsiteX9" fmla="*/ 152400 w 3810000"/>
              <a:gd name="connsiteY9" fmla="*/ 2559525 h 3735785"/>
              <a:gd name="connsiteX10" fmla="*/ 30480 w 3810000"/>
              <a:gd name="connsiteY10" fmla="*/ 2153125 h 3735785"/>
              <a:gd name="connsiteX11" fmla="*/ 0 w 3810000"/>
              <a:gd name="connsiteY11" fmla="*/ 1929605 h 3735785"/>
              <a:gd name="connsiteX12" fmla="*/ 61757 w 3810000"/>
              <a:gd name="connsiteY12" fmla="*/ 1344779 h 3735785"/>
              <a:gd name="connsiteX13" fmla="*/ 275913 w 3810000"/>
              <a:gd name="connsiteY13" fmla="*/ 940921 h 3735785"/>
              <a:gd name="connsiteX14" fmla="*/ 893683 w 3810000"/>
              <a:gd name="connsiteY14" fmla="*/ 210032 h 3735785"/>
              <a:gd name="connsiteX15" fmla="*/ 1625600 w 3810000"/>
              <a:gd name="connsiteY15" fmla="*/ 0 h 3735785"/>
              <a:gd name="connsiteX16" fmla="*/ 2407920 w 3810000"/>
              <a:gd name="connsiteY16" fmla="*/ 50005 h 3735785"/>
              <a:gd name="connsiteX17" fmla="*/ 3001978 w 3810000"/>
              <a:gd name="connsiteY17" fmla="*/ 370369 h 3735785"/>
              <a:gd name="connsiteX18" fmla="*/ 3359674 w 3810000"/>
              <a:gd name="connsiteY18" fmla="*/ 1171254 h 3735785"/>
              <a:gd name="connsiteX19" fmla="*/ 3436071 w 3810000"/>
              <a:gd name="connsiteY19" fmla="*/ 2214396 h 3735785"/>
              <a:gd name="connsiteX20" fmla="*/ 3373317 w 3810000"/>
              <a:gd name="connsiteY20" fmla="*/ 2660164 h 3735785"/>
              <a:gd name="connsiteX21" fmla="*/ 3306183 w 3810000"/>
              <a:gd name="connsiteY21" fmla="*/ 2911157 h 3735785"/>
              <a:gd name="connsiteX22" fmla="*/ 3277496 w 3810000"/>
              <a:gd name="connsiteY22" fmla="*/ 3007196 h 3735785"/>
              <a:gd name="connsiteX23" fmla="*/ 3809999 w 3810000"/>
              <a:gd name="connsiteY23" fmla="*/ 3236277 h 3735785"/>
              <a:gd name="connsiteX0" fmla="*/ 3810000 w 3810000"/>
              <a:gd name="connsiteY0" fmla="*/ 3219925 h 3736003"/>
              <a:gd name="connsiteX1" fmla="*/ 3474720 w 3810000"/>
              <a:gd name="connsiteY1" fmla="*/ 3524725 h 3736003"/>
              <a:gd name="connsiteX2" fmla="*/ 3062345 w 3810000"/>
              <a:gd name="connsiteY2" fmla="*/ 3693477 h 3736003"/>
              <a:gd name="connsiteX3" fmla="*/ 2688614 w 3810000"/>
              <a:gd name="connsiteY3" fmla="*/ 3729507 h 3736003"/>
              <a:gd name="connsiteX4" fmla="*/ 2384513 w 3810000"/>
              <a:gd name="connsiteY4" fmla="*/ 3727441 h 3736003"/>
              <a:gd name="connsiteX5" fmla="*/ 1665941 w 3810000"/>
              <a:gd name="connsiteY5" fmla="*/ 3644413 h 3736003"/>
              <a:gd name="connsiteX6" fmla="*/ 1372197 w 3810000"/>
              <a:gd name="connsiteY6" fmla="*/ 3581231 h 3736003"/>
              <a:gd name="connsiteX7" fmla="*/ 937609 w 3810000"/>
              <a:gd name="connsiteY7" fmla="*/ 3434392 h 3736003"/>
              <a:gd name="connsiteX8" fmla="*/ 266650 w 3810000"/>
              <a:gd name="connsiteY8" fmla="*/ 3001646 h 3736003"/>
              <a:gd name="connsiteX9" fmla="*/ 152400 w 3810000"/>
              <a:gd name="connsiteY9" fmla="*/ 2559525 h 3736003"/>
              <a:gd name="connsiteX10" fmla="*/ 30480 w 3810000"/>
              <a:gd name="connsiteY10" fmla="*/ 2153125 h 3736003"/>
              <a:gd name="connsiteX11" fmla="*/ 0 w 3810000"/>
              <a:gd name="connsiteY11" fmla="*/ 1929605 h 3736003"/>
              <a:gd name="connsiteX12" fmla="*/ 61757 w 3810000"/>
              <a:gd name="connsiteY12" fmla="*/ 1344779 h 3736003"/>
              <a:gd name="connsiteX13" fmla="*/ 275913 w 3810000"/>
              <a:gd name="connsiteY13" fmla="*/ 940921 h 3736003"/>
              <a:gd name="connsiteX14" fmla="*/ 893683 w 3810000"/>
              <a:gd name="connsiteY14" fmla="*/ 210032 h 3736003"/>
              <a:gd name="connsiteX15" fmla="*/ 1625600 w 3810000"/>
              <a:gd name="connsiteY15" fmla="*/ 0 h 3736003"/>
              <a:gd name="connsiteX16" fmla="*/ 2407920 w 3810000"/>
              <a:gd name="connsiteY16" fmla="*/ 50005 h 3736003"/>
              <a:gd name="connsiteX17" fmla="*/ 3001978 w 3810000"/>
              <a:gd name="connsiteY17" fmla="*/ 370369 h 3736003"/>
              <a:gd name="connsiteX18" fmla="*/ 3359674 w 3810000"/>
              <a:gd name="connsiteY18" fmla="*/ 1171254 h 3736003"/>
              <a:gd name="connsiteX19" fmla="*/ 3436071 w 3810000"/>
              <a:gd name="connsiteY19" fmla="*/ 2214396 h 3736003"/>
              <a:gd name="connsiteX20" fmla="*/ 3373317 w 3810000"/>
              <a:gd name="connsiteY20" fmla="*/ 2660164 h 3736003"/>
              <a:gd name="connsiteX21" fmla="*/ 3306183 w 3810000"/>
              <a:gd name="connsiteY21" fmla="*/ 2911157 h 3736003"/>
              <a:gd name="connsiteX22" fmla="*/ 3277496 w 3810000"/>
              <a:gd name="connsiteY22" fmla="*/ 3007196 h 3736003"/>
              <a:gd name="connsiteX23" fmla="*/ 3809999 w 3810000"/>
              <a:gd name="connsiteY23" fmla="*/ 3236277 h 3736003"/>
              <a:gd name="connsiteX0" fmla="*/ 3810000 w 3810000"/>
              <a:gd name="connsiteY0" fmla="*/ 3219925 h 3730351"/>
              <a:gd name="connsiteX1" fmla="*/ 3474720 w 3810000"/>
              <a:gd name="connsiteY1" fmla="*/ 3524725 h 3730351"/>
              <a:gd name="connsiteX2" fmla="*/ 3062345 w 3810000"/>
              <a:gd name="connsiteY2" fmla="*/ 3693477 h 3730351"/>
              <a:gd name="connsiteX3" fmla="*/ 2384513 w 3810000"/>
              <a:gd name="connsiteY3" fmla="*/ 3727441 h 3730351"/>
              <a:gd name="connsiteX4" fmla="*/ 1665941 w 3810000"/>
              <a:gd name="connsiteY4" fmla="*/ 3644413 h 3730351"/>
              <a:gd name="connsiteX5" fmla="*/ 1372197 w 3810000"/>
              <a:gd name="connsiteY5" fmla="*/ 3581231 h 3730351"/>
              <a:gd name="connsiteX6" fmla="*/ 937609 w 3810000"/>
              <a:gd name="connsiteY6" fmla="*/ 3434392 h 3730351"/>
              <a:gd name="connsiteX7" fmla="*/ 266650 w 3810000"/>
              <a:gd name="connsiteY7" fmla="*/ 3001646 h 3730351"/>
              <a:gd name="connsiteX8" fmla="*/ 152400 w 3810000"/>
              <a:gd name="connsiteY8" fmla="*/ 2559525 h 3730351"/>
              <a:gd name="connsiteX9" fmla="*/ 30480 w 3810000"/>
              <a:gd name="connsiteY9" fmla="*/ 2153125 h 3730351"/>
              <a:gd name="connsiteX10" fmla="*/ 0 w 3810000"/>
              <a:gd name="connsiteY10" fmla="*/ 1929605 h 3730351"/>
              <a:gd name="connsiteX11" fmla="*/ 61757 w 3810000"/>
              <a:gd name="connsiteY11" fmla="*/ 1344779 h 3730351"/>
              <a:gd name="connsiteX12" fmla="*/ 275913 w 3810000"/>
              <a:gd name="connsiteY12" fmla="*/ 940921 h 3730351"/>
              <a:gd name="connsiteX13" fmla="*/ 893683 w 3810000"/>
              <a:gd name="connsiteY13" fmla="*/ 210032 h 3730351"/>
              <a:gd name="connsiteX14" fmla="*/ 1625600 w 3810000"/>
              <a:gd name="connsiteY14" fmla="*/ 0 h 3730351"/>
              <a:gd name="connsiteX15" fmla="*/ 2407920 w 3810000"/>
              <a:gd name="connsiteY15" fmla="*/ 50005 h 3730351"/>
              <a:gd name="connsiteX16" fmla="*/ 3001978 w 3810000"/>
              <a:gd name="connsiteY16" fmla="*/ 370369 h 3730351"/>
              <a:gd name="connsiteX17" fmla="*/ 3359674 w 3810000"/>
              <a:gd name="connsiteY17" fmla="*/ 1171254 h 3730351"/>
              <a:gd name="connsiteX18" fmla="*/ 3436071 w 3810000"/>
              <a:gd name="connsiteY18" fmla="*/ 2214396 h 3730351"/>
              <a:gd name="connsiteX19" fmla="*/ 3373317 w 3810000"/>
              <a:gd name="connsiteY19" fmla="*/ 2660164 h 3730351"/>
              <a:gd name="connsiteX20" fmla="*/ 3306183 w 3810000"/>
              <a:gd name="connsiteY20" fmla="*/ 2911157 h 3730351"/>
              <a:gd name="connsiteX21" fmla="*/ 3277496 w 3810000"/>
              <a:gd name="connsiteY21" fmla="*/ 3007196 h 3730351"/>
              <a:gd name="connsiteX22" fmla="*/ 3809999 w 3810000"/>
              <a:gd name="connsiteY22" fmla="*/ 3236277 h 3730351"/>
              <a:gd name="connsiteX0" fmla="*/ 3810000 w 3810000"/>
              <a:gd name="connsiteY0" fmla="*/ 3219925 h 3729628"/>
              <a:gd name="connsiteX1" fmla="*/ 3474720 w 3810000"/>
              <a:gd name="connsiteY1" fmla="*/ 3524725 h 3729628"/>
              <a:gd name="connsiteX2" fmla="*/ 3020211 w 3810000"/>
              <a:gd name="connsiteY2" fmla="*/ 3689508 h 3729628"/>
              <a:gd name="connsiteX3" fmla="*/ 2384513 w 3810000"/>
              <a:gd name="connsiteY3" fmla="*/ 3727441 h 3729628"/>
              <a:gd name="connsiteX4" fmla="*/ 1665941 w 3810000"/>
              <a:gd name="connsiteY4" fmla="*/ 3644413 h 3729628"/>
              <a:gd name="connsiteX5" fmla="*/ 1372197 w 3810000"/>
              <a:gd name="connsiteY5" fmla="*/ 3581231 h 3729628"/>
              <a:gd name="connsiteX6" fmla="*/ 937609 w 3810000"/>
              <a:gd name="connsiteY6" fmla="*/ 3434392 h 3729628"/>
              <a:gd name="connsiteX7" fmla="*/ 266650 w 3810000"/>
              <a:gd name="connsiteY7" fmla="*/ 3001646 h 3729628"/>
              <a:gd name="connsiteX8" fmla="*/ 152400 w 3810000"/>
              <a:gd name="connsiteY8" fmla="*/ 2559525 h 3729628"/>
              <a:gd name="connsiteX9" fmla="*/ 30480 w 3810000"/>
              <a:gd name="connsiteY9" fmla="*/ 2153125 h 3729628"/>
              <a:gd name="connsiteX10" fmla="*/ 0 w 3810000"/>
              <a:gd name="connsiteY10" fmla="*/ 1929605 h 3729628"/>
              <a:gd name="connsiteX11" fmla="*/ 61757 w 3810000"/>
              <a:gd name="connsiteY11" fmla="*/ 1344779 h 3729628"/>
              <a:gd name="connsiteX12" fmla="*/ 275913 w 3810000"/>
              <a:gd name="connsiteY12" fmla="*/ 940921 h 3729628"/>
              <a:gd name="connsiteX13" fmla="*/ 893683 w 3810000"/>
              <a:gd name="connsiteY13" fmla="*/ 210032 h 3729628"/>
              <a:gd name="connsiteX14" fmla="*/ 1625600 w 3810000"/>
              <a:gd name="connsiteY14" fmla="*/ 0 h 3729628"/>
              <a:gd name="connsiteX15" fmla="*/ 2407920 w 3810000"/>
              <a:gd name="connsiteY15" fmla="*/ 50005 h 3729628"/>
              <a:gd name="connsiteX16" fmla="*/ 3001978 w 3810000"/>
              <a:gd name="connsiteY16" fmla="*/ 370369 h 3729628"/>
              <a:gd name="connsiteX17" fmla="*/ 3359674 w 3810000"/>
              <a:gd name="connsiteY17" fmla="*/ 1171254 h 3729628"/>
              <a:gd name="connsiteX18" fmla="*/ 3436071 w 3810000"/>
              <a:gd name="connsiteY18" fmla="*/ 2214396 h 3729628"/>
              <a:gd name="connsiteX19" fmla="*/ 3373317 w 3810000"/>
              <a:gd name="connsiteY19" fmla="*/ 2660164 h 3729628"/>
              <a:gd name="connsiteX20" fmla="*/ 3306183 w 3810000"/>
              <a:gd name="connsiteY20" fmla="*/ 2911157 h 3729628"/>
              <a:gd name="connsiteX21" fmla="*/ 3277496 w 3810000"/>
              <a:gd name="connsiteY21" fmla="*/ 3007196 h 3729628"/>
              <a:gd name="connsiteX22" fmla="*/ 3809999 w 3810000"/>
              <a:gd name="connsiteY22" fmla="*/ 3236277 h 3729628"/>
              <a:gd name="connsiteX0" fmla="*/ 3810000 w 3810000"/>
              <a:gd name="connsiteY0" fmla="*/ 3219925 h 3729629"/>
              <a:gd name="connsiteX1" fmla="*/ 3474720 w 3810000"/>
              <a:gd name="connsiteY1" fmla="*/ 3524725 h 3729629"/>
              <a:gd name="connsiteX2" fmla="*/ 3020211 w 3810000"/>
              <a:gd name="connsiteY2" fmla="*/ 3689508 h 3729629"/>
              <a:gd name="connsiteX3" fmla="*/ 2309608 w 3810000"/>
              <a:gd name="connsiteY3" fmla="*/ 3727442 h 3729629"/>
              <a:gd name="connsiteX4" fmla="*/ 1665941 w 3810000"/>
              <a:gd name="connsiteY4" fmla="*/ 3644413 h 3729629"/>
              <a:gd name="connsiteX5" fmla="*/ 1372197 w 3810000"/>
              <a:gd name="connsiteY5" fmla="*/ 3581231 h 3729629"/>
              <a:gd name="connsiteX6" fmla="*/ 937609 w 3810000"/>
              <a:gd name="connsiteY6" fmla="*/ 3434392 h 3729629"/>
              <a:gd name="connsiteX7" fmla="*/ 266650 w 3810000"/>
              <a:gd name="connsiteY7" fmla="*/ 3001646 h 3729629"/>
              <a:gd name="connsiteX8" fmla="*/ 152400 w 3810000"/>
              <a:gd name="connsiteY8" fmla="*/ 2559525 h 3729629"/>
              <a:gd name="connsiteX9" fmla="*/ 30480 w 3810000"/>
              <a:gd name="connsiteY9" fmla="*/ 2153125 h 3729629"/>
              <a:gd name="connsiteX10" fmla="*/ 0 w 3810000"/>
              <a:gd name="connsiteY10" fmla="*/ 1929605 h 3729629"/>
              <a:gd name="connsiteX11" fmla="*/ 61757 w 3810000"/>
              <a:gd name="connsiteY11" fmla="*/ 1344779 h 3729629"/>
              <a:gd name="connsiteX12" fmla="*/ 275913 w 3810000"/>
              <a:gd name="connsiteY12" fmla="*/ 940921 h 3729629"/>
              <a:gd name="connsiteX13" fmla="*/ 893683 w 3810000"/>
              <a:gd name="connsiteY13" fmla="*/ 210032 h 3729629"/>
              <a:gd name="connsiteX14" fmla="*/ 1625600 w 3810000"/>
              <a:gd name="connsiteY14" fmla="*/ 0 h 3729629"/>
              <a:gd name="connsiteX15" fmla="*/ 2407920 w 3810000"/>
              <a:gd name="connsiteY15" fmla="*/ 50005 h 3729629"/>
              <a:gd name="connsiteX16" fmla="*/ 3001978 w 3810000"/>
              <a:gd name="connsiteY16" fmla="*/ 370369 h 3729629"/>
              <a:gd name="connsiteX17" fmla="*/ 3359674 w 3810000"/>
              <a:gd name="connsiteY17" fmla="*/ 1171254 h 3729629"/>
              <a:gd name="connsiteX18" fmla="*/ 3436071 w 3810000"/>
              <a:gd name="connsiteY18" fmla="*/ 2214396 h 3729629"/>
              <a:gd name="connsiteX19" fmla="*/ 3373317 w 3810000"/>
              <a:gd name="connsiteY19" fmla="*/ 2660164 h 3729629"/>
              <a:gd name="connsiteX20" fmla="*/ 3306183 w 3810000"/>
              <a:gd name="connsiteY20" fmla="*/ 2911157 h 3729629"/>
              <a:gd name="connsiteX21" fmla="*/ 3277496 w 3810000"/>
              <a:gd name="connsiteY21" fmla="*/ 3007196 h 3729629"/>
              <a:gd name="connsiteX22" fmla="*/ 3809999 w 3810000"/>
              <a:gd name="connsiteY22" fmla="*/ 3236277 h 3729629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66650 w 3810000"/>
              <a:gd name="connsiteY7" fmla="*/ 3001646 h 3729312"/>
              <a:gd name="connsiteX8" fmla="*/ 152400 w 3810000"/>
              <a:gd name="connsiteY8" fmla="*/ 2559525 h 3729312"/>
              <a:gd name="connsiteX9" fmla="*/ 30480 w 3810000"/>
              <a:gd name="connsiteY9" fmla="*/ 2153125 h 3729312"/>
              <a:gd name="connsiteX10" fmla="*/ 0 w 3810000"/>
              <a:gd name="connsiteY10" fmla="*/ 1929605 h 3729312"/>
              <a:gd name="connsiteX11" fmla="*/ 61757 w 3810000"/>
              <a:gd name="connsiteY11" fmla="*/ 1344779 h 3729312"/>
              <a:gd name="connsiteX12" fmla="*/ 275913 w 3810000"/>
              <a:gd name="connsiteY12" fmla="*/ 940921 h 3729312"/>
              <a:gd name="connsiteX13" fmla="*/ 893683 w 3810000"/>
              <a:gd name="connsiteY13" fmla="*/ 210032 h 3729312"/>
              <a:gd name="connsiteX14" fmla="*/ 1625600 w 3810000"/>
              <a:gd name="connsiteY14" fmla="*/ 0 h 3729312"/>
              <a:gd name="connsiteX15" fmla="*/ 2407920 w 3810000"/>
              <a:gd name="connsiteY15" fmla="*/ 50005 h 3729312"/>
              <a:gd name="connsiteX16" fmla="*/ 3001978 w 3810000"/>
              <a:gd name="connsiteY16" fmla="*/ 370369 h 3729312"/>
              <a:gd name="connsiteX17" fmla="*/ 3359674 w 3810000"/>
              <a:gd name="connsiteY17" fmla="*/ 1171254 h 3729312"/>
              <a:gd name="connsiteX18" fmla="*/ 3436071 w 3810000"/>
              <a:gd name="connsiteY18" fmla="*/ 2214396 h 3729312"/>
              <a:gd name="connsiteX19" fmla="*/ 3373317 w 3810000"/>
              <a:gd name="connsiteY19" fmla="*/ 2660164 h 3729312"/>
              <a:gd name="connsiteX20" fmla="*/ 3306183 w 3810000"/>
              <a:gd name="connsiteY20" fmla="*/ 2911157 h 3729312"/>
              <a:gd name="connsiteX21" fmla="*/ 3277496 w 3810000"/>
              <a:gd name="connsiteY21" fmla="*/ 3007196 h 3729312"/>
              <a:gd name="connsiteX22" fmla="*/ 3809999 w 3810000"/>
              <a:gd name="connsiteY22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66650 w 3810000"/>
              <a:gd name="connsiteY7" fmla="*/ 3001646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929605 h 3729312"/>
              <a:gd name="connsiteX9" fmla="*/ 83357 w 3831600"/>
              <a:gd name="connsiteY9" fmla="*/ 1344779 h 3729312"/>
              <a:gd name="connsiteX10" fmla="*/ 297513 w 3831600"/>
              <a:gd name="connsiteY10" fmla="*/ 940921 h 3729312"/>
              <a:gd name="connsiteX11" fmla="*/ 915283 w 3831600"/>
              <a:gd name="connsiteY11" fmla="*/ 210032 h 3729312"/>
              <a:gd name="connsiteX12" fmla="*/ 1647200 w 3831600"/>
              <a:gd name="connsiteY12" fmla="*/ 0 h 3729312"/>
              <a:gd name="connsiteX13" fmla="*/ 2429520 w 3831600"/>
              <a:gd name="connsiteY13" fmla="*/ 50005 h 3729312"/>
              <a:gd name="connsiteX14" fmla="*/ 3023578 w 3831600"/>
              <a:gd name="connsiteY14" fmla="*/ 370369 h 3729312"/>
              <a:gd name="connsiteX15" fmla="*/ 3381274 w 3831600"/>
              <a:gd name="connsiteY15" fmla="*/ 1171254 h 3729312"/>
              <a:gd name="connsiteX16" fmla="*/ 3457671 w 3831600"/>
              <a:gd name="connsiteY16" fmla="*/ 2214396 h 3729312"/>
              <a:gd name="connsiteX17" fmla="*/ 3394917 w 3831600"/>
              <a:gd name="connsiteY17" fmla="*/ 2660164 h 3729312"/>
              <a:gd name="connsiteX18" fmla="*/ 3327783 w 3831600"/>
              <a:gd name="connsiteY18" fmla="*/ 2911157 h 3729312"/>
              <a:gd name="connsiteX19" fmla="*/ 3299096 w 3831600"/>
              <a:gd name="connsiteY19" fmla="*/ 3007196 h 3729312"/>
              <a:gd name="connsiteX20" fmla="*/ 3831599 w 3831600"/>
              <a:gd name="connsiteY20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929605 h 3729312"/>
              <a:gd name="connsiteX9" fmla="*/ 297513 w 3831600"/>
              <a:gd name="connsiteY9" fmla="*/ 940921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854197 h 3729312"/>
              <a:gd name="connsiteX9" fmla="*/ 297513 w 3831600"/>
              <a:gd name="connsiteY9" fmla="*/ 940921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854197 h 3729312"/>
              <a:gd name="connsiteX9" fmla="*/ 311558 w 3831600"/>
              <a:gd name="connsiteY9" fmla="*/ 841700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27607 w 3827607"/>
              <a:gd name="connsiteY0" fmla="*/ 3219925 h 3729312"/>
              <a:gd name="connsiteX1" fmla="*/ 3412740 w 3827607"/>
              <a:gd name="connsiteY1" fmla="*/ 3548539 h 3729312"/>
              <a:gd name="connsiteX2" fmla="*/ 3037818 w 3827607"/>
              <a:gd name="connsiteY2" fmla="*/ 3689508 h 3729312"/>
              <a:gd name="connsiteX3" fmla="*/ 2327215 w 3827607"/>
              <a:gd name="connsiteY3" fmla="*/ 3727442 h 3729312"/>
              <a:gd name="connsiteX4" fmla="*/ 1683548 w 3827607"/>
              <a:gd name="connsiteY4" fmla="*/ 3644413 h 3729312"/>
              <a:gd name="connsiteX5" fmla="*/ 1038687 w 3827607"/>
              <a:gd name="connsiteY5" fmla="*/ 3462165 h 3729312"/>
              <a:gd name="connsiteX6" fmla="*/ 260849 w 3827607"/>
              <a:gd name="connsiteY6" fmla="*/ 2950050 h 3729312"/>
              <a:gd name="connsiteX7" fmla="*/ 10635 w 3827607"/>
              <a:gd name="connsiteY7" fmla="*/ 2200752 h 3729312"/>
              <a:gd name="connsiteX8" fmla="*/ 17607 w 3827607"/>
              <a:gd name="connsiteY8" fmla="*/ 1854197 h 3729312"/>
              <a:gd name="connsiteX9" fmla="*/ 307565 w 3827607"/>
              <a:gd name="connsiteY9" fmla="*/ 841700 h 3729312"/>
              <a:gd name="connsiteX10" fmla="*/ 911290 w 3827607"/>
              <a:gd name="connsiteY10" fmla="*/ 210032 h 3729312"/>
              <a:gd name="connsiteX11" fmla="*/ 1643207 w 3827607"/>
              <a:gd name="connsiteY11" fmla="*/ 0 h 3729312"/>
              <a:gd name="connsiteX12" fmla="*/ 2425527 w 3827607"/>
              <a:gd name="connsiteY12" fmla="*/ 50005 h 3729312"/>
              <a:gd name="connsiteX13" fmla="*/ 3019585 w 3827607"/>
              <a:gd name="connsiteY13" fmla="*/ 370369 h 3729312"/>
              <a:gd name="connsiteX14" fmla="*/ 3377281 w 3827607"/>
              <a:gd name="connsiteY14" fmla="*/ 1171254 h 3729312"/>
              <a:gd name="connsiteX15" fmla="*/ 3453678 w 3827607"/>
              <a:gd name="connsiteY15" fmla="*/ 2214396 h 3729312"/>
              <a:gd name="connsiteX16" fmla="*/ 3390924 w 3827607"/>
              <a:gd name="connsiteY16" fmla="*/ 2660164 h 3729312"/>
              <a:gd name="connsiteX17" fmla="*/ 3323790 w 3827607"/>
              <a:gd name="connsiteY17" fmla="*/ 2911157 h 3729312"/>
              <a:gd name="connsiteX18" fmla="*/ 3295103 w 3827607"/>
              <a:gd name="connsiteY18" fmla="*/ 3007196 h 3729312"/>
              <a:gd name="connsiteX19" fmla="*/ 3827606 w 3827607"/>
              <a:gd name="connsiteY19" fmla="*/ 3236277 h 3729312"/>
              <a:gd name="connsiteX0" fmla="*/ 3833194 w 3833194"/>
              <a:gd name="connsiteY0" fmla="*/ 3219925 h 3729312"/>
              <a:gd name="connsiteX1" fmla="*/ 3418327 w 3833194"/>
              <a:gd name="connsiteY1" fmla="*/ 3548539 h 3729312"/>
              <a:gd name="connsiteX2" fmla="*/ 3043405 w 3833194"/>
              <a:gd name="connsiteY2" fmla="*/ 3689508 h 3729312"/>
              <a:gd name="connsiteX3" fmla="*/ 2332802 w 3833194"/>
              <a:gd name="connsiteY3" fmla="*/ 3727442 h 3729312"/>
              <a:gd name="connsiteX4" fmla="*/ 1689135 w 3833194"/>
              <a:gd name="connsiteY4" fmla="*/ 3644413 h 3729312"/>
              <a:gd name="connsiteX5" fmla="*/ 1044274 w 3833194"/>
              <a:gd name="connsiteY5" fmla="*/ 3462165 h 3729312"/>
              <a:gd name="connsiteX6" fmla="*/ 266436 w 3833194"/>
              <a:gd name="connsiteY6" fmla="*/ 2950050 h 3729312"/>
              <a:gd name="connsiteX7" fmla="*/ 16222 w 3833194"/>
              <a:gd name="connsiteY7" fmla="*/ 2200752 h 3729312"/>
              <a:gd name="connsiteX8" fmla="*/ 23194 w 3833194"/>
              <a:gd name="connsiteY8" fmla="*/ 1854197 h 3729312"/>
              <a:gd name="connsiteX9" fmla="*/ 313152 w 3833194"/>
              <a:gd name="connsiteY9" fmla="*/ 841700 h 3729312"/>
              <a:gd name="connsiteX10" fmla="*/ 916877 w 3833194"/>
              <a:gd name="connsiteY10" fmla="*/ 210032 h 3729312"/>
              <a:gd name="connsiteX11" fmla="*/ 1648794 w 3833194"/>
              <a:gd name="connsiteY11" fmla="*/ 0 h 3729312"/>
              <a:gd name="connsiteX12" fmla="*/ 2431114 w 3833194"/>
              <a:gd name="connsiteY12" fmla="*/ 50005 h 3729312"/>
              <a:gd name="connsiteX13" fmla="*/ 3025172 w 3833194"/>
              <a:gd name="connsiteY13" fmla="*/ 370369 h 3729312"/>
              <a:gd name="connsiteX14" fmla="*/ 3382868 w 3833194"/>
              <a:gd name="connsiteY14" fmla="*/ 1171254 h 3729312"/>
              <a:gd name="connsiteX15" fmla="*/ 3459265 w 3833194"/>
              <a:gd name="connsiteY15" fmla="*/ 2214396 h 3729312"/>
              <a:gd name="connsiteX16" fmla="*/ 3396511 w 3833194"/>
              <a:gd name="connsiteY16" fmla="*/ 2660164 h 3729312"/>
              <a:gd name="connsiteX17" fmla="*/ 3329377 w 3833194"/>
              <a:gd name="connsiteY17" fmla="*/ 2911157 h 3729312"/>
              <a:gd name="connsiteX18" fmla="*/ 3300690 w 3833194"/>
              <a:gd name="connsiteY18" fmla="*/ 3007196 h 3729312"/>
              <a:gd name="connsiteX19" fmla="*/ 3833193 w 3833194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15574 w 3835616"/>
              <a:gd name="connsiteY9" fmla="*/ 841700 h 3729312"/>
              <a:gd name="connsiteX10" fmla="*/ 919299 w 3835616"/>
              <a:gd name="connsiteY10" fmla="*/ 210032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919299 w 3835616"/>
              <a:gd name="connsiteY10" fmla="*/ 210032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171595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29746 w 3835616"/>
              <a:gd name="connsiteY19" fmla="*/ 3216376 h 3729312"/>
              <a:gd name="connsiteX0" fmla="*/ 3835616 w 3841659"/>
              <a:gd name="connsiteY0" fmla="*/ 3219925 h 3729312"/>
              <a:gd name="connsiteX1" fmla="*/ 3420749 w 3841659"/>
              <a:gd name="connsiteY1" fmla="*/ 3548539 h 3729312"/>
              <a:gd name="connsiteX2" fmla="*/ 3045827 w 3841659"/>
              <a:gd name="connsiteY2" fmla="*/ 3689508 h 3729312"/>
              <a:gd name="connsiteX3" fmla="*/ 2335224 w 3841659"/>
              <a:gd name="connsiteY3" fmla="*/ 3727442 h 3729312"/>
              <a:gd name="connsiteX4" fmla="*/ 1691557 w 3841659"/>
              <a:gd name="connsiteY4" fmla="*/ 3644413 h 3729312"/>
              <a:gd name="connsiteX5" fmla="*/ 1046696 w 3841659"/>
              <a:gd name="connsiteY5" fmla="*/ 3462165 h 3729312"/>
              <a:gd name="connsiteX6" fmla="*/ 268858 w 3841659"/>
              <a:gd name="connsiteY6" fmla="*/ 2950050 h 3729312"/>
              <a:gd name="connsiteX7" fmla="*/ 18644 w 3841659"/>
              <a:gd name="connsiteY7" fmla="*/ 2200752 h 3729312"/>
              <a:gd name="connsiteX8" fmla="*/ 30297 w 3841659"/>
              <a:gd name="connsiteY8" fmla="*/ 1762911 h 3729312"/>
              <a:gd name="connsiteX9" fmla="*/ 301529 w 3841659"/>
              <a:gd name="connsiteY9" fmla="*/ 901232 h 3729312"/>
              <a:gd name="connsiteX10" fmla="*/ 717992 w 3841659"/>
              <a:gd name="connsiteY10" fmla="*/ 341005 h 3729312"/>
              <a:gd name="connsiteX11" fmla="*/ 1651216 w 3841659"/>
              <a:gd name="connsiteY11" fmla="*/ 0 h 3729312"/>
              <a:gd name="connsiteX12" fmla="*/ 2433536 w 3841659"/>
              <a:gd name="connsiteY12" fmla="*/ 50005 h 3729312"/>
              <a:gd name="connsiteX13" fmla="*/ 3027594 w 3841659"/>
              <a:gd name="connsiteY13" fmla="*/ 370369 h 3729312"/>
              <a:gd name="connsiteX14" fmla="*/ 3385290 w 3841659"/>
              <a:gd name="connsiteY14" fmla="*/ 1171254 h 3729312"/>
              <a:gd name="connsiteX15" fmla="*/ 3461687 w 3841659"/>
              <a:gd name="connsiteY15" fmla="*/ 2214396 h 3729312"/>
              <a:gd name="connsiteX16" fmla="*/ 3398933 w 3841659"/>
              <a:gd name="connsiteY16" fmla="*/ 2660164 h 3729312"/>
              <a:gd name="connsiteX17" fmla="*/ 3331799 w 3841659"/>
              <a:gd name="connsiteY17" fmla="*/ 2911157 h 3729312"/>
              <a:gd name="connsiteX18" fmla="*/ 3303112 w 3841659"/>
              <a:gd name="connsiteY18" fmla="*/ 3007196 h 3729312"/>
              <a:gd name="connsiteX19" fmla="*/ 3841659 w 3841659"/>
              <a:gd name="connsiteY19" fmla="*/ 3223109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762243 w 3835616"/>
              <a:gd name="connsiteY19" fmla="*/ 3112020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03112 w 3841661"/>
              <a:gd name="connsiteY18" fmla="*/ 3007196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03112 w 3841661"/>
              <a:gd name="connsiteY18" fmla="*/ 3007196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65486"/>
              <a:gd name="connsiteY0" fmla="*/ 3219925 h 3729312"/>
              <a:gd name="connsiteX1" fmla="*/ 3420749 w 3865486"/>
              <a:gd name="connsiteY1" fmla="*/ 3548539 h 3729312"/>
              <a:gd name="connsiteX2" fmla="*/ 3045827 w 3865486"/>
              <a:gd name="connsiteY2" fmla="*/ 3689508 h 3729312"/>
              <a:gd name="connsiteX3" fmla="*/ 2335224 w 3865486"/>
              <a:gd name="connsiteY3" fmla="*/ 3727442 h 3729312"/>
              <a:gd name="connsiteX4" fmla="*/ 1691557 w 3865486"/>
              <a:gd name="connsiteY4" fmla="*/ 3644413 h 3729312"/>
              <a:gd name="connsiteX5" fmla="*/ 1046696 w 3865486"/>
              <a:gd name="connsiteY5" fmla="*/ 3462165 h 3729312"/>
              <a:gd name="connsiteX6" fmla="*/ 268858 w 3865486"/>
              <a:gd name="connsiteY6" fmla="*/ 2950050 h 3729312"/>
              <a:gd name="connsiteX7" fmla="*/ 18644 w 3865486"/>
              <a:gd name="connsiteY7" fmla="*/ 2200752 h 3729312"/>
              <a:gd name="connsiteX8" fmla="*/ 30297 w 3865486"/>
              <a:gd name="connsiteY8" fmla="*/ 1762911 h 3729312"/>
              <a:gd name="connsiteX9" fmla="*/ 301529 w 3865486"/>
              <a:gd name="connsiteY9" fmla="*/ 901232 h 3729312"/>
              <a:gd name="connsiteX10" fmla="*/ 717992 w 3865486"/>
              <a:gd name="connsiteY10" fmla="*/ 341005 h 3729312"/>
              <a:gd name="connsiteX11" fmla="*/ 1651216 w 3865486"/>
              <a:gd name="connsiteY11" fmla="*/ 0 h 3729312"/>
              <a:gd name="connsiteX12" fmla="*/ 2433536 w 3865486"/>
              <a:gd name="connsiteY12" fmla="*/ 50005 h 3729312"/>
              <a:gd name="connsiteX13" fmla="*/ 3027594 w 3865486"/>
              <a:gd name="connsiteY13" fmla="*/ 370369 h 3729312"/>
              <a:gd name="connsiteX14" fmla="*/ 3385290 w 3865486"/>
              <a:gd name="connsiteY14" fmla="*/ 1171254 h 3729312"/>
              <a:gd name="connsiteX15" fmla="*/ 3461687 w 3865486"/>
              <a:gd name="connsiteY15" fmla="*/ 2214396 h 3729312"/>
              <a:gd name="connsiteX16" fmla="*/ 3398933 w 3865486"/>
              <a:gd name="connsiteY16" fmla="*/ 2660164 h 3729312"/>
              <a:gd name="connsiteX17" fmla="*/ 3331799 w 3865486"/>
              <a:gd name="connsiteY17" fmla="*/ 2911157 h 3729312"/>
              <a:gd name="connsiteX18" fmla="*/ 3865486 w 3865486"/>
              <a:gd name="connsiteY18" fmla="*/ 313895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430700 w 3837690"/>
              <a:gd name="connsiteY16" fmla="*/ 2656798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430700 w 3837690"/>
              <a:gd name="connsiteY16" fmla="*/ 2656798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576"/>
              <a:gd name="connsiteX1" fmla="*/ 3416779 w 3837690"/>
              <a:gd name="connsiteY1" fmla="*/ 3528340 h 3729576"/>
              <a:gd name="connsiteX2" fmla="*/ 3045827 w 3837690"/>
              <a:gd name="connsiteY2" fmla="*/ 3689508 h 3729576"/>
              <a:gd name="connsiteX3" fmla="*/ 2335224 w 3837690"/>
              <a:gd name="connsiteY3" fmla="*/ 3727442 h 3729576"/>
              <a:gd name="connsiteX4" fmla="*/ 1691557 w 3837690"/>
              <a:gd name="connsiteY4" fmla="*/ 3644413 h 3729576"/>
              <a:gd name="connsiteX5" fmla="*/ 1046696 w 3837690"/>
              <a:gd name="connsiteY5" fmla="*/ 3462165 h 3729576"/>
              <a:gd name="connsiteX6" fmla="*/ 268858 w 3837690"/>
              <a:gd name="connsiteY6" fmla="*/ 2950050 h 3729576"/>
              <a:gd name="connsiteX7" fmla="*/ 18644 w 3837690"/>
              <a:gd name="connsiteY7" fmla="*/ 2200752 h 3729576"/>
              <a:gd name="connsiteX8" fmla="*/ 30297 w 3837690"/>
              <a:gd name="connsiteY8" fmla="*/ 1762911 h 3729576"/>
              <a:gd name="connsiteX9" fmla="*/ 301529 w 3837690"/>
              <a:gd name="connsiteY9" fmla="*/ 901232 h 3729576"/>
              <a:gd name="connsiteX10" fmla="*/ 717992 w 3837690"/>
              <a:gd name="connsiteY10" fmla="*/ 341005 h 3729576"/>
              <a:gd name="connsiteX11" fmla="*/ 1651216 w 3837690"/>
              <a:gd name="connsiteY11" fmla="*/ 0 h 3729576"/>
              <a:gd name="connsiteX12" fmla="*/ 2433536 w 3837690"/>
              <a:gd name="connsiteY12" fmla="*/ 50005 h 3729576"/>
              <a:gd name="connsiteX13" fmla="*/ 3027594 w 3837690"/>
              <a:gd name="connsiteY13" fmla="*/ 370369 h 3729576"/>
              <a:gd name="connsiteX14" fmla="*/ 3385290 w 3837690"/>
              <a:gd name="connsiteY14" fmla="*/ 1171254 h 3729576"/>
              <a:gd name="connsiteX15" fmla="*/ 3461687 w 3837690"/>
              <a:gd name="connsiteY15" fmla="*/ 2214396 h 3729576"/>
              <a:gd name="connsiteX16" fmla="*/ 3430700 w 3837690"/>
              <a:gd name="connsiteY16" fmla="*/ 2656798 h 3729576"/>
              <a:gd name="connsiteX17" fmla="*/ 3292091 w 3837690"/>
              <a:gd name="connsiteY17" fmla="*/ 2978484 h 3729576"/>
              <a:gd name="connsiteX18" fmla="*/ 3837690 w 3837690"/>
              <a:gd name="connsiteY18" fmla="*/ 3213012 h 3729576"/>
              <a:gd name="connsiteX0" fmla="*/ 3835616 w 3837690"/>
              <a:gd name="connsiteY0" fmla="*/ 3219925 h 3727718"/>
              <a:gd name="connsiteX1" fmla="*/ 3416779 w 3837690"/>
              <a:gd name="connsiteY1" fmla="*/ 3528340 h 3727718"/>
              <a:gd name="connsiteX2" fmla="*/ 2986264 w 3837690"/>
              <a:gd name="connsiteY2" fmla="*/ 3665944 h 3727718"/>
              <a:gd name="connsiteX3" fmla="*/ 2335224 w 3837690"/>
              <a:gd name="connsiteY3" fmla="*/ 3727442 h 3727718"/>
              <a:gd name="connsiteX4" fmla="*/ 1691557 w 3837690"/>
              <a:gd name="connsiteY4" fmla="*/ 3644413 h 3727718"/>
              <a:gd name="connsiteX5" fmla="*/ 1046696 w 3837690"/>
              <a:gd name="connsiteY5" fmla="*/ 3462165 h 3727718"/>
              <a:gd name="connsiteX6" fmla="*/ 268858 w 3837690"/>
              <a:gd name="connsiteY6" fmla="*/ 2950050 h 3727718"/>
              <a:gd name="connsiteX7" fmla="*/ 18644 w 3837690"/>
              <a:gd name="connsiteY7" fmla="*/ 2200752 h 3727718"/>
              <a:gd name="connsiteX8" fmla="*/ 30297 w 3837690"/>
              <a:gd name="connsiteY8" fmla="*/ 1762911 h 3727718"/>
              <a:gd name="connsiteX9" fmla="*/ 301529 w 3837690"/>
              <a:gd name="connsiteY9" fmla="*/ 901232 h 3727718"/>
              <a:gd name="connsiteX10" fmla="*/ 717992 w 3837690"/>
              <a:gd name="connsiteY10" fmla="*/ 341005 h 3727718"/>
              <a:gd name="connsiteX11" fmla="*/ 1651216 w 3837690"/>
              <a:gd name="connsiteY11" fmla="*/ 0 h 3727718"/>
              <a:gd name="connsiteX12" fmla="*/ 2433536 w 3837690"/>
              <a:gd name="connsiteY12" fmla="*/ 50005 h 3727718"/>
              <a:gd name="connsiteX13" fmla="*/ 3027594 w 3837690"/>
              <a:gd name="connsiteY13" fmla="*/ 370369 h 3727718"/>
              <a:gd name="connsiteX14" fmla="*/ 3385290 w 3837690"/>
              <a:gd name="connsiteY14" fmla="*/ 1171254 h 3727718"/>
              <a:gd name="connsiteX15" fmla="*/ 3461687 w 3837690"/>
              <a:gd name="connsiteY15" fmla="*/ 2214396 h 3727718"/>
              <a:gd name="connsiteX16" fmla="*/ 3430700 w 3837690"/>
              <a:gd name="connsiteY16" fmla="*/ 2656798 h 3727718"/>
              <a:gd name="connsiteX17" fmla="*/ 3292091 w 3837690"/>
              <a:gd name="connsiteY17" fmla="*/ 2978484 h 3727718"/>
              <a:gd name="connsiteX18" fmla="*/ 3837690 w 3837690"/>
              <a:gd name="connsiteY18" fmla="*/ 3213012 h 3727718"/>
              <a:gd name="connsiteX0" fmla="*/ 3835616 w 3837690"/>
              <a:gd name="connsiteY0" fmla="*/ 3219925 h 3727718"/>
              <a:gd name="connsiteX1" fmla="*/ 3416779 w 3837690"/>
              <a:gd name="connsiteY1" fmla="*/ 3528340 h 3727718"/>
              <a:gd name="connsiteX2" fmla="*/ 2986264 w 3837690"/>
              <a:gd name="connsiteY2" fmla="*/ 3665944 h 3727718"/>
              <a:gd name="connsiteX3" fmla="*/ 2335224 w 3837690"/>
              <a:gd name="connsiteY3" fmla="*/ 3727442 h 3727718"/>
              <a:gd name="connsiteX4" fmla="*/ 1691557 w 3837690"/>
              <a:gd name="connsiteY4" fmla="*/ 3644413 h 3727718"/>
              <a:gd name="connsiteX5" fmla="*/ 1046696 w 3837690"/>
              <a:gd name="connsiteY5" fmla="*/ 3462165 h 3727718"/>
              <a:gd name="connsiteX6" fmla="*/ 268858 w 3837690"/>
              <a:gd name="connsiteY6" fmla="*/ 2950050 h 3727718"/>
              <a:gd name="connsiteX7" fmla="*/ 18644 w 3837690"/>
              <a:gd name="connsiteY7" fmla="*/ 2200752 h 3727718"/>
              <a:gd name="connsiteX8" fmla="*/ 30297 w 3837690"/>
              <a:gd name="connsiteY8" fmla="*/ 1762911 h 3727718"/>
              <a:gd name="connsiteX9" fmla="*/ 301529 w 3837690"/>
              <a:gd name="connsiteY9" fmla="*/ 901232 h 3727718"/>
              <a:gd name="connsiteX10" fmla="*/ 717992 w 3837690"/>
              <a:gd name="connsiteY10" fmla="*/ 341005 h 3727718"/>
              <a:gd name="connsiteX11" fmla="*/ 1651216 w 3837690"/>
              <a:gd name="connsiteY11" fmla="*/ 0 h 3727718"/>
              <a:gd name="connsiteX12" fmla="*/ 2433536 w 3837690"/>
              <a:gd name="connsiteY12" fmla="*/ 50005 h 3727718"/>
              <a:gd name="connsiteX13" fmla="*/ 3027594 w 3837690"/>
              <a:gd name="connsiteY13" fmla="*/ 370369 h 3727718"/>
              <a:gd name="connsiteX14" fmla="*/ 3385290 w 3837690"/>
              <a:gd name="connsiteY14" fmla="*/ 1171254 h 3727718"/>
              <a:gd name="connsiteX15" fmla="*/ 3461687 w 3837690"/>
              <a:gd name="connsiteY15" fmla="*/ 2214396 h 3727718"/>
              <a:gd name="connsiteX16" fmla="*/ 3430700 w 3837690"/>
              <a:gd name="connsiteY16" fmla="*/ 2656798 h 3727718"/>
              <a:gd name="connsiteX17" fmla="*/ 3292091 w 3837690"/>
              <a:gd name="connsiteY17" fmla="*/ 2978484 h 3727718"/>
              <a:gd name="connsiteX18" fmla="*/ 3837690 w 3837690"/>
              <a:gd name="connsiteY18" fmla="*/ 3223110 h 3727718"/>
              <a:gd name="connsiteX0" fmla="*/ 3835616 w 3837690"/>
              <a:gd name="connsiteY0" fmla="*/ 3219925 h 3729804"/>
              <a:gd name="connsiteX1" fmla="*/ 3416779 w 3837690"/>
              <a:gd name="connsiteY1" fmla="*/ 3528340 h 3729804"/>
              <a:gd name="connsiteX2" fmla="*/ 2964477 w 3837690"/>
              <a:gd name="connsiteY2" fmla="*/ 3558897 h 3729804"/>
              <a:gd name="connsiteX3" fmla="*/ 2335224 w 3837690"/>
              <a:gd name="connsiteY3" fmla="*/ 3727442 h 3729804"/>
              <a:gd name="connsiteX4" fmla="*/ 1691557 w 3837690"/>
              <a:gd name="connsiteY4" fmla="*/ 3644413 h 3729804"/>
              <a:gd name="connsiteX5" fmla="*/ 1046696 w 3837690"/>
              <a:gd name="connsiteY5" fmla="*/ 3462165 h 3729804"/>
              <a:gd name="connsiteX6" fmla="*/ 268858 w 3837690"/>
              <a:gd name="connsiteY6" fmla="*/ 2950050 h 3729804"/>
              <a:gd name="connsiteX7" fmla="*/ 18644 w 3837690"/>
              <a:gd name="connsiteY7" fmla="*/ 2200752 h 3729804"/>
              <a:gd name="connsiteX8" fmla="*/ 30297 w 3837690"/>
              <a:gd name="connsiteY8" fmla="*/ 1762911 h 3729804"/>
              <a:gd name="connsiteX9" fmla="*/ 301529 w 3837690"/>
              <a:gd name="connsiteY9" fmla="*/ 901232 h 3729804"/>
              <a:gd name="connsiteX10" fmla="*/ 717992 w 3837690"/>
              <a:gd name="connsiteY10" fmla="*/ 341005 h 3729804"/>
              <a:gd name="connsiteX11" fmla="*/ 1651216 w 3837690"/>
              <a:gd name="connsiteY11" fmla="*/ 0 h 3729804"/>
              <a:gd name="connsiteX12" fmla="*/ 2433536 w 3837690"/>
              <a:gd name="connsiteY12" fmla="*/ 50005 h 3729804"/>
              <a:gd name="connsiteX13" fmla="*/ 3027594 w 3837690"/>
              <a:gd name="connsiteY13" fmla="*/ 370369 h 3729804"/>
              <a:gd name="connsiteX14" fmla="*/ 3385290 w 3837690"/>
              <a:gd name="connsiteY14" fmla="*/ 1171254 h 3729804"/>
              <a:gd name="connsiteX15" fmla="*/ 3461687 w 3837690"/>
              <a:gd name="connsiteY15" fmla="*/ 2214396 h 3729804"/>
              <a:gd name="connsiteX16" fmla="*/ 3430700 w 3837690"/>
              <a:gd name="connsiteY16" fmla="*/ 2656798 h 3729804"/>
              <a:gd name="connsiteX17" fmla="*/ 3292091 w 3837690"/>
              <a:gd name="connsiteY17" fmla="*/ 2978484 h 3729804"/>
              <a:gd name="connsiteX18" fmla="*/ 3837690 w 3837690"/>
              <a:gd name="connsiteY18" fmla="*/ 3223110 h 3729804"/>
              <a:gd name="connsiteX0" fmla="*/ 3835616 w 3837690"/>
              <a:gd name="connsiteY0" fmla="*/ 3219925 h 3728640"/>
              <a:gd name="connsiteX1" fmla="*/ 3416779 w 3837690"/>
              <a:gd name="connsiteY1" fmla="*/ 3528340 h 3728640"/>
              <a:gd name="connsiteX2" fmla="*/ 2964477 w 3837690"/>
              <a:gd name="connsiteY2" fmla="*/ 3558897 h 3728640"/>
              <a:gd name="connsiteX3" fmla="*/ 2335224 w 3837690"/>
              <a:gd name="connsiteY3" fmla="*/ 3727442 h 3728640"/>
              <a:gd name="connsiteX4" fmla="*/ 1046696 w 3837690"/>
              <a:gd name="connsiteY4" fmla="*/ 3462165 h 3728640"/>
              <a:gd name="connsiteX5" fmla="*/ 268858 w 3837690"/>
              <a:gd name="connsiteY5" fmla="*/ 2950050 h 3728640"/>
              <a:gd name="connsiteX6" fmla="*/ 18644 w 3837690"/>
              <a:gd name="connsiteY6" fmla="*/ 2200752 h 3728640"/>
              <a:gd name="connsiteX7" fmla="*/ 30297 w 3837690"/>
              <a:gd name="connsiteY7" fmla="*/ 1762911 h 3728640"/>
              <a:gd name="connsiteX8" fmla="*/ 301529 w 3837690"/>
              <a:gd name="connsiteY8" fmla="*/ 901232 h 3728640"/>
              <a:gd name="connsiteX9" fmla="*/ 717992 w 3837690"/>
              <a:gd name="connsiteY9" fmla="*/ 341005 h 3728640"/>
              <a:gd name="connsiteX10" fmla="*/ 1651216 w 3837690"/>
              <a:gd name="connsiteY10" fmla="*/ 0 h 3728640"/>
              <a:gd name="connsiteX11" fmla="*/ 2433536 w 3837690"/>
              <a:gd name="connsiteY11" fmla="*/ 50005 h 3728640"/>
              <a:gd name="connsiteX12" fmla="*/ 3027594 w 3837690"/>
              <a:gd name="connsiteY12" fmla="*/ 370369 h 3728640"/>
              <a:gd name="connsiteX13" fmla="*/ 3385290 w 3837690"/>
              <a:gd name="connsiteY13" fmla="*/ 1171254 h 3728640"/>
              <a:gd name="connsiteX14" fmla="*/ 3461687 w 3837690"/>
              <a:gd name="connsiteY14" fmla="*/ 2214396 h 3728640"/>
              <a:gd name="connsiteX15" fmla="*/ 3430700 w 3837690"/>
              <a:gd name="connsiteY15" fmla="*/ 2656798 h 3728640"/>
              <a:gd name="connsiteX16" fmla="*/ 3292091 w 3837690"/>
              <a:gd name="connsiteY16" fmla="*/ 2978484 h 3728640"/>
              <a:gd name="connsiteX17" fmla="*/ 3837690 w 3837690"/>
              <a:gd name="connsiteY17" fmla="*/ 3223110 h 3728640"/>
              <a:gd name="connsiteX0" fmla="*/ 3835616 w 3837690"/>
              <a:gd name="connsiteY0" fmla="*/ 3219925 h 3728656"/>
              <a:gd name="connsiteX1" fmla="*/ 3417487 w 3837690"/>
              <a:gd name="connsiteY1" fmla="*/ 3513956 h 3728656"/>
              <a:gd name="connsiteX2" fmla="*/ 2964477 w 3837690"/>
              <a:gd name="connsiteY2" fmla="*/ 3558897 h 3728656"/>
              <a:gd name="connsiteX3" fmla="*/ 2335224 w 3837690"/>
              <a:gd name="connsiteY3" fmla="*/ 3727442 h 3728656"/>
              <a:gd name="connsiteX4" fmla="*/ 1046696 w 3837690"/>
              <a:gd name="connsiteY4" fmla="*/ 3462165 h 3728656"/>
              <a:gd name="connsiteX5" fmla="*/ 268858 w 3837690"/>
              <a:gd name="connsiteY5" fmla="*/ 2950050 h 3728656"/>
              <a:gd name="connsiteX6" fmla="*/ 18644 w 3837690"/>
              <a:gd name="connsiteY6" fmla="*/ 2200752 h 3728656"/>
              <a:gd name="connsiteX7" fmla="*/ 30297 w 3837690"/>
              <a:gd name="connsiteY7" fmla="*/ 1762911 h 3728656"/>
              <a:gd name="connsiteX8" fmla="*/ 301529 w 3837690"/>
              <a:gd name="connsiteY8" fmla="*/ 901232 h 3728656"/>
              <a:gd name="connsiteX9" fmla="*/ 717992 w 3837690"/>
              <a:gd name="connsiteY9" fmla="*/ 341005 h 3728656"/>
              <a:gd name="connsiteX10" fmla="*/ 1651216 w 3837690"/>
              <a:gd name="connsiteY10" fmla="*/ 0 h 3728656"/>
              <a:gd name="connsiteX11" fmla="*/ 2433536 w 3837690"/>
              <a:gd name="connsiteY11" fmla="*/ 50005 h 3728656"/>
              <a:gd name="connsiteX12" fmla="*/ 3027594 w 3837690"/>
              <a:gd name="connsiteY12" fmla="*/ 370369 h 3728656"/>
              <a:gd name="connsiteX13" fmla="*/ 3385290 w 3837690"/>
              <a:gd name="connsiteY13" fmla="*/ 1171254 h 3728656"/>
              <a:gd name="connsiteX14" fmla="*/ 3461687 w 3837690"/>
              <a:gd name="connsiteY14" fmla="*/ 2214396 h 3728656"/>
              <a:gd name="connsiteX15" fmla="*/ 3430700 w 3837690"/>
              <a:gd name="connsiteY15" fmla="*/ 2656798 h 3728656"/>
              <a:gd name="connsiteX16" fmla="*/ 3292091 w 3837690"/>
              <a:gd name="connsiteY16" fmla="*/ 2978484 h 3728656"/>
              <a:gd name="connsiteX17" fmla="*/ 3837690 w 3837690"/>
              <a:gd name="connsiteY17" fmla="*/ 3223110 h 3728656"/>
              <a:gd name="connsiteX0" fmla="*/ 3835616 w 3835616"/>
              <a:gd name="connsiteY0" fmla="*/ 3219925 h 3728656"/>
              <a:gd name="connsiteX1" fmla="*/ 3417487 w 3835616"/>
              <a:gd name="connsiteY1" fmla="*/ 3513956 h 3728656"/>
              <a:gd name="connsiteX2" fmla="*/ 2964477 w 3835616"/>
              <a:gd name="connsiteY2" fmla="*/ 3558897 h 3728656"/>
              <a:gd name="connsiteX3" fmla="*/ 2335224 w 3835616"/>
              <a:gd name="connsiteY3" fmla="*/ 3727442 h 3728656"/>
              <a:gd name="connsiteX4" fmla="*/ 1046696 w 3835616"/>
              <a:gd name="connsiteY4" fmla="*/ 3462165 h 3728656"/>
              <a:gd name="connsiteX5" fmla="*/ 268858 w 3835616"/>
              <a:gd name="connsiteY5" fmla="*/ 2950050 h 3728656"/>
              <a:gd name="connsiteX6" fmla="*/ 18644 w 3835616"/>
              <a:gd name="connsiteY6" fmla="*/ 2200752 h 3728656"/>
              <a:gd name="connsiteX7" fmla="*/ 30297 w 3835616"/>
              <a:gd name="connsiteY7" fmla="*/ 1762911 h 3728656"/>
              <a:gd name="connsiteX8" fmla="*/ 301529 w 3835616"/>
              <a:gd name="connsiteY8" fmla="*/ 901232 h 3728656"/>
              <a:gd name="connsiteX9" fmla="*/ 717992 w 3835616"/>
              <a:gd name="connsiteY9" fmla="*/ 341005 h 3728656"/>
              <a:gd name="connsiteX10" fmla="*/ 1651216 w 3835616"/>
              <a:gd name="connsiteY10" fmla="*/ 0 h 3728656"/>
              <a:gd name="connsiteX11" fmla="*/ 2433536 w 3835616"/>
              <a:gd name="connsiteY11" fmla="*/ 50005 h 3728656"/>
              <a:gd name="connsiteX12" fmla="*/ 3027594 w 3835616"/>
              <a:gd name="connsiteY12" fmla="*/ 370369 h 3728656"/>
              <a:gd name="connsiteX13" fmla="*/ 3385290 w 3835616"/>
              <a:gd name="connsiteY13" fmla="*/ 1171254 h 3728656"/>
              <a:gd name="connsiteX14" fmla="*/ 3461687 w 3835616"/>
              <a:gd name="connsiteY14" fmla="*/ 2214396 h 3728656"/>
              <a:gd name="connsiteX15" fmla="*/ 3430700 w 3835616"/>
              <a:gd name="connsiteY15" fmla="*/ 2656798 h 3728656"/>
              <a:gd name="connsiteX16" fmla="*/ 3292091 w 3835616"/>
              <a:gd name="connsiteY16" fmla="*/ 2978484 h 3728656"/>
              <a:gd name="connsiteX17" fmla="*/ 3751780 w 3835616"/>
              <a:gd name="connsiteY17" fmla="*/ 3256428 h 3728656"/>
              <a:gd name="connsiteX0" fmla="*/ 3835616 w 3835616"/>
              <a:gd name="connsiteY0" fmla="*/ 3219925 h 3729924"/>
              <a:gd name="connsiteX1" fmla="*/ 3417487 w 3835616"/>
              <a:gd name="connsiteY1" fmla="*/ 3513956 h 3729924"/>
              <a:gd name="connsiteX2" fmla="*/ 2964477 w 3835616"/>
              <a:gd name="connsiteY2" fmla="*/ 3558897 h 3729924"/>
              <a:gd name="connsiteX3" fmla="*/ 2222800 w 3835616"/>
              <a:gd name="connsiteY3" fmla="*/ 3728717 h 3729924"/>
              <a:gd name="connsiteX4" fmla="*/ 1046696 w 3835616"/>
              <a:gd name="connsiteY4" fmla="*/ 3462165 h 3729924"/>
              <a:gd name="connsiteX5" fmla="*/ 268858 w 3835616"/>
              <a:gd name="connsiteY5" fmla="*/ 2950050 h 3729924"/>
              <a:gd name="connsiteX6" fmla="*/ 18644 w 3835616"/>
              <a:gd name="connsiteY6" fmla="*/ 2200752 h 3729924"/>
              <a:gd name="connsiteX7" fmla="*/ 30297 w 3835616"/>
              <a:gd name="connsiteY7" fmla="*/ 1762911 h 3729924"/>
              <a:gd name="connsiteX8" fmla="*/ 301529 w 3835616"/>
              <a:gd name="connsiteY8" fmla="*/ 901232 h 3729924"/>
              <a:gd name="connsiteX9" fmla="*/ 717992 w 3835616"/>
              <a:gd name="connsiteY9" fmla="*/ 341005 h 3729924"/>
              <a:gd name="connsiteX10" fmla="*/ 1651216 w 3835616"/>
              <a:gd name="connsiteY10" fmla="*/ 0 h 3729924"/>
              <a:gd name="connsiteX11" fmla="*/ 2433536 w 3835616"/>
              <a:gd name="connsiteY11" fmla="*/ 50005 h 3729924"/>
              <a:gd name="connsiteX12" fmla="*/ 3027594 w 3835616"/>
              <a:gd name="connsiteY12" fmla="*/ 370369 h 3729924"/>
              <a:gd name="connsiteX13" fmla="*/ 3385290 w 3835616"/>
              <a:gd name="connsiteY13" fmla="*/ 1171254 h 3729924"/>
              <a:gd name="connsiteX14" fmla="*/ 3461687 w 3835616"/>
              <a:gd name="connsiteY14" fmla="*/ 2214396 h 3729924"/>
              <a:gd name="connsiteX15" fmla="*/ 3430700 w 3835616"/>
              <a:gd name="connsiteY15" fmla="*/ 2656798 h 3729924"/>
              <a:gd name="connsiteX16" fmla="*/ 3292091 w 3835616"/>
              <a:gd name="connsiteY16" fmla="*/ 2978484 h 3729924"/>
              <a:gd name="connsiteX17" fmla="*/ 3751780 w 3835616"/>
              <a:gd name="connsiteY17" fmla="*/ 3256428 h 3729924"/>
              <a:gd name="connsiteX0" fmla="*/ 3835616 w 3835616"/>
              <a:gd name="connsiteY0" fmla="*/ 3219925 h 3731978"/>
              <a:gd name="connsiteX1" fmla="*/ 3417487 w 3835616"/>
              <a:gd name="connsiteY1" fmla="*/ 3513956 h 3731978"/>
              <a:gd name="connsiteX2" fmla="*/ 2964477 w 3835616"/>
              <a:gd name="connsiteY2" fmla="*/ 3558897 h 3731978"/>
              <a:gd name="connsiteX3" fmla="*/ 2222800 w 3835616"/>
              <a:gd name="connsiteY3" fmla="*/ 3728717 h 3731978"/>
              <a:gd name="connsiteX4" fmla="*/ 1046696 w 3835616"/>
              <a:gd name="connsiteY4" fmla="*/ 3462165 h 3731978"/>
              <a:gd name="connsiteX5" fmla="*/ 268858 w 3835616"/>
              <a:gd name="connsiteY5" fmla="*/ 2950050 h 3731978"/>
              <a:gd name="connsiteX6" fmla="*/ 18644 w 3835616"/>
              <a:gd name="connsiteY6" fmla="*/ 2200752 h 3731978"/>
              <a:gd name="connsiteX7" fmla="*/ 30297 w 3835616"/>
              <a:gd name="connsiteY7" fmla="*/ 1762911 h 3731978"/>
              <a:gd name="connsiteX8" fmla="*/ 301529 w 3835616"/>
              <a:gd name="connsiteY8" fmla="*/ 901232 h 3731978"/>
              <a:gd name="connsiteX9" fmla="*/ 717992 w 3835616"/>
              <a:gd name="connsiteY9" fmla="*/ 341005 h 3731978"/>
              <a:gd name="connsiteX10" fmla="*/ 1651216 w 3835616"/>
              <a:gd name="connsiteY10" fmla="*/ 0 h 3731978"/>
              <a:gd name="connsiteX11" fmla="*/ 2433536 w 3835616"/>
              <a:gd name="connsiteY11" fmla="*/ 50005 h 3731978"/>
              <a:gd name="connsiteX12" fmla="*/ 3027594 w 3835616"/>
              <a:gd name="connsiteY12" fmla="*/ 370369 h 3731978"/>
              <a:gd name="connsiteX13" fmla="*/ 3385290 w 3835616"/>
              <a:gd name="connsiteY13" fmla="*/ 1171254 h 3731978"/>
              <a:gd name="connsiteX14" fmla="*/ 3461687 w 3835616"/>
              <a:gd name="connsiteY14" fmla="*/ 2214396 h 3731978"/>
              <a:gd name="connsiteX15" fmla="*/ 3430700 w 3835616"/>
              <a:gd name="connsiteY15" fmla="*/ 2656798 h 3731978"/>
              <a:gd name="connsiteX16" fmla="*/ 3292091 w 3835616"/>
              <a:gd name="connsiteY16" fmla="*/ 2978484 h 3731978"/>
              <a:gd name="connsiteX17" fmla="*/ 3751780 w 3835616"/>
              <a:gd name="connsiteY17" fmla="*/ 3256428 h 3731978"/>
              <a:gd name="connsiteX0" fmla="*/ 3835616 w 3835616"/>
              <a:gd name="connsiteY0" fmla="*/ 3219925 h 3731979"/>
              <a:gd name="connsiteX1" fmla="*/ 3417487 w 3835616"/>
              <a:gd name="connsiteY1" fmla="*/ 3513956 h 3731979"/>
              <a:gd name="connsiteX2" fmla="*/ 2964477 w 3835616"/>
              <a:gd name="connsiteY2" fmla="*/ 3558897 h 3731979"/>
              <a:gd name="connsiteX3" fmla="*/ 2222800 w 3835616"/>
              <a:gd name="connsiteY3" fmla="*/ 3728717 h 3731979"/>
              <a:gd name="connsiteX4" fmla="*/ 1046696 w 3835616"/>
              <a:gd name="connsiteY4" fmla="*/ 3462165 h 3731979"/>
              <a:gd name="connsiteX5" fmla="*/ 268858 w 3835616"/>
              <a:gd name="connsiteY5" fmla="*/ 2950050 h 3731979"/>
              <a:gd name="connsiteX6" fmla="*/ 18644 w 3835616"/>
              <a:gd name="connsiteY6" fmla="*/ 2200752 h 3731979"/>
              <a:gd name="connsiteX7" fmla="*/ 30297 w 3835616"/>
              <a:gd name="connsiteY7" fmla="*/ 1762911 h 3731979"/>
              <a:gd name="connsiteX8" fmla="*/ 717992 w 3835616"/>
              <a:gd name="connsiteY8" fmla="*/ 341005 h 3731979"/>
              <a:gd name="connsiteX9" fmla="*/ 1651216 w 3835616"/>
              <a:gd name="connsiteY9" fmla="*/ 0 h 3731979"/>
              <a:gd name="connsiteX10" fmla="*/ 2433536 w 3835616"/>
              <a:gd name="connsiteY10" fmla="*/ 50005 h 3731979"/>
              <a:gd name="connsiteX11" fmla="*/ 3027594 w 3835616"/>
              <a:gd name="connsiteY11" fmla="*/ 370369 h 3731979"/>
              <a:gd name="connsiteX12" fmla="*/ 3385290 w 3835616"/>
              <a:gd name="connsiteY12" fmla="*/ 1171254 h 3731979"/>
              <a:gd name="connsiteX13" fmla="*/ 3461687 w 3835616"/>
              <a:gd name="connsiteY13" fmla="*/ 2214396 h 3731979"/>
              <a:gd name="connsiteX14" fmla="*/ 3430700 w 3835616"/>
              <a:gd name="connsiteY14" fmla="*/ 2656798 h 3731979"/>
              <a:gd name="connsiteX15" fmla="*/ 3292091 w 3835616"/>
              <a:gd name="connsiteY15" fmla="*/ 2978484 h 3731979"/>
              <a:gd name="connsiteX16" fmla="*/ 3751780 w 3835616"/>
              <a:gd name="connsiteY16" fmla="*/ 3256428 h 3731979"/>
              <a:gd name="connsiteX0" fmla="*/ 3835616 w 3835616"/>
              <a:gd name="connsiteY0" fmla="*/ 3219925 h 3731979"/>
              <a:gd name="connsiteX1" fmla="*/ 3417487 w 3835616"/>
              <a:gd name="connsiteY1" fmla="*/ 3513956 h 3731979"/>
              <a:gd name="connsiteX2" fmla="*/ 2964477 w 3835616"/>
              <a:gd name="connsiteY2" fmla="*/ 3558897 h 3731979"/>
              <a:gd name="connsiteX3" fmla="*/ 2222800 w 3835616"/>
              <a:gd name="connsiteY3" fmla="*/ 3728717 h 3731979"/>
              <a:gd name="connsiteX4" fmla="*/ 1046696 w 3835616"/>
              <a:gd name="connsiteY4" fmla="*/ 3462165 h 3731979"/>
              <a:gd name="connsiteX5" fmla="*/ 268858 w 3835616"/>
              <a:gd name="connsiteY5" fmla="*/ 2950050 h 3731979"/>
              <a:gd name="connsiteX6" fmla="*/ 18644 w 3835616"/>
              <a:gd name="connsiteY6" fmla="*/ 2200752 h 3731979"/>
              <a:gd name="connsiteX7" fmla="*/ 30297 w 3835616"/>
              <a:gd name="connsiteY7" fmla="*/ 1762911 h 3731979"/>
              <a:gd name="connsiteX8" fmla="*/ 542523 w 3835616"/>
              <a:gd name="connsiteY8" fmla="*/ 291475 h 3731979"/>
              <a:gd name="connsiteX9" fmla="*/ 1651216 w 3835616"/>
              <a:gd name="connsiteY9" fmla="*/ 0 h 3731979"/>
              <a:gd name="connsiteX10" fmla="*/ 2433536 w 3835616"/>
              <a:gd name="connsiteY10" fmla="*/ 50005 h 3731979"/>
              <a:gd name="connsiteX11" fmla="*/ 3027594 w 3835616"/>
              <a:gd name="connsiteY11" fmla="*/ 370369 h 3731979"/>
              <a:gd name="connsiteX12" fmla="*/ 3385290 w 3835616"/>
              <a:gd name="connsiteY12" fmla="*/ 1171254 h 3731979"/>
              <a:gd name="connsiteX13" fmla="*/ 3461687 w 3835616"/>
              <a:gd name="connsiteY13" fmla="*/ 2214396 h 3731979"/>
              <a:gd name="connsiteX14" fmla="*/ 3430700 w 3835616"/>
              <a:gd name="connsiteY14" fmla="*/ 2656798 h 3731979"/>
              <a:gd name="connsiteX15" fmla="*/ 3292091 w 3835616"/>
              <a:gd name="connsiteY15" fmla="*/ 2978484 h 3731979"/>
              <a:gd name="connsiteX16" fmla="*/ 3751780 w 3835616"/>
              <a:gd name="connsiteY16" fmla="*/ 3256428 h 3731979"/>
              <a:gd name="connsiteX0" fmla="*/ 3833553 w 3833553"/>
              <a:gd name="connsiteY0" fmla="*/ 3219925 h 3731979"/>
              <a:gd name="connsiteX1" fmla="*/ 3415424 w 3833553"/>
              <a:gd name="connsiteY1" fmla="*/ 3513956 h 3731979"/>
              <a:gd name="connsiteX2" fmla="*/ 2962414 w 3833553"/>
              <a:gd name="connsiteY2" fmla="*/ 3558897 h 3731979"/>
              <a:gd name="connsiteX3" fmla="*/ 2220737 w 3833553"/>
              <a:gd name="connsiteY3" fmla="*/ 3728717 h 3731979"/>
              <a:gd name="connsiteX4" fmla="*/ 1044633 w 3833553"/>
              <a:gd name="connsiteY4" fmla="*/ 3462165 h 3731979"/>
              <a:gd name="connsiteX5" fmla="*/ 266795 w 3833553"/>
              <a:gd name="connsiteY5" fmla="*/ 2950050 h 3731979"/>
              <a:gd name="connsiteX6" fmla="*/ 16581 w 3833553"/>
              <a:gd name="connsiteY6" fmla="*/ 2200752 h 3731979"/>
              <a:gd name="connsiteX7" fmla="*/ 34598 w 3833553"/>
              <a:gd name="connsiteY7" fmla="*/ 1633447 h 3731979"/>
              <a:gd name="connsiteX8" fmla="*/ 540460 w 3833553"/>
              <a:gd name="connsiteY8" fmla="*/ 291475 h 3731979"/>
              <a:gd name="connsiteX9" fmla="*/ 1649153 w 3833553"/>
              <a:gd name="connsiteY9" fmla="*/ 0 h 3731979"/>
              <a:gd name="connsiteX10" fmla="*/ 2431473 w 3833553"/>
              <a:gd name="connsiteY10" fmla="*/ 50005 h 3731979"/>
              <a:gd name="connsiteX11" fmla="*/ 3025531 w 3833553"/>
              <a:gd name="connsiteY11" fmla="*/ 370369 h 3731979"/>
              <a:gd name="connsiteX12" fmla="*/ 3383227 w 3833553"/>
              <a:gd name="connsiteY12" fmla="*/ 1171254 h 3731979"/>
              <a:gd name="connsiteX13" fmla="*/ 3459624 w 3833553"/>
              <a:gd name="connsiteY13" fmla="*/ 2214396 h 3731979"/>
              <a:gd name="connsiteX14" fmla="*/ 3428637 w 3833553"/>
              <a:gd name="connsiteY14" fmla="*/ 2656798 h 3731979"/>
              <a:gd name="connsiteX15" fmla="*/ 3290028 w 3833553"/>
              <a:gd name="connsiteY15" fmla="*/ 2978484 h 3731979"/>
              <a:gd name="connsiteX16" fmla="*/ 3749717 w 3833553"/>
              <a:gd name="connsiteY16" fmla="*/ 3256428 h 3731979"/>
              <a:gd name="connsiteX0" fmla="*/ 3833553 w 3833553"/>
              <a:gd name="connsiteY0" fmla="*/ 3219925 h 3731979"/>
              <a:gd name="connsiteX1" fmla="*/ 3415424 w 3833553"/>
              <a:gd name="connsiteY1" fmla="*/ 3513956 h 3731979"/>
              <a:gd name="connsiteX2" fmla="*/ 2962414 w 3833553"/>
              <a:gd name="connsiteY2" fmla="*/ 3558897 h 3731979"/>
              <a:gd name="connsiteX3" fmla="*/ 2220737 w 3833553"/>
              <a:gd name="connsiteY3" fmla="*/ 3728717 h 3731979"/>
              <a:gd name="connsiteX4" fmla="*/ 1044633 w 3833553"/>
              <a:gd name="connsiteY4" fmla="*/ 3462165 h 3731979"/>
              <a:gd name="connsiteX5" fmla="*/ 266795 w 3833553"/>
              <a:gd name="connsiteY5" fmla="*/ 2950050 h 3731979"/>
              <a:gd name="connsiteX6" fmla="*/ 16581 w 3833553"/>
              <a:gd name="connsiteY6" fmla="*/ 2200752 h 3731979"/>
              <a:gd name="connsiteX7" fmla="*/ 34598 w 3833553"/>
              <a:gd name="connsiteY7" fmla="*/ 1633447 h 3731979"/>
              <a:gd name="connsiteX8" fmla="*/ 540460 w 3833553"/>
              <a:gd name="connsiteY8" fmla="*/ 291475 h 3731979"/>
              <a:gd name="connsiteX9" fmla="*/ 1649153 w 3833553"/>
              <a:gd name="connsiteY9" fmla="*/ 0 h 3731979"/>
              <a:gd name="connsiteX10" fmla="*/ 2431473 w 3833553"/>
              <a:gd name="connsiteY10" fmla="*/ 50005 h 3731979"/>
              <a:gd name="connsiteX11" fmla="*/ 3025531 w 3833553"/>
              <a:gd name="connsiteY11" fmla="*/ 370369 h 3731979"/>
              <a:gd name="connsiteX12" fmla="*/ 3383227 w 3833553"/>
              <a:gd name="connsiteY12" fmla="*/ 1171254 h 3731979"/>
              <a:gd name="connsiteX13" fmla="*/ 3459624 w 3833553"/>
              <a:gd name="connsiteY13" fmla="*/ 2214396 h 3731979"/>
              <a:gd name="connsiteX14" fmla="*/ 3428637 w 3833553"/>
              <a:gd name="connsiteY14" fmla="*/ 2656798 h 3731979"/>
              <a:gd name="connsiteX15" fmla="*/ 3290028 w 3833553"/>
              <a:gd name="connsiteY15" fmla="*/ 2978484 h 3731979"/>
              <a:gd name="connsiteX16" fmla="*/ 3749717 w 3833553"/>
              <a:gd name="connsiteY16" fmla="*/ 3256428 h 3731979"/>
              <a:gd name="connsiteX0" fmla="*/ 3833188 w 3833188"/>
              <a:gd name="connsiteY0" fmla="*/ 3219925 h 3731979"/>
              <a:gd name="connsiteX1" fmla="*/ 3415059 w 3833188"/>
              <a:gd name="connsiteY1" fmla="*/ 3513956 h 3731979"/>
              <a:gd name="connsiteX2" fmla="*/ 2962049 w 3833188"/>
              <a:gd name="connsiteY2" fmla="*/ 3558897 h 3731979"/>
              <a:gd name="connsiteX3" fmla="*/ 2220372 w 3833188"/>
              <a:gd name="connsiteY3" fmla="*/ 3728717 h 3731979"/>
              <a:gd name="connsiteX4" fmla="*/ 1044268 w 3833188"/>
              <a:gd name="connsiteY4" fmla="*/ 3462165 h 3731979"/>
              <a:gd name="connsiteX5" fmla="*/ 261479 w 3833188"/>
              <a:gd name="connsiteY5" fmla="*/ 3050740 h 3731979"/>
              <a:gd name="connsiteX6" fmla="*/ 16216 w 3833188"/>
              <a:gd name="connsiteY6" fmla="*/ 2200752 h 3731979"/>
              <a:gd name="connsiteX7" fmla="*/ 34233 w 3833188"/>
              <a:gd name="connsiteY7" fmla="*/ 1633447 h 3731979"/>
              <a:gd name="connsiteX8" fmla="*/ 540095 w 3833188"/>
              <a:gd name="connsiteY8" fmla="*/ 291475 h 3731979"/>
              <a:gd name="connsiteX9" fmla="*/ 1648788 w 3833188"/>
              <a:gd name="connsiteY9" fmla="*/ 0 h 3731979"/>
              <a:gd name="connsiteX10" fmla="*/ 2431108 w 3833188"/>
              <a:gd name="connsiteY10" fmla="*/ 50005 h 3731979"/>
              <a:gd name="connsiteX11" fmla="*/ 3025166 w 3833188"/>
              <a:gd name="connsiteY11" fmla="*/ 370369 h 3731979"/>
              <a:gd name="connsiteX12" fmla="*/ 3382862 w 3833188"/>
              <a:gd name="connsiteY12" fmla="*/ 1171254 h 3731979"/>
              <a:gd name="connsiteX13" fmla="*/ 3459259 w 3833188"/>
              <a:gd name="connsiteY13" fmla="*/ 2214396 h 3731979"/>
              <a:gd name="connsiteX14" fmla="*/ 3428272 w 3833188"/>
              <a:gd name="connsiteY14" fmla="*/ 2656798 h 3731979"/>
              <a:gd name="connsiteX15" fmla="*/ 3289663 w 3833188"/>
              <a:gd name="connsiteY15" fmla="*/ 2978484 h 3731979"/>
              <a:gd name="connsiteX16" fmla="*/ 3749352 w 3833188"/>
              <a:gd name="connsiteY16" fmla="*/ 3256428 h 3731979"/>
              <a:gd name="connsiteX0" fmla="*/ 3833188 w 3833188"/>
              <a:gd name="connsiteY0" fmla="*/ 3219925 h 3729118"/>
              <a:gd name="connsiteX1" fmla="*/ 3415059 w 3833188"/>
              <a:gd name="connsiteY1" fmla="*/ 3513956 h 3729118"/>
              <a:gd name="connsiteX2" fmla="*/ 2962049 w 3833188"/>
              <a:gd name="connsiteY2" fmla="*/ 3558897 h 3729118"/>
              <a:gd name="connsiteX3" fmla="*/ 2220372 w 3833188"/>
              <a:gd name="connsiteY3" fmla="*/ 3728717 h 3729118"/>
              <a:gd name="connsiteX4" fmla="*/ 1042147 w 3833188"/>
              <a:gd name="connsiteY4" fmla="*/ 3505319 h 3729118"/>
              <a:gd name="connsiteX5" fmla="*/ 261479 w 3833188"/>
              <a:gd name="connsiteY5" fmla="*/ 3050740 h 3729118"/>
              <a:gd name="connsiteX6" fmla="*/ 16216 w 3833188"/>
              <a:gd name="connsiteY6" fmla="*/ 2200752 h 3729118"/>
              <a:gd name="connsiteX7" fmla="*/ 34233 w 3833188"/>
              <a:gd name="connsiteY7" fmla="*/ 1633447 h 3729118"/>
              <a:gd name="connsiteX8" fmla="*/ 540095 w 3833188"/>
              <a:gd name="connsiteY8" fmla="*/ 291475 h 3729118"/>
              <a:gd name="connsiteX9" fmla="*/ 1648788 w 3833188"/>
              <a:gd name="connsiteY9" fmla="*/ 0 h 3729118"/>
              <a:gd name="connsiteX10" fmla="*/ 2431108 w 3833188"/>
              <a:gd name="connsiteY10" fmla="*/ 50005 h 3729118"/>
              <a:gd name="connsiteX11" fmla="*/ 3025166 w 3833188"/>
              <a:gd name="connsiteY11" fmla="*/ 370369 h 3729118"/>
              <a:gd name="connsiteX12" fmla="*/ 3382862 w 3833188"/>
              <a:gd name="connsiteY12" fmla="*/ 1171254 h 3729118"/>
              <a:gd name="connsiteX13" fmla="*/ 3459259 w 3833188"/>
              <a:gd name="connsiteY13" fmla="*/ 2214396 h 3729118"/>
              <a:gd name="connsiteX14" fmla="*/ 3428272 w 3833188"/>
              <a:gd name="connsiteY14" fmla="*/ 2656798 h 3729118"/>
              <a:gd name="connsiteX15" fmla="*/ 3289663 w 3833188"/>
              <a:gd name="connsiteY15" fmla="*/ 2978484 h 3729118"/>
              <a:gd name="connsiteX16" fmla="*/ 3749352 w 3833188"/>
              <a:gd name="connsiteY16" fmla="*/ 3256428 h 3729118"/>
              <a:gd name="connsiteX0" fmla="*/ 3755903 w 3755903"/>
              <a:gd name="connsiteY0" fmla="*/ 3264410 h 3729117"/>
              <a:gd name="connsiteX1" fmla="*/ 3415059 w 3755903"/>
              <a:gd name="connsiteY1" fmla="*/ 3513956 h 3729117"/>
              <a:gd name="connsiteX2" fmla="*/ 2962049 w 3755903"/>
              <a:gd name="connsiteY2" fmla="*/ 3558897 h 3729117"/>
              <a:gd name="connsiteX3" fmla="*/ 2220372 w 3755903"/>
              <a:gd name="connsiteY3" fmla="*/ 3728717 h 3729117"/>
              <a:gd name="connsiteX4" fmla="*/ 1042147 w 3755903"/>
              <a:gd name="connsiteY4" fmla="*/ 3505319 h 3729117"/>
              <a:gd name="connsiteX5" fmla="*/ 261479 w 3755903"/>
              <a:gd name="connsiteY5" fmla="*/ 3050740 h 3729117"/>
              <a:gd name="connsiteX6" fmla="*/ 16216 w 3755903"/>
              <a:gd name="connsiteY6" fmla="*/ 2200752 h 3729117"/>
              <a:gd name="connsiteX7" fmla="*/ 34233 w 3755903"/>
              <a:gd name="connsiteY7" fmla="*/ 1633447 h 3729117"/>
              <a:gd name="connsiteX8" fmla="*/ 540095 w 3755903"/>
              <a:gd name="connsiteY8" fmla="*/ 291475 h 3729117"/>
              <a:gd name="connsiteX9" fmla="*/ 1648788 w 3755903"/>
              <a:gd name="connsiteY9" fmla="*/ 0 h 3729117"/>
              <a:gd name="connsiteX10" fmla="*/ 2431108 w 3755903"/>
              <a:gd name="connsiteY10" fmla="*/ 50005 h 3729117"/>
              <a:gd name="connsiteX11" fmla="*/ 3025166 w 3755903"/>
              <a:gd name="connsiteY11" fmla="*/ 370369 h 3729117"/>
              <a:gd name="connsiteX12" fmla="*/ 3382862 w 3755903"/>
              <a:gd name="connsiteY12" fmla="*/ 1171254 h 3729117"/>
              <a:gd name="connsiteX13" fmla="*/ 3459259 w 3755903"/>
              <a:gd name="connsiteY13" fmla="*/ 2214396 h 3729117"/>
              <a:gd name="connsiteX14" fmla="*/ 3428272 w 3755903"/>
              <a:gd name="connsiteY14" fmla="*/ 2656798 h 3729117"/>
              <a:gd name="connsiteX15" fmla="*/ 3289663 w 3755903"/>
              <a:gd name="connsiteY15" fmla="*/ 2978484 h 3729117"/>
              <a:gd name="connsiteX16" fmla="*/ 3749352 w 3755903"/>
              <a:gd name="connsiteY16" fmla="*/ 3256428 h 3729117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59259 w 3755903"/>
              <a:gd name="connsiteY13" fmla="*/ 2214396 h 3729114"/>
              <a:gd name="connsiteX14" fmla="*/ 3428272 w 3755903"/>
              <a:gd name="connsiteY14" fmla="*/ 2656798 h 3729114"/>
              <a:gd name="connsiteX15" fmla="*/ 3289663 w 3755903"/>
              <a:gd name="connsiteY15" fmla="*/ 2978484 h 3729114"/>
              <a:gd name="connsiteX16" fmla="*/ 3749352 w 3755903"/>
              <a:gd name="connsiteY16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59259 w 3755903"/>
              <a:gd name="connsiteY13" fmla="*/ 2214396 h 3729114"/>
              <a:gd name="connsiteX14" fmla="*/ 3422529 w 3755903"/>
              <a:gd name="connsiteY14" fmla="*/ 2656123 h 3729114"/>
              <a:gd name="connsiteX15" fmla="*/ 3289663 w 3755903"/>
              <a:gd name="connsiteY15" fmla="*/ 2978484 h 3729114"/>
              <a:gd name="connsiteX16" fmla="*/ 3749352 w 3755903"/>
              <a:gd name="connsiteY16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22529 w 3755903"/>
              <a:gd name="connsiteY13" fmla="*/ 2656123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30454 w 3755903"/>
              <a:gd name="connsiteY13" fmla="*/ 2612424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30454 w 3755903"/>
              <a:gd name="connsiteY13" fmla="*/ 2612424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8881"/>
              <a:gd name="connsiteX1" fmla="*/ 3391649 w 3755903"/>
              <a:gd name="connsiteY1" fmla="*/ 3520134 h 3728881"/>
              <a:gd name="connsiteX2" fmla="*/ 2962922 w 3755903"/>
              <a:gd name="connsiteY2" fmla="*/ 3541149 h 3728881"/>
              <a:gd name="connsiteX3" fmla="*/ 2220372 w 3755903"/>
              <a:gd name="connsiteY3" fmla="*/ 3728717 h 3728881"/>
              <a:gd name="connsiteX4" fmla="*/ 1042147 w 3755903"/>
              <a:gd name="connsiteY4" fmla="*/ 3505319 h 3728881"/>
              <a:gd name="connsiteX5" fmla="*/ 261479 w 3755903"/>
              <a:gd name="connsiteY5" fmla="*/ 3050740 h 3728881"/>
              <a:gd name="connsiteX6" fmla="*/ 16216 w 3755903"/>
              <a:gd name="connsiteY6" fmla="*/ 2200752 h 3728881"/>
              <a:gd name="connsiteX7" fmla="*/ 34233 w 3755903"/>
              <a:gd name="connsiteY7" fmla="*/ 1633447 h 3728881"/>
              <a:gd name="connsiteX8" fmla="*/ 540095 w 3755903"/>
              <a:gd name="connsiteY8" fmla="*/ 291475 h 3728881"/>
              <a:gd name="connsiteX9" fmla="*/ 1648788 w 3755903"/>
              <a:gd name="connsiteY9" fmla="*/ 0 h 3728881"/>
              <a:gd name="connsiteX10" fmla="*/ 2431108 w 3755903"/>
              <a:gd name="connsiteY10" fmla="*/ 50005 h 3728881"/>
              <a:gd name="connsiteX11" fmla="*/ 3025166 w 3755903"/>
              <a:gd name="connsiteY11" fmla="*/ 370369 h 3728881"/>
              <a:gd name="connsiteX12" fmla="*/ 3382862 w 3755903"/>
              <a:gd name="connsiteY12" fmla="*/ 1171254 h 3728881"/>
              <a:gd name="connsiteX13" fmla="*/ 3430454 w 3755903"/>
              <a:gd name="connsiteY13" fmla="*/ 2612424 h 3728881"/>
              <a:gd name="connsiteX14" fmla="*/ 3289663 w 3755903"/>
              <a:gd name="connsiteY14" fmla="*/ 2978484 h 3728881"/>
              <a:gd name="connsiteX15" fmla="*/ 3749352 w 3755903"/>
              <a:gd name="connsiteY15" fmla="*/ 3256428 h 3728881"/>
              <a:gd name="connsiteX0" fmla="*/ 3755903 w 3755903"/>
              <a:gd name="connsiteY0" fmla="*/ 3264410 h 3728816"/>
              <a:gd name="connsiteX1" fmla="*/ 3391649 w 3755903"/>
              <a:gd name="connsiteY1" fmla="*/ 3520134 h 3728816"/>
              <a:gd name="connsiteX2" fmla="*/ 2962922 w 3755903"/>
              <a:gd name="connsiteY2" fmla="*/ 3541149 h 3728816"/>
              <a:gd name="connsiteX3" fmla="*/ 2220372 w 3755903"/>
              <a:gd name="connsiteY3" fmla="*/ 3728717 h 3728816"/>
              <a:gd name="connsiteX4" fmla="*/ 1039530 w 3755903"/>
              <a:gd name="connsiteY4" fmla="*/ 3558566 h 3728816"/>
              <a:gd name="connsiteX5" fmla="*/ 261479 w 3755903"/>
              <a:gd name="connsiteY5" fmla="*/ 3050740 h 3728816"/>
              <a:gd name="connsiteX6" fmla="*/ 16216 w 3755903"/>
              <a:gd name="connsiteY6" fmla="*/ 2200752 h 3728816"/>
              <a:gd name="connsiteX7" fmla="*/ 34233 w 3755903"/>
              <a:gd name="connsiteY7" fmla="*/ 1633447 h 3728816"/>
              <a:gd name="connsiteX8" fmla="*/ 540095 w 3755903"/>
              <a:gd name="connsiteY8" fmla="*/ 291475 h 3728816"/>
              <a:gd name="connsiteX9" fmla="*/ 1648788 w 3755903"/>
              <a:gd name="connsiteY9" fmla="*/ 0 h 3728816"/>
              <a:gd name="connsiteX10" fmla="*/ 2431108 w 3755903"/>
              <a:gd name="connsiteY10" fmla="*/ 50005 h 3728816"/>
              <a:gd name="connsiteX11" fmla="*/ 3025166 w 3755903"/>
              <a:gd name="connsiteY11" fmla="*/ 370369 h 3728816"/>
              <a:gd name="connsiteX12" fmla="*/ 3382862 w 3755903"/>
              <a:gd name="connsiteY12" fmla="*/ 1171254 h 3728816"/>
              <a:gd name="connsiteX13" fmla="*/ 3430454 w 3755903"/>
              <a:gd name="connsiteY13" fmla="*/ 2612424 h 3728816"/>
              <a:gd name="connsiteX14" fmla="*/ 3289663 w 3755903"/>
              <a:gd name="connsiteY14" fmla="*/ 2978484 h 3728816"/>
              <a:gd name="connsiteX15" fmla="*/ 3749352 w 3755903"/>
              <a:gd name="connsiteY15" fmla="*/ 3256428 h 3728816"/>
              <a:gd name="connsiteX0" fmla="*/ 3750266 w 3750266"/>
              <a:gd name="connsiteY0" fmla="*/ 3264410 h 3728817"/>
              <a:gd name="connsiteX1" fmla="*/ 3386012 w 3750266"/>
              <a:gd name="connsiteY1" fmla="*/ 3520134 h 3728817"/>
              <a:gd name="connsiteX2" fmla="*/ 2957285 w 3750266"/>
              <a:gd name="connsiteY2" fmla="*/ 3541149 h 3728817"/>
              <a:gd name="connsiteX3" fmla="*/ 2214735 w 3750266"/>
              <a:gd name="connsiteY3" fmla="*/ 3728717 h 3728817"/>
              <a:gd name="connsiteX4" fmla="*/ 1033893 w 3750266"/>
              <a:gd name="connsiteY4" fmla="*/ 3558566 h 3728817"/>
              <a:gd name="connsiteX5" fmla="*/ 255842 w 3750266"/>
              <a:gd name="connsiteY5" fmla="*/ 3050740 h 3728817"/>
              <a:gd name="connsiteX6" fmla="*/ 18139 w 3750266"/>
              <a:gd name="connsiteY6" fmla="*/ 2281973 h 3728817"/>
              <a:gd name="connsiteX7" fmla="*/ 28596 w 3750266"/>
              <a:gd name="connsiteY7" fmla="*/ 1633447 h 3728817"/>
              <a:gd name="connsiteX8" fmla="*/ 534458 w 3750266"/>
              <a:gd name="connsiteY8" fmla="*/ 291475 h 3728817"/>
              <a:gd name="connsiteX9" fmla="*/ 1643151 w 3750266"/>
              <a:gd name="connsiteY9" fmla="*/ 0 h 3728817"/>
              <a:gd name="connsiteX10" fmla="*/ 2425471 w 3750266"/>
              <a:gd name="connsiteY10" fmla="*/ 50005 h 3728817"/>
              <a:gd name="connsiteX11" fmla="*/ 3019529 w 3750266"/>
              <a:gd name="connsiteY11" fmla="*/ 370369 h 3728817"/>
              <a:gd name="connsiteX12" fmla="*/ 3377225 w 3750266"/>
              <a:gd name="connsiteY12" fmla="*/ 1171254 h 3728817"/>
              <a:gd name="connsiteX13" fmla="*/ 3424817 w 3750266"/>
              <a:gd name="connsiteY13" fmla="*/ 2612424 h 3728817"/>
              <a:gd name="connsiteX14" fmla="*/ 3284026 w 3750266"/>
              <a:gd name="connsiteY14" fmla="*/ 2978484 h 3728817"/>
              <a:gd name="connsiteX15" fmla="*/ 3743715 w 3750266"/>
              <a:gd name="connsiteY15" fmla="*/ 3256428 h 3728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750266" h="3728817">
                <a:moveTo>
                  <a:pt x="3750266" y="3264410"/>
                </a:moveTo>
                <a:cubicBezTo>
                  <a:pt x="3737566" y="3279227"/>
                  <a:pt x="3518175" y="3474011"/>
                  <a:pt x="3386012" y="3520134"/>
                </a:cubicBezTo>
                <a:cubicBezTo>
                  <a:pt x="3253849" y="3566257"/>
                  <a:pt x="3152498" y="3506385"/>
                  <a:pt x="2957285" y="3541149"/>
                </a:cubicBezTo>
                <a:cubicBezTo>
                  <a:pt x="2762072" y="3575913"/>
                  <a:pt x="2535300" y="3725814"/>
                  <a:pt x="2214735" y="3728717"/>
                </a:cubicBezTo>
                <a:cubicBezTo>
                  <a:pt x="1894170" y="3731620"/>
                  <a:pt x="1360375" y="3671562"/>
                  <a:pt x="1033893" y="3558566"/>
                </a:cubicBezTo>
                <a:cubicBezTo>
                  <a:pt x="707411" y="3445570"/>
                  <a:pt x="425134" y="3263505"/>
                  <a:pt x="255842" y="3050740"/>
                </a:cubicBezTo>
                <a:cubicBezTo>
                  <a:pt x="86550" y="2837975"/>
                  <a:pt x="56013" y="2518188"/>
                  <a:pt x="18139" y="2281973"/>
                </a:cubicBezTo>
                <a:cubicBezTo>
                  <a:pt x="-19735" y="2045758"/>
                  <a:pt x="10668" y="1759550"/>
                  <a:pt x="28596" y="1633447"/>
                </a:cubicBezTo>
                <a:cubicBezTo>
                  <a:pt x="109920" y="1087868"/>
                  <a:pt x="265366" y="563716"/>
                  <a:pt x="534458" y="291475"/>
                </a:cubicBezTo>
                <a:cubicBezTo>
                  <a:pt x="803551" y="19234"/>
                  <a:pt x="1289344" y="6827"/>
                  <a:pt x="1643151" y="0"/>
                </a:cubicBezTo>
                <a:cubicBezTo>
                  <a:pt x="1856511" y="5080"/>
                  <a:pt x="2196075" y="-11723"/>
                  <a:pt x="2425471" y="50005"/>
                </a:cubicBezTo>
                <a:cubicBezTo>
                  <a:pt x="2654867" y="111733"/>
                  <a:pt x="2860903" y="183494"/>
                  <a:pt x="3019529" y="370369"/>
                </a:cubicBezTo>
                <a:cubicBezTo>
                  <a:pt x="3178155" y="557244"/>
                  <a:pt x="3309677" y="797578"/>
                  <a:pt x="3377225" y="1171254"/>
                </a:cubicBezTo>
                <a:cubicBezTo>
                  <a:pt x="3444773" y="1544930"/>
                  <a:pt x="3548826" y="1984764"/>
                  <a:pt x="3424817" y="2612424"/>
                </a:cubicBezTo>
                <a:cubicBezTo>
                  <a:pt x="3389203" y="2718531"/>
                  <a:pt x="3367291" y="2865644"/>
                  <a:pt x="3284026" y="2978484"/>
                </a:cubicBezTo>
                <a:cubicBezTo>
                  <a:pt x="3298252" y="3020691"/>
                  <a:pt x="3403215" y="3263535"/>
                  <a:pt x="3743715" y="3256428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C3FAC55-09C4-4EAD-9435-D35B1660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1" y="750899"/>
            <a:ext cx="3288851" cy="2046090"/>
          </a:xfrm>
        </p:spPr>
        <p:txBody>
          <a:bodyPr>
            <a:normAutofit/>
          </a:bodyPr>
          <a:lstStyle/>
          <a:p>
            <a:pPr algn="ctr"/>
            <a:r>
              <a:rPr lang="en-US" altLang="ko-KR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FCFS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F2934-6203-415F-89A8-DF314F572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315" y="3375348"/>
            <a:ext cx="3338285" cy="2940165"/>
          </a:xfrm>
        </p:spPr>
        <p:txBody>
          <a:bodyPr anchor="ctr">
            <a:normAutofit/>
          </a:bodyPr>
          <a:lstStyle/>
          <a:p>
            <a:pPr marL="342900" lvl="0" indent="-342900" algn="ctr" latinLnBrk="1"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First come, first serve</a:t>
            </a:r>
            <a:endParaRPr lang="ko-KR" altLang="ko-KR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ctr" latinLnBrk="1"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Convoy effect </a:t>
            </a:r>
            <a:r>
              <a:rPr lang="ko-KR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발생 가능</a:t>
            </a:r>
          </a:p>
        </p:txBody>
      </p:sp>
    </p:spTree>
    <p:extLst>
      <p:ext uri="{BB962C8B-B14F-4D97-AF65-F5344CB8AC3E}">
        <p14:creationId xmlns:p14="http://schemas.microsoft.com/office/powerpoint/2010/main" val="361960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3D6A03ED-7B7A-4C88-8FFC-A4D862447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53A1FC1-608A-409A-B5AF-2FB9BF6861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90" b="-2"/>
          <a:stretch/>
        </p:blipFill>
        <p:spPr bwMode="auto">
          <a:xfrm>
            <a:off x="4561582" y="404592"/>
            <a:ext cx="7177672" cy="5810149"/>
          </a:xfrm>
          <a:custGeom>
            <a:avLst/>
            <a:gdLst/>
            <a:ahLst/>
            <a:cxnLst/>
            <a:rect l="l" t="t" r="r" b="b"/>
            <a:pathLst>
              <a:path w="7401982" h="6180550">
                <a:moveTo>
                  <a:pt x="468623" y="34"/>
                </a:moveTo>
                <a:cubicBezTo>
                  <a:pt x="635980" y="409"/>
                  <a:pt x="845682" y="3920"/>
                  <a:pt x="1032947" y="8815"/>
                </a:cubicBezTo>
                <a:lnTo>
                  <a:pt x="6362252" y="38273"/>
                </a:lnTo>
                <a:lnTo>
                  <a:pt x="7392971" y="78157"/>
                </a:lnTo>
                <a:cubicBezTo>
                  <a:pt x="7425268" y="2113988"/>
                  <a:pt x="7360673" y="4125596"/>
                  <a:pt x="7356636" y="6149315"/>
                </a:cubicBezTo>
                <a:lnTo>
                  <a:pt x="7156946" y="6148904"/>
                </a:lnTo>
                <a:lnTo>
                  <a:pt x="1149311" y="6180550"/>
                </a:lnTo>
                <a:cubicBezTo>
                  <a:pt x="670432" y="6151091"/>
                  <a:pt x="328375" y="6180551"/>
                  <a:pt x="0" y="6151091"/>
                </a:cubicBezTo>
                <a:cubicBezTo>
                  <a:pt x="20775" y="3685334"/>
                  <a:pt x="-22804" y="1383584"/>
                  <a:pt x="68412" y="126652"/>
                </a:cubicBezTo>
                <a:cubicBezTo>
                  <a:pt x="76255" y="-27768"/>
                  <a:pt x="69755" y="22759"/>
                  <a:pt x="227100" y="3120"/>
                </a:cubicBezTo>
                <a:cubicBezTo>
                  <a:pt x="283036" y="711"/>
                  <a:pt x="368207" y="-192"/>
                  <a:pt x="468623" y="3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53975754-B125-4FFC-9140-F88A16E3D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60726" y="398616"/>
            <a:ext cx="7177671" cy="5810148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  <a:gd name="connsiteX0" fmla="*/ 7142118 w 7631470"/>
              <a:gd name="connsiteY0" fmla="*/ 6405352 h 6405386"/>
              <a:gd name="connsiteX1" fmla="*/ 6552830 w 7631470"/>
              <a:gd name="connsiteY1" fmla="*/ 6396252 h 6405386"/>
              <a:gd name="connsiteX2" fmla="*/ 987782 w 7631470"/>
              <a:gd name="connsiteY2" fmla="*/ 6365722 h 6405386"/>
              <a:gd name="connsiteX3" fmla="*/ 0 w 7631470"/>
              <a:gd name="connsiteY3" fmla="*/ 6336938 h 6405386"/>
              <a:gd name="connsiteX4" fmla="*/ 0 w 7631470"/>
              <a:gd name="connsiteY4" fmla="*/ 32372 h 6405386"/>
              <a:gd name="connsiteX5" fmla="*/ 157934 w 7631470"/>
              <a:gd name="connsiteY5" fmla="*/ 32797 h 6405386"/>
              <a:gd name="connsiteX6" fmla="*/ 6431319 w 7631470"/>
              <a:gd name="connsiteY6" fmla="*/ 0 h 6405386"/>
              <a:gd name="connsiteX7" fmla="*/ 7631470 w 7631470"/>
              <a:gd name="connsiteY7" fmla="*/ 30531 h 6405386"/>
              <a:gd name="connsiteX8" fmla="*/ 7560032 w 7631470"/>
              <a:gd name="connsiteY8" fmla="*/ 6274128 h 6405386"/>
              <a:gd name="connsiteX9" fmla="*/ 7394324 w 7631470"/>
              <a:gd name="connsiteY9" fmla="*/ 6402154 h 6405386"/>
              <a:gd name="connsiteX10" fmla="*/ 7142118 w 7631470"/>
              <a:gd name="connsiteY10" fmla="*/ 6405352 h 6405386"/>
              <a:gd name="connsiteX0" fmla="*/ 7154766 w 7644118"/>
              <a:gd name="connsiteY0" fmla="*/ 6405352 h 6405386"/>
              <a:gd name="connsiteX1" fmla="*/ 6565478 w 7644118"/>
              <a:gd name="connsiteY1" fmla="*/ 6396252 h 6405386"/>
              <a:gd name="connsiteX2" fmla="*/ 1000430 w 7644118"/>
              <a:gd name="connsiteY2" fmla="*/ 6365722 h 6405386"/>
              <a:gd name="connsiteX3" fmla="*/ 0 w 7644118"/>
              <a:gd name="connsiteY3" fmla="*/ 6324387 h 6405386"/>
              <a:gd name="connsiteX4" fmla="*/ 12648 w 7644118"/>
              <a:gd name="connsiteY4" fmla="*/ 32372 h 6405386"/>
              <a:gd name="connsiteX5" fmla="*/ 170582 w 7644118"/>
              <a:gd name="connsiteY5" fmla="*/ 32797 h 6405386"/>
              <a:gd name="connsiteX6" fmla="*/ 6443967 w 7644118"/>
              <a:gd name="connsiteY6" fmla="*/ 0 h 6405386"/>
              <a:gd name="connsiteX7" fmla="*/ 7644118 w 7644118"/>
              <a:gd name="connsiteY7" fmla="*/ 30531 h 6405386"/>
              <a:gd name="connsiteX8" fmla="*/ 7572680 w 7644118"/>
              <a:gd name="connsiteY8" fmla="*/ 6274128 h 6405386"/>
              <a:gd name="connsiteX9" fmla="*/ 7406972 w 7644118"/>
              <a:gd name="connsiteY9" fmla="*/ 6402154 h 6405386"/>
              <a:gd name="connsiteX10" fmla="*/ 7154766 w 7644118"/>
              <a:gd name="connsiteY10" fmla="*/ 6405352 h 6405386"/>
              <a:gd name="connsiteX0" fmla="*/ 7167747 w 7657099"/>
              <a:gd name="connsiteY0" fmla="*/ 6405352 h 6405386"/>
              <a:gd name="connsiteX1" fmla="*/ 6578459 w 7657099"/>
              <a:gd name="connsiteY1" fmla="*/ 6396252 h 6405386"/>
              <a:gd name="connsiteX2" fmla="*/ 1013411 w 7657099"/>
              <a:gd name="connsiteY2" fmla="*/ 6365722 h 6405386"/>
              <a:gd name="connsiteX3" fmla="*/ 12981 w 7657099"/>
              <a:gd name="connsiteY3" fmla="*/ 6324387 h 6405386"/>
              <a:gd name="connsiteX4" fmla="*/ 25629 w 7657099"/>
              <a:gd name="connsiteY4" fmla="*/ 32372 h 6405386"/>
              <a:gd name="connsiteX5" fmla="*/ 183563 w 7657099"/>
              <a:gd name="connsiteY5" fmla="*/ 32797 h 6405386"/>
              <a:gd name="connsiteX6" fmla="*/ 6456948 w 7657099"/>
              <a:gd name="connsiteY6" fmla="*/ 0 h 6405386"/>
              <a:gd name="connsiteX7" fmla="*/ 7657099 w 7657099"/>
              <a:gd name="connsiteY7" fmla="*/ 30531 h 6405386"/>
              <a:gd name="connsiteX8" fmla="*/ 7585661 w 7657099"/>
              <a:gd name="connsiteY8" fmla="*/ 6274128 h 6405386"/>
              <a:gd name="connsiteX9" fmla="*/ 7419953 w 7657099"/>
              <a:gd name="connsiteY9" fmla="*/ 6402154 h 6405386"/>
              <a:gd name="connsiteX10" fmla="*/ 7167747 w 7657099"/>
              <a:gd name="connsiteY10" fmla="*/ 6405352 h 6405386"/>
              <a:gd name="connsiteX0" fmla="*/ 7236700 w 7726052"/>
              <a:gd name="connsiteY0" fmla="*/ 6405352 h 6405386"/>
              <a:gd name="connsiteX1" fmla="*/ 6647412 w 7726052"/>
              <a:gd name="connsiteY1" fmla="*/ 6396252 h 6405386"/>
              <a:gd name="connsiteX2" fmla="*/ 1082364 w 7726052"/>
              <a:gd name="connsiteY2" fmla="*/ 6365722 h 6405386"/>
              <a:gd name="connsiteX3" fmla="*/ 6051 w 7726052"/>
              <a:gd name="connsiteY3" fmla="*/ 6324387 h 6405386"/>
              <a:gd name="connsiteX4" fmla="*/ 94582 w 7726052"/>
              <a:gd name="connsiteY4" fmla="*/ 32372 h 6405386"/>
              <a:gd name="connsiteX5" fmla="*/ 252516 w 7726052"/>
              <a:gd name="connsiteY5" fmla="*/ 32797 h 6405386"/>
              <a:gd name="connsiteX6" fmla="*/ 6525901 w 7726052"/>
              <a:gd name="connsiteY6" fmla="*/ 0 h 6405386"/>
              <a:gd name="connsiteX7" fmla="*/ 7726052 w 7726052"/>
              <a:gd name="connsiteY7" fmla="*/ 30531 h 6405386"/>
              <a:gd name="connsiteX8" fmla="*/ 7654614 w 7726052"/>
              <a:gd name="connsiteY8" fmla="*/ 6274128 h 6405386"/>
              <a:gd name="connsiteX9" fmla="*/ 7488906 w 7726052"/>
              <a:gd name="connsiteY9" fmla="*/ 6402154 h 6405386"/>
              <a:gd name="connsiteX10" fmla="*/ 7236700 w 7726052"/>
              <a:gd name="connsiteY10" fmla="*/ 6405352 h 6405386"/>
              <a:gd name="connsiteX0" fmla="*/ 7240058 w 7729410"/>
              <a:gd name="connsiteY0" fmla="*/ 6405352 h 6405386"/>
              <a:gd name="connsiteX1" fmla="*/ 6650770 w 7729410"/>
              <a:gd name="connsiteY1" fmla="*/ 6396252 h 6405386"/>
              <a:gd name="connsiteX2" fmla="*/ 1085722 w 7729410"/>
              <a:gd name="connsiteY2" fmla="*/ 6365722 h 6405386"/>
              <a:gd name="connsiteX3" fmla="*/ 9409 w 7729410"/>
              <a:gd name="connsiteY3" fmla="*/ 6324387 h 6405386"/>
              <a:gd name="connsiteX4" fmla="*/ 47351 w 7729410"/>
              <a:gd name="connsiteY4" fmla="*/ 32372 h 6405386"/>
              <a:gd name="connsiteX5" fmla="*/ 255874 w 7729410"/>
              <a:gd name="connsiteY5" fmla="*/ 32797 h 6405386"/>
              <a:gd name="connsiteX6" fmla="*/ 6529259 w 7729410"/>
              <a:gd name="connsiteY6" fmla="*/ 0 h 6405386"/>
              <a:gd name="connsiteX7" fmla="*/ 7729410 w 7729410"/>
              <a:gd name="connsiteY7" fmla="*/ 30531 h 6405386"/>
              <a:gd name="connsiteX8" fmla="*/ 7657972 w 7729410"/>
              <a:gd name="connsiteY8" fmla="*/ 6274128 h 6405386"/>
              <a:gd name="connsiteX9" fmla="*/ 7492264 w 7729410"/>
              <a:gd name="connsiteY9" fmla="*/ 6402154 h 6405386"/>
              <a:gd name="connsiteX10" fmla="*/ 7240058 w 7729410"/>
              <a:gd name="connsiteY10" fmla="*/ 6405352 h 640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29410" h="6405386">
                <a:moveTo>
                  <a:pt x="7240058" y="6405352"/>
                </a:moveTo>
                <a:cubicBezTo>
                  <a:pt x="7065297" y="6404963"/>
                  <a:pt x="6846319" y="6401325"/>
                  <a:pt x="6650770" y="6396252"/>
                </a:cubicBezTo>
                <a:lnTo>
                  <a:pt x="1085722" y="6365722"/>
                </a:lnTo>
                <a:lnTo>
                  <a:pt x="9409" y="6324387"/>
                </a:lnTo>
                <a:cubicBezTo>
                  <a:pt x="-24317" y="4214496"/>
                  <a:pt x="43135" y="2129710"/>
                  <a:pt x="47351" y="32372"/>
                </a:cubicBezTo>
                <a:lnTo>
                  <a:pt x="255874" y="32797"/>
                </a:lnTo>
                <a:lnTo>
                  <a:pt x="6529259" y="0"/>
                </a:lnTo>
                <a:cubicBezTo>
                  <a:pt x="7029322" y="30531"/>
                  <a:pt x="7386510" y="-1"/>
                  <a:pt x="7729410" y="30531"/>
                </a:cubicBezTo>
                <a:cubicBezTo>
                  <a:pt x="7707716" y="2585987"/>
                  <a:pt x="7753223" y="4971471"/>
                  <a:pt x="7657972" y="6274128"/>
                </a:cubicBezTo>
                <a:cubicBezTo>
                  <a:pt x="7649782" y="6434165"/>
                  <a:pt x="7656570" y="6381800"/>
                  <a:pt x="7492264" y="6402154"/>
                </a:cubicBezTo>
                <a:cubicBezTo>
                  <a:pt x="7433854" y="6404650"/>
                  <a:pt x="7344915" y="6405586"/>
                  <a:pt x="7240058" y="6405352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2C673667-46AA-4DF0-A85B-F7D6E52DB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539370" flipH="1" flipV="1">
            <a:off x="617882" y="494866"/>
            <a:ext cx="4036224" cy="2597228"/>
          </a:xfrm>
          <a:custGeom>
            <a:avLst/>
            <a:gdLst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403600 w 3637280"/>
              <a:gd name="connsiteY39" fmla="*/ 3505200 h 4023360"/>
              <a:gd name="connsiteX40" fmla="*/ 3505200 w 3637280"/>
              <a:gd name="connsiteY40" fmla="*/ 3596640 h 4023360"/>
              <a:gd name="connsiteX41" fmla="*/ 3545840 w 3637280"/>
              <a:gd name="connsiteY41" fmla="*/ 3637280 h 4023360"/>
              <a:gd name="connsiteX42" fmla="*/ 3596640 w 3637280"/>
              <a:gd name="connsiteY42" fmla="*/ 3667760 h 4023360"/>
              <a:gd name="connsiteX43" fmla="*/ 3637280 w 3637280"/>
              <a:gd name="connsiteY43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45840 w 3637280"/>
              <a:gd name="connsiteY40" fmla="*/ 3637280 h 4023360"/>
              <a:gd name="connsiteX41" fmla="*/ 3596640 w 3637280"/>
              <a:gd name="connsiteY41" fmla="*/ 3667760 h 4023360"/>
              <a:gd name="connsiteX42" fmla="*/ 3637280 w 3637280"/>
              <a:gd name="connsiteY42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96640 w 3637280"/>
              <a:gd name="connsiteY40" fmla="*/ 3667760 h 4023360"/>
              <a:gd name="connsiteX41" fmla="*/ 3637280 w 3637280"/>
              <a:gd name="connsiteY41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96640 w 3637280"/>
              <a:gd name="connsiteY40" fmla="*/ 366776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0" fmla="*/ 3637280 w 3820160"/>
              <a:gd name="connsiteY0" fmla="*/ 3352800 h 4023360"/>
              <a:gd name="connsiteX1" fmla="*/ 3606800 w 3820160"/>
              <a:gd name="connsiteY1" fmla="*/ 3403600 h 4023360"/>
              <a:gd name="connsiteX2" fmla="*/ 3556000 w 3820160"/>
              <a:gd name="connsiteY2" fmla="*/ 3474720 h 4023360"/>
              <a:gd name="connsiteX3" fmla="*/ 3535680 w 3820160"/>
              <a:gd name="connsiteY3" fmla="*/ 3505200 h 4023360"/>
              <a:gd name="connsiteX4" fmla="*/ 3515360 w 3820160"/>
              <a:gd name="connsiteY4" fmla="*/ 3525520 h 4023360"/>
              <a:gd name="connsiteX5" fmla="*/ 3474720 w 3820160"/>
              <a:gd name="connsiteY5" fmla="*/ 3576320 h 4023360"/>
              <a:gd name="connsiteX6" fmla="*/ 3230880 w 3820160"/>
              <a:gd name="connsiteY6" fmla="*/ 3749040 h 4023360"/>
              <a:gd name="connsiteX7" fmla="*/ 2763520 w 3820160"/>
              <a:gd name="connsiteY7" fmla="*/ 3931920 h 4023360"/>
              <a:gd name="connsiteX8" fmla="*/ 2407920 w 3820160"/>
              <a:gd name="connsiteY8" fmla="*/ 4013200 h 4023360"/>
              <a:gd name="connsiteX9" fmla="*/ 2204720 w 3820160"/>
              <a:gd name="connsiteY9" fmla="*/ 4023360 h 4023360"/>
              <a:gd name="connsiteX10" fmla="*/ 1869440 w 3820160"/>
              <a:gd name="connsiteY10" fmla="*/ 4013200 h 4023360"/>
              <a:gd name="connsiteX11" fmla="*/ 1483360 w 3820160"/>
              <a:gd name="connsiteY11" fmla="*/ 3942080 h 4023360"/>
              <a:gd name="connsiteX12" fmla="*/ 1259840 w 3820160"/>
              <a:gd name="connsiteY12" fmla="*/ 3870960 h 4023360"/>
              <a:gd name="connsiteX13" fmla="*/ 1056640 w 3820160"/>
              <a:gd name="connsiteY13" fmla="*/ 3779520 h 4023360"/>
              <a:gd name="connsiteX14" fmla="*/ 792480 w 3820160"/>
              <a:gd name="connsiteY14" fmla="*/ 3616960 h 4023360"/>
              <a:gd name="connsiteX15" fmla="*/ 355600 w 3820160"/>
              <a:gd name="connsiteY15" fmla="*/ 3017520 h 4023360"/>
              <a:gd name="connsiteX16" fmla="*/ 152400 w 3820160"/>
              <a:gd name="connsiteY16" fmla="*/ 2611120 h 4023360"/>
              <a:gd name="connsiteX17" fmla="*/ 30480 w 3820160"/>
              <a:gd name="connsiteY17" fmla="*/ 2204720 h 4023360"/>
              <a:gd name="connsiteX18" fmla="*/ 0 w 3820160"/>
              <a:gd name="connsiteY18" fmla="*/ 1981200 h 4023360"/>
              <a:gd name="connsiteX19" fmla="*/ 71120 w 3820160"/>
              <a:gd name="connsiteY19" fmla="*/ 1158240 h 4023360"/>
              <a:gd name="connsiteX20" fmla="*/ 132080 w 3820160"/>
              <a:gd name="connsiteY20" fmla="*/ 975360 h 4023360"/>
              <a:gd name="connsiteX21" fmla="*/ 294640 w 3820160"/>
              <a:gd name="connsiteY21" fmla="*/ 690880 h 4023360"/>
              <a:gd name="connsiteX22" fmla="*/ 751840 w 3820160"/>
              <a:gd name="connsiteY22" fmla="*/ 254000 h 4023360"/>
              <a:gd name="connsiteX23" fmla="*/ 1127760 w 3820160"/>
              <a:gd name="connsiteY23" fmla="*/ 71120 h 4023360"/>
              <a:gd name="connsiteX24" fmla="*/ 1432560 w 3820160"/>
              <a:gd name="connsiteY24" fmla="*/ 10160 h 4023360"/>
              <a:gd name="connsiteX25" fmla="*/ 1625600 w 3820160"/>
              <a:gd name="connsiteY25" fmla="*/ 0 h 4023360"/>
              <a:gd name="connsiteX26" fmla="*/ 2174240 w 3820160"/>
              <a:gd name="connsiteY26" fmla="*/ 20320 h 4023360"/>
              <a:gd name="connsiteX27" fmla="*/ 2407920 w 3820160"/>
              <a:gd name="connsiteY27" fmla="*/ 101600 h 4023360"/>
              <a:gd name="connsiteX28" fmla="*/ 2580640 w 3820160"/>
              <a:gd name="connsiteY28" fmla="*/ 223520 h 4023360"/>
              <a:gd name="connsiteX29" fmla="*/ 2794000 w 3820160"/>
              <a:gd name="connsiteY29" fmla="*/ 599440 h 4023360"/>
              <a:gd name="connsiteX30" fmla="*/ 2885440 w 3820160"/>
              <a:gd name="connsiteY30" fmla="*/ 853440 h 4023360"/>
              <a:gd name="connsiteX31" fmla="*/ 3007360 w 3820160"/>
              <a:gd name="connsiteY31" fmla="*/ 1361440 h 4023360"/>
              <a:gd name="connsiteX32" fmla="*/ 3078480 w 3820160"/>
              <a:gd name="connsiteY32" fmla="*/ 1899920 h 4023360"/>
              <a:gd name="connsiteX33" fmla="*/ 3078480 w 3820160"/>
              <a:gd name="connsiteY33" fmla="*/ 2570480 h 4023360"/>
              <a:gd name="connsiteX34" fmla="*/ 3037840 w 3820160"/>
              <a:gd name="connsiteY34" fmla="*/ 2844800 h 4023360"/>
              <a:gd name="connsiteX35" fmla="*/ 3017520 w 3820160"/>
              <a:gd name="connsiteY35" fmla="*/ 2926080 h 4023360"/>
              <a:gd name="connsiteX36" fmla="*/ 2997200 w 3820160"/>
              <a:gd name="connsiteY36" fmla="*/ 2966720 h 4023360"/>
              <a:gd name="connsiteX37" fmla="*/ 3068320 w 3820160"/>
              <a:gd name="connsiteY37" fmla="*/ 3098800 h 4023360"/>
              <a:gd name="connsiteX38" fmla="*/ 3108960 w 3820160"/>
              <a:gd name="connsiteY38" fmla="*/ 3169920 h 4023360"/>
              <a:gd name="connsiteX39" fmla="*/ 3820160 w 3820160"/>
              <a:gd name="connsiteY39" fmla="*/ 3078480 h 4023360"/>
              <a:gd name="connsiteX0" fmla="*/ 3606800 w 3820160"/>
              <a:gd name="connsiteY0" fmla="*/ 3403600 h 4023360"/>
              <a:gd name="connsiteX1" fmla="*/ 3556000 w 3820160"/>
              <a:gd name="connsiteY1" fmla="*/ 3474720 h 4023360"/>
              <a:gd name="connsiteX2" fmla="*/ 3535680 w 3820160"/>
              <a:gd name="connsiteY2" fmla="*/ 3505200 h 4023360"/>
              <a:gd name="connsiteX3" fmla="*/ 3515360 w 3820160"/>
              <a:gd name="connsiteY3" fmla="*/ 3525520 h 4023360"/>
              <a:gd name="connsiteX4" fmla="*/ 3474720 w 3820160"/>
              <a:gd name="connsiteY4" fmla="*/ 3576320 h 4023360"/>
              <a:gd name="connsiteX5" fmla="*/ 3230880 w 3820160"/>
              <a:gd name="connsiteY5" fmla="*/ 3749040 h 4023360"/>
              <a:gd name="connsiteX6" fmla="*/ 2763520 w 3820160"/>
              <a:gd name="connsiteY6" fmla="*/ 3931920 h 4023360"/>
              <a:gd name="connsiteX7" fmla="*/ 2407920 w 3820160"/>
              <a:gd name="connsiteY7" fmla="*/ 4013200 h 4023360"/>
              <a:gd name="connsiteX8" fmla="*/ 2204720 w 3820160"/>
              <a:gd name="connsiteY8" fmla="*/ 4023360 h 4023360"/>
              <a:gd name="connsiteX9" fmla="*/ 1869440 w 3820160"/>
              <a:gd name="connsiteY9" fmla="*/ 4013200 h 4023360"/>
              <a:gd name="connsiteX10" fmla="*/ 1483360 w 3820160"/>
              <a:gd name="connsiteY10" fmla="*/ 3942080 h 4023360"/>
              <a:gd name="connsiteX11" fmla="*/ 1259840 w 3820160"/>
              <a:gd name="connsiteY11" fmla="*/ 3870960 h 4023360"/>
              <a:gd name="connsiteX12" fmla="*/ 1056640 w 3820160"/>
              <a:gd name="connsiteY12" fmla="*/ 3779520 h 4023360"/>
              <a:gd name="connsiteX13" fmla="*/ 792480 w 3820160"/>
              <a:gd name="connsiteY13" fmla="*/ 3616960 h 4023360"/>
              <a:gd name="connsiteX14" fmla="*/ 355600 w 3820160"/>
              <a:gd name="connsiteY14" fmla="*/ 3017520 h 4023360"/>
              <a:gd name="connsiteX15" fmla="*/ 152400 w 3820160"/>
              <a:gd name="connsiteY15" fmla="*/ 2611120 h 4023360"/>
              <a:gd name="connsiteX16" fmla="*/ 30480 w 3820160"/>
              <a:gd name="connsiteY16" fmla="*/ 2204720 h 4023360"/>
              <a:gd name="connsiteX17" fmla="*/ 0 w 3820160"/>
              <a:gd name="connsiteY17" fmla="*/ 1981200 h 4023360"/>
              <a:gd name="connsiteX18" fmla="*/ 71120 w 3820160"/>
              <a:gd name="connsiteY18" fmla="*/ 1158240 h 4023360"/>
              <a:gd name="connsiteX19" fmla="*/ 132080 w 3820160"/>
              <a:gd name="connsiteY19" fmla="*/ 975360 h 4023360"/>
              <a:gd name="connsiteX20" fmla="*/ 294640 w 3820160"/>
              <a:gd name="connsiteY20" fmla="*/ 690880 h 4023360"/>
              <a:gd name="connsiteX21" fmla="*/ 751840 w 3820160"/>
              <a:gd name="connsiteY21" fmla="*/ 254000 h 4023360"/>
              <a:gd name="connsiteX22" fmla="*/ 1127760 w 3820160"/>
              <a:gd name="connsiteY22" fmla="*/ 71120 h 4023360"/>
              <a:gd name="connsiteX23" fmla="*/ 1432560 w 3820160"/>
              <a:gd name="connsiteY23" fmla="*/ 10160 h 4023360"/>
              <a:gd name="connsiteX24" fmla="*/ 1625600 w 3820160"/>
              <a:gd name="connsiteY24" fmla="*/ 0 h 4023360"/>
              <a:gd name="connsiteX25" fmla="*/ 2174240 w 3820160"/>
              <a:gd name="connsiteY25" fmla="*/ 20320 h 4023360"/>
              <a:gd name="connsiteX26" fmla="*/ 2407920 w 3820160"/>
              <a:gd name="connsiteY26" fmla="*/ 101600 h 4023360"/>
              <a:gd name="connsiteX27" fmla="*/ 2580640 w 3820160"/>
              <a:gd name="connsiteY27" fmla="*/ 223520 h 4023360"/>
              <a:gd name="connsiteX28" fmla="*/ 2794000 w 3820160"/>
              <a:gd name="connsiteY28" fmla="*/ 599440 h 4023360"/>
              <a:gd name="connsiteX29" fmla="*/ 2885440 w 3820160"/>
              <a:gd name="connsiteY29" fmla="*/ 853440 h 4023360"/>
              <a:gd name="connsiteX30" fmla="*/ 3007360 w 3820160"/>
              <a:gd name="connsiteY30" fmla="*/ 1361440 h 4023360"/>
              <a:gd name="connsiteX31" fmla="*/ 3078480 w 3820160"/>
              <a:gd name="connsiteY31" fmla="*/ 1899920 h 4023360"/>
              <a:gd name="connsiteX32" fmla="*/ 3078480 w 3820160"/>
              <a:gd name="connsiteY32" fmla="*/ 2570480 h 4023360"/>
              <a:gd name="connsiteX33" fmla="*/ 3037840 w 3820160"/>
              <a:gd name="connsiteY33" fmla="*/ 2844800 h 4023360"/>
              <a:gd name="connsiteX34" fmla="*/ 3017520 w 3820160"/>
              <a:gd name="connsiteY34" fmla="*/ 2926080 h 4023360"/>
              <a:gd name="connsiteX35" fmla="*/ 2997200 w 3820160"/>
              <a:gd name="connsiteY35" fmla="*/ 2966720 h 4023360"/>
              <a:gd name="connsiteX36" fmla="*/ 3068320 w 3820160"/>
              <a:gd name="connsiteY36" fmla="*/ 3098800 h 4023360"/>
              <a:gd name="connsiteX37" fmla="*/ 3108960 w 3820160"/>
              <a:gd name="connsiteY37" fmla="*/ 3169920 h 4023360"/>
              <a:gd name="connsiteX38" fmla="*/ 3820160 w 3820160"/>
              <a:gd name="connsiteY38" fmla="*/ 3078480 h 4023360"/>
              <a:gd name="connsiteX0" fmla="*/ 3556000 w 3820160"/>
              <a:gd name="connsiteY0" fmla="*/ 3474720 h 4023360"/>
              <a:gd name="connsiteX1" fmla="*/ 3535680 w 3820160"/>
              <a:gd name="connsiteY1" fmla="*/ 3505200 h 4023360"/>
              <a:gd name="connsiteX2" fmla="*/ 3515360 w 3820160"/>
              <a:gd name="connsiteY2" fmla="*/ 3525520 h 4023360"/>
              <a:gd name="connsiteX3" fmla="*/ 3474720 w 3820160"/>
              <a:gd name="connsiteY3" fmla="*/ 3576320 h 4023360"/>
              <a:gd name="connsiteX4" fmla="*/ 3230880 w 3820160"/>
              <a:gd name="connsiteY4" fmla="*/ 3749040 h 4023360"/>
              <a:gd name="connsiteX5" fmla="*/ 2763520 w 3820160"/>
              <a:gd name="connsiteY5" fmla="*/ 3931920 h 4023360"/>
              <a:gd name="connsiteX6" fmla="*/ 2407920 w 3820160"/>
              <a:gd name="connsiteY6" fmla="*/ 4013200 h 4023360"/>
              <a:gd name="connsiteX7" fmla="*/ 2204720 w 3820160"/>
              <a:gd name="connsiteY7" fmla="*/ 4023360 h 4023360"/>
              <a:gd name="connsiteX8" fmla="*/ 1869440 w 3820160"/>
              <a:gd name="connsiteY8" fmla="*/ 4013200 h 4023360"/>
              <a:gd name="connsiteX9" fmla="*/ 1483360 w 3820160"/>
              <a:gd name="connsiteY9" fmla="*/ 3942080 h 4023360"/>
              <a:gd name="connsiteX10" fmla="*/ 1259840 w 3820160"/>
              <a:gd name="connsiteY10" fmla="*/ 3870960 h 4023360"/>
              <a:gd name="connsiteX11" fmla="*/ 1056640 w 3820160"/>
              <a:gd name="connsiteY11" fmla="*/ 3779520 h 4023360"/>
              <a:gd name="connsiteX12" fmla="*/ 792480 w 3820160"/>
              <a:gd name="connsiteY12" fmla="*/ 3616960 h 4023360"/>
              <a:gd name="connsiteX13" fmla="*/ 355600 w 3820160"/>
              <a:gd name="connsiteY13" fmla="*/ 3017520 h 4023360"/>
              <a:gd name="connsiteX14" fmla="*/ 152400 w 3820160"/>
              <a:gd name="connsiteY14" fmla="*/ 2611120 h 4023360"/>
              <a:gd name="connsiteX15" fmla="*/ 30480 w 3820160"/>
              <a:gd name="connsiteY15" fmla="*/ 2204720 h 4023360"/>
              <a:gd name="connsiteX16" fmla="*/ 0 w 3820160"/>
              <a:gd name="connsiteY16" fmla="*/ 1981200 h 4023360"/>
              <a:gd name="connsiteX17" fmla="*/ 71120 w 3820160"/>
              <a:gd name="connsiteY17" fmla="*/ 1158240 h 4023360"/>
              <a:gd name="connsiteX18" fmla="*/ 132080 w 3820160"/>
              <a:gd name="connsiteY18" fmla="*/ 975360 h 4023360"/>
              <a:gd name="connsiteX19" fmla="*/ 294640 w 3820160"/>
              <a:gd name="connsiteY19" fmla="*/ 690880 h 4023360"/>
              <a:gd name="connsiteX20" fmla="*/ 751840 w 3820160"/>
              <a:gd name="connsiteY20" fmla="*/ 254000 h 4023360"/>
              <a:gd name="connsiteX21" fmla="*/ 1127760 w 3820160"/>
              <a:gd name="connsiteY21" fmla="*/ 71120 h 4023360"/>
              <a:gd name="connsiteX22" fmla="*/ 1432560 w 3820160"/>
              <a:gd name="connsiteY22" fmla="*/ 10160 h 4023360"/>
              <a:gd name="connsiteX23" fmla="*/ 1625600 w 3820160"/>
              <a:gd name="connsiteY23" fmla="*/ 0 h 4023360"/>
              <a:gd name="connsiteX24" fmla="*/ 2174240 w 3820160"/>
              <a:gd name="connsiteY24" fmla="*/ 20320 h 4023360"/>
              <a:gd name="connsiteX25" fmla="*/ 2407920 w 3820160"/>
              <a:gd name="connsiteY25" fmla="*/ 101600 h 4023360"/>
              <a:gd name="connsiteX26" fmla="*/ 2580640 w 3820160"/>
              <a:gd name="connsiteY26" fmla="*/ 223520 h 4023360"/>
              <a:gd name="connsiteX27" fmla="*/ 2794000 w 3820160"/>
              <a:gd name="connsiteY27" fmla="*/ 599440 h 4023360"/>
              <a:gd name="connsiteX28" fmla="*/ 2885440 w 3820160"/>
              <a:gd name="connsiteY28" fmla="*/ 853440 h 4023360"/>
              <a:gd name="connsiteX29" fmla="*/ 3007360 w 3820160"/>
              <a:gd name="connsiteY29" fmla="*/ 1361440 h 4023360"/>
              <a:gd name="connsiteX30" fmla="*/ 3078480 w 3820160"/>
              <a:gd name="connsiteY30" fmla="*/ 1899920 h 4023360"/>
              <a:gd name="connsiteX31" fmla="*/ 3078480 w 3820160"/>
              <a:gd name="connsiteY31" fmla="*/ 2570480 h 4023360"/>
              <a:gd name="connsiteX32" fmla="*/ 3037840 w 3820160"/>
              <a:gd name="connsiteY32" fmla="*/ 2844800 h 4023360"/>
              <a:gd name="connsiteX33" fmla="*/ 3017520 w 3820160"/>
              <a:gd name="connsiteY33" fmla="*/ 2926080 h 4023360"/>
              <a:gd name="connsiteX34" fmla="*/ 2997200 w 3820160"/>
              <a:gd name="connsiteY34" fmla="*/ 2966720 h 4023360"/>
              <a:gd name="connsiteX35" fmla="*/ 3068320 w 3820160"/>
              <a:gd name="connsiteY35" fmla="*/ 3098800 h 4023360"/>
              <a:gd name="connsiteX36" fmla="*/ 3108960 w 3820160"/>
              <a:gd name="connsiteY36" fmla="*/ 3169920 h 4023360"/>
              <a:gd name="connsiteX37" fmla="*/ 3820160 w 3820160"/>
              <a:gd name="connsiteY37" fmla="*/ 3078480 h 4023360"/>
              <a:gd name="connsiteX0" fmla="*/ 3535680 w 3820160"/>
              <a:gd name="connsiteY0" fmla="*/ 3505200 h 4023360"/>
              <a:gd name="connsiteX1" fmla="*/ 3515360 w 3820160"/>
              <a:gd name="connsiteY1" fmla="*/ 3525520 h 4023360"/>
              <a:gd name="connsiteX2" fmla="*/ 3474720 w 3820160"/>
              <a:gd name="connsiteY2" fmla="*/ 3576320 h 4023360"/>
              <a:gd name="connsiteX3" fmla="*/ 3230880 w 3820160"/>
              <a:gd name="connsiteY3" fmla="*/ 3749040 h 4023360"/>
              <a:gd name="connsiteX4" fmla="*/ 2763520 w 3820160"/>
              <a:gd name="connsiteY4" fmla="*/ 3931920 h 4023360"/>
              <a:gd name="connsiteX5" fmla="*/ 2407920 w 3820160"/>
              <a:gd name="connsiteY5" fmla="*/ 4013200 h 4023360"/>
              <a:gd name="connsiteX6" fmla="*/ 2204720 w 3820160"/>
              <a:gd name="connsiteY6" fmla="*/ 4023360 h 4023360"/>
              <a:gd name="connsiteX7" fmla="*/ 1869440 w 3820160"/>
              <a:gd name="connsiteY7" fmla="*/ 4013200 h 4023360"/>
              <a:gd name="connsiteX8" fmla="*/ 1483360 w 3820160"/>
              <a:gd name="connsiteY8" fmla="*/ 3942080 h 4023360"/>
              <a:gd name="connsiteX9" fmla="*/ 1259840 w 3820160"/>
              <a:gd name="connsiteY9" fmla="*/ 3870960 h 4023360"/>
              <a:gd name="connsiteX10" fmla="*/ 1056640 w 3820160"/>
              <a:gd name="connsiteY10" fmla="*/ 3779520 h 4023360"/>
              <a:gd name="connsiteX11" fmla="*/ 792480 w 3820160"/>
              <a:gd name="connsiteY11" fmla="*/ 3616960 h 4023360"/>
              <a:gd name="connsiteX12" fmla="*/ 355600 w 3820160"/>
              <a:gd name="connsiteY12" fmla="*/ 3017520 h 4023360"/>
              <a:gd name="connsiteX13" fmla="*/ 152400 w 3820160"/>
              <a:gd name="connsiteY13" fmla="*/ 2611120 h 4023360"/>
              <a:gd name="connsiteX14" fmla="*/ 30480 w 3820160"/>
              <a:gd name="connsiteY14" fmla="*/ 2204720 h 4023360"/>
              <a:gd name="connsiteX15" fmla="*/ 0 w 3820160"/>
              <a:gd name="connsiteY15" fmla="*/ 1981200 h 4023360"/>
              <a:gd name="connsiteX16" fmla="*/ 71120 w 3820160"/>
              <a:gd name="connsiteY16" fmla="*/ 1158240 h 4023360"/>
              <a:gd name="connsiteX17" fmla="*/ 132080 w 3820160"/>
              <a:gd name="connsiteY17" fmla="*/ 975360 h 4023360"/>
              <a:gd name="connsiteX18" fmla="*/ 294640 w 3820160"/>
              <a:gd name="connsiteY18" fmla="*/ 690880 h 4023360"/>
              <a:gd name="connsiteX19" fmla="*/ 751840 w 3820160"/>
              <a:gd name="connsiteY19" fmla="*/ 254000 h 4023360"/>
              <a:gd name="connsiteX20" fmla="*/ 1127760 w 3820160"/>
              <a:gd name="connsiteY20" fmla="*/ 71120 h 4023360"/>
              <a:gd name="connsiteX21" fmla="*/ 1432560 w 3820160"/>
              <a:gd name="connsiteY21" fmla="*/ 10160 h 4023360"/>
              <a:gd name="connsiteX22" fmla="*/ 1625600 w 3820160"/>
              <a:gd name="connsiteY22" fmla="*/ 0 h 4023360"/>
              <a:gd name="connsiteX23" fmla="*/ 2174240 w 3820160"/>
              <a:gd name="connsiteY23" fmla="*/ 20320 h 4023360"/>
              <a:gd name="connsiteX24" fmla="*/ 2407920 w 3820160"/>
              <a:gd name="connsiteY24" fmla="*/ 101600 h 4023360"/>
              <a:gd name="connsiteX25" fmla="*/ 2580640 w 3820160"/>
              <a:gd name="connsiteY25" fmla="*/ 223520 h 4023360"/>
              <a:gd name="connsiteX26" fmla="*/ 2794000 w 3820160"/>
              <a:gd name="connsiteY26" fmla="*/ 599440 h 4023360"/>
              <a:gd name="connsiteX27" fmla="*/ 2885440 w 3820160"/>
              <a:gd name="connsiteY27" fmla="*/ 853440 h 4023360"/>
              <a:gd name="connsiteX28" fmla="*/ 3007360 w 3820160"/>
              <a:gd name="connsiteY28" fmla="*/ 1361440 h 4023360"/>
              <a:gd name="connsiteX29" fmla="*/ 3078480 w 3820160"/>
              <a:gd name="connsiteY29" fmla="*/ 1899920 h 4023360"/>
              <a:gd name="connsiteX30" fmla="*/ 3078480 w 3820160"/>
              <a:gd name="connsiteY30" fmla="*/ 2570480 h 4023360"/>
              <a:gd name="connsiteX31" fmla="*/ 3037840 w 3820160"/>
              <a:gd name="connsiteY31" fmla="*/ 2844800 h 4023360"/>
              <a:gd name="connsiteX32" fmla="*/ 3017520 w 3820160"/>
              <a:gd name="connsiteY32" fmla="*/ 2926080 h 4023360"/>
              <a:gd name="connsiteX33" fmla="*/ 2997200 w 3820160"/>
              <a:gd name="connsiteY33" fmla="*/ 2966720 h 4023360"/>
              <a:gd name="connsiteX34" fmla="*/ 3068320 w 3820160"/>
              <a:gd name="connsiteY34" fmla="*/ 3098800 h 4023360"/>
              <a:gd name="connsiteX35" fmla="*/ 3108960 w 3820160"/>
              <a:gd name="connsiteY35" fmla="*/ 3169920 h 4023360"/>
              <a:gd name="connsiteX36" fmla="*/ 3820160 w 3820160"/>
              <a:gd name="connsiteY36" fmla="*/ 3078480 h 4023360"/>
              <a:gd name="connsiteX0" fmla="*/ 3535680 w 3820160"/>
              <a:gd name="connsiteY0" fmla="*/ 3505200 h 4023360"/>
              <a:gd name="connsiteX1" fmla="*/ 3474720 w 3820160"/>
              <a:gd name="connsiteY1" fmla="*/ 3576320 h 4023360"/>
              <a:gd name="connsiteX2" fmla="*/ 3230880 w 3820160"/>
              <a:gd name="connsiteY2" fmla="*/ 3749040 h 4023360"/>
              <a:gd name="connsiteX3" fmla="*/ 2763520 w 3820160"/>
              <a:gd name="connsiteY3" fmla="*/ 3931920 h 4023360"/>
              <a:gd name="connsiteX4" fmla="*/ 2407920 w 3820160"/>
              <a:gd name="connsiteY4" fmla="*/ 4013200 h 4023360"/>
              <a:gd name="connsiteX5" fmla="*/ 2204720 w 3820160"/>
              <a:gd name="connsiteY5" fmla="*/ 4023360 h 4023360"/>
              <a:gd name="connsiteX6" fmla="*/ 1869440 w 3820160"/>
              <a:gd name="connsiteY6" fmla="*/ 4013200 h 4023360"/>
              <a:gd name="connsiteX7" fmla="*/ 1483360 w 3820160"/>
              <a:gd name="connsiteY7" fmla="*/ 3942080 h 4023360"/>
              <a:gd name="connsiteX8" fmla="*/ 1259840 w 3820160"/>
              <a:gd name="connsiteY8" fmla="*/ 3870960 h 4023360"/>
              <a:gd name="connsiteX9" fmla="*/ 1056640 w 3820160"/>
              <a:gd name="connsiteY9" fmla="*/ 3779520 h 4023360"/>
              <a:gd name="connsiteX10" fmla="*/ 792480 w 3820160"/>
              <a:gd name="connsiteY10" fmla="*/ 3616960 h 4023360"/>
              <a:gd name="connsiteX11" fmla="*/ 355600 w 3820160"/>
              <a:gd name="connsiteY11" fmla="*/ 3017520 h 4023360"/>
              <a:gd name="connsiteX12" fmla="*/ 152400 w 3820160"/>
              <a:gd name="connsiteY12" fmla="*/ 2611120 h 4023360"/>
              <a:gd name="connsiteX13" fmla="*/ 30480 w 3820160"/>
              <a:gd name="connsiteY13" fmla="*/ 2204720 h 4023360"/>
              <a:gd name="connsiteX14" fmla="*/ 0 w 3820160"/>
              <a:gd name="connsiteY14" fmla="*/ 1981200 h 4023360"/>
              <a:gd name="connsiteX15" fmla="*/ 71120 w 3820160"/>
              <a:gd name="connsiteY15" fmla="*/ 1158240 h 4023360"/>
              <a:gd name="connsiteX16" fmla="*/ 132080 w 3820160"/>
              <a:gd name="connsiteY16" fmla="*/ 975360 h 4023360"/>
              <a:gd name="connsiteX17" fmla="*/ 294640 w 3820160"/>
              <a:gd name="connsiteY17" fmla="*/ 690880 h 4023360"/>
              <a:gd name="connsiteX18" fmla="*/ 751840 w 3820160"/>
              <a:gd name="connsiteY18" fmla="*/ 254000 h 4023360"/>
              <a:gd name="connsiteX19" fmla="*/ 1127760 w 3820160"/>
              <a:gd name="connsiteY19" fmla="*/ 71120 h 4023360"/>
              <a:gd name="connsiteX20" fmla="*/ 1432560 w 3820160"/>
              <a:gd name="connsiteY20" fmla="*/ 10160 h 4023360"/>
              <a:gd name="connsiteX21" fmla="*/ 1625600 w 3820160"/>
              <a:gd name="connsiteY21" fmla="*/ 0 h 4023360"/>
              <a:gd name="connsiteX22" fmla="*/ 2174240 w 3820160"/>
              <a:gd name="connsiteY22" fmla="*/ 20320 h 4023360"/>
              <a:gd name="connsiteX23" fmla="*/ 2407920 w 3820160"/>
              <a:gd name="connsiteY23" fmla="*/ 101600 h 4023360"/>
              <a:gd name="connsiteX24" fmla="*/ 2580640 w 3820160"/>
              <a:gd name="connsiteY24" fmla="*/ 223520 h 4023360"/>
              <a:gd name="connsiteX25" fmla="*/ 2794000 w 3820160"/>
              <a:gd name="connsiteY25" fmla="*/ 599440 h 4023360"/>
              <a:gd name="connsiteX26" fmla="*/ 2885440 w 3820160"/>
              <a:gd name="connsiteY26" fmla="*/ 853440 h 4023360"/>
              <a:gd name="connsiteX27" fmla="*/ 3007360 w 3820160"/>
              <a:gd name="connsiteY27" fmla="*/ 1361440 h 4023360"/>
              <a:gd name="connsiteX28" fmla="*/ 3078480 w 3820160"/>
              <a:gd name="connsiteY28" fmla="*/ 1899920 h 4023360"/>
              <a:gd name="connsiteX29" fmla="*/ 3078480 w 3820160"/>
              <a:gd name="connsiteY29" fmla="*/ 2570480 h 4023360"/>
              <a:gd name="connsiteX30" fmla="*/ 3037840 w 3820160"/>
              <a:gd name="connsiteY30" fmla="*/ 2844800 h 4023360"/>
              <a:gd name="connsiteX31" fmla="*/ 3017520 w 3820160"/>
              <a:gd name="connsiteY31" fmla="*/ 2926080 h 4023360"/>
              <a:gd name="connsiteX32" fmla="*/ 2997200 w 3820160"/>
              <a:gd name="connsiteY32" fmla="*/ 2966720 h 4023360"/>
              <a:gd name="connsiteX33" fmla="*/ 3068320 w 3820160"/>
              <a:gd name="connsiteY33" fmla="*/ 3098800 h 4023360"/>
              <a:gd name="connsiteX34" fmla="*/ 3108960 w 3820160"/>
              <a:gd name="connsiteY34" fmla="*/ 3169920 h 4023360"/>
              <a:gd name="connsiteX35" fmla="*/ 3820160 w 3820160"/>
              <a:gd name="connsiteY35" fmla="*/ 3078480 h 4023360"/>
              <a:gd name="connsiteX0" fmla="*/ 3810000 w 3820160"/>
              <a:gd name="connsiteY0" fmla="*/ 3271520 h 4023360"/>
              <a:gd name="connsiteX1" fmla="*/ 3474720 w 3820160"/>
              <a:gd name="connsiteY1" fmla="*/ 3576320 h 4023360"/>
              <a:gd name="connsiteX2" fmla="*/ 3230880 w 3820160"/>
              <a:gd name="connsiteY2" fmla="*/ 3749040 h 4023360"/>
              <a:gd name="connsiteX3" fmla="*/ 2763520 w 3820160"/>
              <a:gd name="connsiteY3" fmla="*/ 3931920 h 4023360"/>
              <a:gd name="connsiteX4" fmla="*/ 2407920 w 3820160"/>
              <a:gd name="connsiteY4" fmla="*/ 4013200 h 4023360"/>
              <a:gd name="connsiteX5" fmla="*/ 2204720 w 3820160"/>
              <a:gd name="connsiteY5" fmla="*/ 4023360 h 4023360"/>
              <a:gd name="connsiteX6" fmla="*/ 1869440 w 3820160"/>
              <a:gd name="connsiteY6" fmla="*/ 4013200 h 4023360"/>
              <a:gd name="connsiteX7" fmla="*/ 1483360 w 3820160"/>
              <a:gd name="connsiteY7" fmla="*/ 3942080 h 4023360"/>
              <a:gd name="connsiteX8" fmla="*/ 1259840 w 3820160"/>
              <a:gd name="connsiteY8" fmla="*/ 3870960 h 4023360"/>
              <a:gd name="connsiteX9" fmla="*/ 1056640 w 3820160"/>
              <a:gd name="connsiteY9" fmla="*/ 3779520 h 4023360"/>
              <a:gd name="connsiteX10" fmla="*/ 792480 w 3820160"/>
              <a:gd name="connsiteY10" fmla="*/ 3616960 h 4023360"/>
              <a:gd name="connsiteX11" fmla="*/ 355600 w 3820160"/>
              <a:gd name="connsiteY11" fmla="*/ 3017520 h 4023360"/>
              <a:gd name="connsiteX12" fmla="*/ 152400 w 3820160"/>
              <a:gd name="connsiteY12" fmla="*/ 2611120 h 4023360"/>
              <a:gd name="connsiteX13" fmla="*/ 30480 w 3820160"/>
              <a:gd name="connsiteY13" fmla="*/ 2204720 h 4023360"/>
              <a:gd name="connsiteX14" fmla="*/ 0 w 3820160"/>
              <a:gd name="connsiteY14" fmla="*/ 1981200 h 4023360"/>
              <a:gd name="connsiteX15" fmla="*/ 71120 w 3820160"/>
              <a:gd name="connsiteY15" fmla="*/ 1158240 h 4023360"/>
              <a:gd name="connsiteX16" fmla="*/ 132080 w 3820160"/>
              <a:gd name="connsiteY16" fmla="*/ 975360 h 4023360"/>
              <a:gd name="connsiteX17" fmla="*/ 294640 w 3820160"/>
              <a:gd name="connsiteY17" fmla="*/ 690880 h 4023360"/>
              <a:gd name="connsiteX18" fmla="*/ 751840 w 3820160"/>
              <a:gd name="connsiteY18" fmla="*/ 254000 h 4023360"/>
              <a:gd name="connsiteX19" fmla="*/ 1127760 w 3820160"/>
              <a:gd name="connsiteY19" fmla="*/ 71120 h 4023360"/>
              <a:gd name="connsiteX20" fmla="*/ 1432560 w 3820160"/>
              <a:gd name="connsiteY20" fmla="*/ 10160 h 4023360"/>
              <a:gd name="connsiteX21" fmla="*/ 1625600 w 3820160"/>
              <a:gd name="connsiteY21" fmla="*/ 0 h 4023360"/>
              <a:gd name="connsiteX22" fmla="*/ 2174240 w 3820160"/>
              <a:gd name="connsiteY22" fmla="*/ 20320 h 4023360"/>
              <a:gd name="connsiteX23" fmla="*/ 2407920 w 3820160"/>
              <a:gd name="connsiteY23" fmla="*/ 101600 h 4023360"/>
              <a:gd name="connsiteX24" fmla="*/ 2580640 w 3820160"/>
              <a:gd name="connsiteY24" fmla="*/ 223520 h 4023360"/>
              <a:gd name="connsiteX25" fmla="*/ 2794000 w 3820160"/>
              <a:gd name="connsiteY25" fmla="*/ 599440 h 4023360"/>
              <a:gd name="connsiteX26" fmla="*/ 2885440 w 3820160"/>
              <a:gd name="connsiteY26" fmla="*/ 853440 h 4023360"/>
              <a:gd name="connsiteX27" fmla="*/ 3007360 w 3820160"/>
              <a:gd name="connsiteY27" fmla="*/ 1361440 h 4023360"/>
              <a:gd name="connsiteX28" fmla="*/ 3078480 w 3820160"/>
              <a:gd name="connsiteY28" fmla="*/ 1899920 h 4023360"/>
              <a:gd name="connsiteX29" fmla="*/ 3078480 w 3820160"/>
              <a:gd name="connsiteY29" fmla="*/ 2570480 h 4023360"/>
              <a:gd name="connsiteX30" fmla="*/ 3037840 w 3820160"/>
              <a:gd name="connsiteY30" fmla="*/ 2844800 h 4023360"/>
              <a:gd name="connsiteX31" fmla="*/ 3017520 w 3820160"/>
              <a:gd name="connsiteY31" fmla="*/ 2926080 h 4023360"/>
              <a:gd name="connsiteX32" fmla="*/ 2997200 w 3820160"/>
              <a:gd name="connsiteY32" fmla="*/ 2966720 h 4023360"/>
              <a:gd name="connsiteX33" fmla="*/ 3068320 w 3820160"/>
              <a:gd name="connsiteY33" fmla="*/ 3098800 h 4023360"/>
              <a:gd name="connsiteX34" fmla="*/ 3108960 w 3820160"/>
              <a:gd name="connsiteY34" fmla="*/ 3169920 h 4023360"/>
              <a:gd name="connsiteX35" fmla="*/ 3820160 w 3820160"/>
              <a:gd name="connsiteY35" fmla="*/ 307848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281680 w 3810000"/>
              <a:gd name="connsiteY28" fmla="*/ 17983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261360 w 3810000"/>
              <a:gd name="connsiteY27" fmla="*/ 1290320 h 4023360"/>
              <a:gd name="connsiteX28" fmla="*/ 3281680 w 3810000"/>
              <a:gd name="connsiteY28" fmla="*/ 17983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10000 w 3810000"/>
              <a:gd name="connsiteY33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10000 w 3810000"/>
              <a:gd name="connsiteY33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786592 w 3810000"/>
              <a:gd name="connsiteY33" fmla="*/ 3236276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09999 w 3810000"/>
              <a:gd name="connsiteY33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108960 w 3810000"/>
              <a:gd name="connsiteY31" fmla="*/ 3169920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2997200 w 3810000"/>
              <a:gd name="connsiteY30" fmla="*/ 2966720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436071 w 3810000"/>
              <a:gd name="connsiteY28" fmla="*/ 2265991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436071 w 3810000"/>
              <a:gd name="connsiteY27" fmla="*/ 2265991 h 4023360"/>
              <a:gd name="connsiteX28" fmla="*/ 3373317 w 3810000"/>
              <a:gd name="connsiteY28" fmla="*/ 2711759 h 4023360"/>
              <a:gd name="connsiteX29" fmla="*/ 3306183 w 3810000"/>
              <a:gd name="connsiteY29" fmla="*/ 2962752 h 4023360"/>
              <a:gd name="connsiteX30" fmla="*/ 3277496 w 3810000"/>
              <a:gd name="connsiteY30" fmla="*/ 3058791 h 4023360"/>
              <a:gd name="connsiteX31" fmla="*/ 3809999 w 3810000"/>
              <a:gd name="connsiteY31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359674 w 3810000"/>
              <a:gd name="connsiteY26" fmla="*/ 1222849 h 4023360"/>
              <a:gd name="connsiteX27" fmla="*/ 3436071 w 3810000"/>
              <a:gd name="connsiteY27" fmla="*/ 2265991 h 4023360"/>
              <a:gd name="connsiteX28" fmla="*/ 3373317 w 3810000"/>
              <a:gd name="connsiteY28" fmla="*/ 2711759 h 4023360"/>
              <a:gd name="connsiteX29" fmla="*/ 3306183 w 3810000"/>
              <a:gd name="connsiteY29" fmla="*/ 2962752 h 4023360"/>
              <a:gd name="connsiteX30" fmla="*/ 3277496 w 3810000"/>
              <a:gd name="connsiteY30" fmla="*/ 3058791 h 4023360"/>
              <a:gd name="connsiteX31" fmla="*/ 3809999 w 3810000"/>
              <a:gd name="connsiteY31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359674 w 3810000"/>
              <a:gd name="connsiteY25" fmla="*/ 1222849 h 4023360"/>
              <a:gd name="connsiteX26" fmla="*/ 3436071 w 3810000"/>
              <a:gd name="connsiteY26" fmla="*/ 2265991 h 4023360"/>
              <a:gd name="connsiteX27" fmla="*/ 3373317 w 3810000"/>
              <a:gd name="connsiteY27" fmla="*/ 2711759 h 4023360"/>
              <a:gd name="connsiteX28" fmla="*/ 3306183 w 3810000"/>
              <a:gd name="connsiteY28" fmla="*/ 2962752 h 4023360"/>
              <a:gd name="connsiteX29" fmla="*/ 3277496 w 3810000"/>
              <a:gd name="connsiteY29" fmla="*/ 3058791 h 4023360"/>
              <a:gd name="connsiteX30" fmla="*/ 3809999 w 3810000"/>
              <a:gd name="connsiteY30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3001978 w 3810000"/>
              <a:gd name="connsiteY24" fmla="*/ 421964 h 4023360"/>
              <a:gd name="connsiteX25" fmla="*/ 3359674 w 3810000"/>
              <a:gd name="connsiteY25" fmla="*/ 1222849 h 4023360"/>
              <a:gd name="connsiteX26" fmla="*/ 3436071 w 3810000"/>
              <a:gd name="connsiteY26" fmla="*/ 2265991 h 4023360"/>
              <a:gd name="connsiteX27" fmla="*/ 3373317 w 3810000"/>
              <a:gd name="connsiteY27" fmla="*/ 2711759 h 4023360"/>
              <a:gd name="connsiteX28" fmla="*/ 3306183 w 3810000"/>
              <a:gd name="connsiteY28" fmla="*/ 2962752 h 4023360"/>
              <a:gd name="connsiteX29" fmla="*/ 3277496 w 3810000"/>
              <a:gd name="connsiteY29" fmla="*/ 3058791 h 4023360"/>
              <a:gd name="connsiteX30" fmla="*/ 3809999 w 3810000"/>
              <a:gd name="connsiteY30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407920 w 3810000"/>
              <a:gd name="connsiteY22" fmla="*/ 101600 h 4023360"/>
              <a:gd name="connsiteX23" fmla="*/ 3001978 w 3810000"/>
              <a:gd name="connsiteY23" fmla="*/ 421964 h 4023360"/>
              <a:gd name="connsiteX24" fmla="*/ 3359674 w 3810000"/>
              <a:gd name="connsiteY24" fmla="*/ 1222849 h 4023360"/>
              <a:gd name="connsiteX25" fmla="*/ 3436071 w 3810000"/>
              <a:gd name="connsiteY25" fmla="*/ 2265991 h 4023360"/>
              <a:gd name="connsiteX26" fmla="*/ 3373317 w 3810000"/>
              <a:gd name="connsiteY26" fmla="*/ 2711759 h 4023360"/>
              <a:gd name="connsiteX27" fmla="*/ 3306183 w 3810000"/>
              <a:gd name="connsiteY27" fmla="*/ 2962752 h 4023360"/>
              <a:gd name="connsiteX28" fmla="*/ 3277496 w 3810000"/>
              <a:gd name="connsiteY28" fmla="*/ 3058791 h 4023360"/>
              <a:gd name="connsiteX29" fmla="*/ 3809999 w 3810000"/>
              <a:gd name="connsiteY29" fmla="*/ 3287872 h 4023360"/>
              <a:gd name="connsiteX0" fmla="*/ 3810000 w 3810000"/>
              <a:gd name="connsiteY0" fmla="*/ 3272025 h 4023865"/>
              <a:gd name="connsiteX1" fmla="*/ 3474720 w 3810000"/>
              <a:gd name="connsiteY1" fmla="*/ 3576825 h 4023865"/>
              <a:gd name="connsiteX2" fmla="*/ 3230880 w 3810000"/>
              <a:gd name="connsiteY2" fmla="*/ 3749545 h 4023865"/>
              <a:gd name="connsiteX3" fmla="*/ 2763520 w 3810000"/>
              <a:gd name="connsiteY3" fmla="*/ 3932425 h 4023865"/>
              <a:gd name="connsiteX4" fmla="*/ 2407920 w 3810000"/>
              <a:gd name="connsiteY4" fmla="*/ 4013705 h 4023865"/>
              <a:gd name="connsiteX5" fmla="*/ 2204720 w 3810000"/>
              <a:gd name="connsiteY5" fmla="*/ 4023865 h 4023865"/>
              <a:gd name="connsiteX6" fmla="*/ 1869440 w 3810000"/>
              <a:gd name="connsiteY6" fmla="*/ 4013705 h 4023865"/>
              <a:gd name="connsiteX7" fmla="*/ 1483360 w 3810000"/>
              <a:gd name="connsiteY7" fmla="*/ 3942585 h 4023865"/>
              <a:gd name="connsiteX8" fmla="*/ 1259840 w 3810000"/>
              <a:gd name="connsiteY8" fmla="*/ 3871465 h 4023865"/>
              <a:gd name="connsiteX9" fmla="*/ 1056640 w 3810000"/>
              <a:gd name="connsiteY9" fmla="*/ 3780025 h 4023865"/>
              <a:gd name="connsiteX10" fmla="*/ 792480 w 3810000"/>
              <a:gd name="connsiteY10" fmla="*/ 3617465 h 4023865"/>
              <a:gd name="connsiteX11" fmla="*/ 355600 w 3810000"/>
              <a:gd name="connsiteY11" fmla="*/ 3018025 h 4023865"/>
              <a:gd name="connsiteX12" fmla="*/ 152400 w 3810000"/>
              <a:gd name="connsiteY12" fmla="*/ 2611625 h 4023865"/>
              <a:gd name="connsiteX13" fmla="*/ 30480 w 3810000"/>
              <a:gd name="connsiteY13" fmla="*/ 2205225 h 4023865"/>
              <a:gd name="connsiteX14" fmla="*/ 0 w 3810000"/>
              <a:gd name="connsiteY14" fmla="*/ 1981705 h 4023865"/>
              <a:gd name="connsiteX15" fmla="*/ 71120 w 3810000"/>
              <a:gd name="connsiteY15" fmla="*/ 1158745 h 4023865"/>
              <a:gd name="connsiteX16" fmla="*/ 132080 w 3810000"/>
              <a:gd name="connsiteY16" fmla="*/ 975865 h 4023865"/>
              <a:gd name="connsiteX17" fmla="*/ 294640 w 3810000"/>
              <a:gd name="connsiteY17" fmla="*/ 691385 h 4023865"/>
              <a:gd name="connsiteX18" fmla="*/ 751840 w 3810000"/>
              <a:gd name="connsiteY18" fmla="*/ 254505 h 4023865"/>
              <a:gd name="connsiteX19" fmla="*/ 1127760 w 3810000"/>
              <a:gd name="connsiteY19" fmla="*/ 71625 h 4023865"/>
              <a:gd name="connsiteX20" fmla="*/ 1625600 w 3810000"/>
              <a:gd name="connsiteY20" fmla="*/ 505 h 4023865"/>
              <a:gd name="connsiteX21" fmla="*/ 2407920 w 3810000"/>
              <a:gd name="connsiteY21" fmla="*/ 102105 h 4023865"/>
              <a:gd name="connsiteX22" fmla="*/ 3001978 w 3810000"/>
              <a:gd name="connsiteY22" fmla="*/ 422469 h 4023865"/>
              <a:gd name="connsiteX23" fmla="*/ 3359674 w 3810000"/>
              <a:gd name="connsiteY23" fmla="*/ 1223354 h 4023865"/>
              <a:gd name="connsiteX24" fmla="*/ 3436071 w 3810000"/>
              <a:gd name="connsiteY24" fmla="*/ 2266496 h 4023865"/>
              <a:gd name="connsiteX25" fmla="*/ 3373317 w 3810000"/>
              <a:gd name="connsiteY25" fmla="*/ 2712264 h 4023865"/>
              <a:gd name="connsiteX26" fmla="*/ 3306183 w 3810000"/>
              <a:gd name="connsiteY26" fmla="*/ 2963257 h 4023865"/>
              <a:gd name="connsiteX27" fmla="*/ 3277496 w 3810000"/>
              <a:gd name="connsiteY27" fmla="*/ 3059296 h 4023865"/>
              <a:gd name="connsiteX28" fmla="*/ 3809999 w 3810000"/>
              <a:gd name="connsiteY28" fmla="*/ 3288377 h 4023865"/>
              <a:gd name="connsiteX0" fmla="*/ 3810000 w 3810000"/>
              <a:gd name="connsiteY0" fmla="*/ 3281919 h 4033759"/>
              <a:gd name="connsiteX1" fmla="*/ 3474720 w 3810000"/>
              <a:gd name="connsiteY1" fmla="*/ 3586719 h 4033759"/>
              <a:gd name="connsiteX2" fmla="*/ 3230880 w 3810000"/>
              <a:gd name="connsiteY2" fmla="*/ 3759439 h 4033759"/>
              <a:gd name="connsiteX3" fmla="*/ 2763520 w 3810000"/>
              <a:gd name="connsiteY3" fmla="*/ 3942319 h 4033759"/>
              <a:gd name="connsiteX4" fmla="*/ 2407920 w 3810000"/>
              <a:gd name="connsiteY4" fmla="*/ 4023599 h 4033759"/>
              <a:gd name="connsiteX5" fmla="*/ 2204720 w 3810000"/>
              <a:gd name="connsiteY5" fmla="*/ 4033759 h 4033759"/>
              <a:gd name="connsiteX6" fmla="*/ 1869440 w 3810000"/>
              <a:gd name="connsiteY6" fmla="*/ 4023599 h 4033759"/>
              <a:gd name="connsiteX7" fmla="*/ 1483360 w 3810000"/>
              <a:gd name="connsiteY7" fmla="*/ 3952479 h 4033759"/>
              <a:gd name="connsiteX8" fmla="*/ 1259840 w 3810000"/>
              <a:gd name="connsiteY8" fmla="*/ 3881359 h 4033759"/>
              <a:gd name="connsiteX9" fmla="*/ 1056640 w 3810000"/>
              <a:gd name="connsiteY9" fmla="*/ 3789919 h 4033759"/>
              <a:gd name="connsiteX10" fmla="*/ 792480 w 3810000"/>
              <a:gd name="connsiteY10" fmla="*/ 3627359 h 4033759"/>
              <a:gd name="connsiteX11" fmla="*/ 355600 w 3810000"/>
              <a:gd name="connsiteY11" fmla="*/ 3027919 h 4033759"/>
              <a:gd name="connsiteX12" fmla="*/ 152400 w 3810000"/>
              <a:gd name="connsiteY12" fmla="*/ 2621519 h 4033759"/>
              <a:gd name="connsiteX13" fmla="*/ 30480 w 3810000"/>
              <a:gd name="connsiteY13" fmla="*/ 2215119 h 4033759"/>
              <a:gd name="connsiteX14" fmla="*/ 0 w 3810000"/>
              <a:gd name="connsiteY14" fmla="*/ 1991599 h 4033759"/>
              <a:gd name="connsiteX15" fmla="*/ 71120 w 3810000"/>
              <a:gd name="connsiteY15" fmla="*/ 1168639 h 4033759"/>
              <a:gd name="connsiteX16" fmla="*/ 132080 w 3810000"/>
              <a:gd name="connsiteY16" fmla="*/ 985759 h 4033759"/>
              <a:gd name="connsiteX17" fmla="*/ 294640 w 3810000"/>
              <a:gd name="connsiteY17" fmla="*/ 701279 h 4033759"/>
              <a:gd name="connsiteX18" fmla="*/ 1127760 w 3810000"/>
              <a:gd name="connsiteY18" fmla="*/ 81519 h 4033759"/>
              <a:gd name="connsiteX19" fmla="*/ 1625600 w 3810000"/>
              <a:gd name="connsiteY19" fmla="*/ 10399 h 4033759"/>
              <a:gd name="connsiteX20" fmla="*/ 2407920 w 3810000"/>
              <a:gd name="connsiteY20" fmla="*/ 111999 h 4033759"/>
              <a:gd name="connsiteX21" fmla="*/ 3001978 w 3810000"/>
              <a:gd name="connsiteY21" fmla="*/ 432363 h 4033759"/>
              <a:gd name="connsiteX22" fmla="*/ 3359674 w 3810000"/>
              <a:gd name="connsiteY22" fmla="*/ 1233248 h 4033759"/>
              <a:gd name="connsiteX23" fmla="*/ 3436071 w 3810000"/>
              <a:gd name="connsiteY23" fmla="*/ 2276390 h 4033759"/>
              <a:gd name="connsiteX24" fmla="*/ 3373317 w 3810000"/>
              <a:gd name="connsiteY24" fmla="*/ 2722158 h 4033759"/>
              <a:gd name="connsiteX25" fmla="*/ 3306183 w 3810000"/>
              <a:gd name="connsiteY25" fmla="*/ 2973151 h 4033759"/>
              <a:gd name="connsiteX26" fmla="*/ 3277496 w 3810000"/>
              <a:gd name="connsiteY26" fmla="*/ 3069190 h 4033759"/>
              <a:gd name="connsiteX27" fmla="*/ 3809999 w 3810000"/>
              <a:gd name="connsiteY27" fmla="*/ 3298271 h 4033759"/>
              <a:gd name="connsiteX0" fmla="*/ 3810000 w 3810000"/>
              <a:gd name="connsiteY0" fmla="*/ 3271645 h 4023485"/>
              <a:gd name="connsiteX1" fmla="*/ 3474720 w 3810000"/>
              <a:gd name="connsiteY1" fmla="*/ 3576445 h 4023485"/>
              <a:gd name="connsiteX2" fmla="*/ 3230880 w 3810000"/>
              <a:gd name="connsiteY2" fmla="*/ 3749165 h 4023485"/>
              <a:gd name="connsiteX3" fmla="*/ 2763520 w 3810000"/>
              <a:gd name="connsiteY3" fmla="*/ 3932045 h 4023485"/>
              <a:gd name="connsiteX4" fmla="*/ 2407920 w 3810000"/>
              <a:gd name="connsiteY4" fmla="*/ 4013325 h 4023485"/>
              <a:gd name="connsiteX5" fmla="*/ 2204720 w 3810000"/>
              <a:gd name="connsiteY5" fmla="*/ 4023485 h 4023485"/>
              <a:gd name="connsiteX6" fmla="*/ 1869440 w 3810000"/>
              <a:gd name="connsiteY6" fmla="*/ 4013325 h 4023485"/>
              <a:gd name="connsiteX7" fmla="*/ 1483360 w 3810000"/>
              <a:gd name="connsiteY7" fmla="*/ 3942205 h 4023485"/>
              <a:gd name="connsiteX8" fmla="*/ 1259840 w 3810000"/>
              <a:gd name="connsiteY8" fmla="*/ 3871085 h 4023485"/>
              <a:gd name="connsiteX9" fmla="*/ 1056640 w 3810000"/>
              <a:gd name="connsiteY9" fmla="*/ 3779645 h 4023485"/>
              <a:gd name="connsiteX10" fmla="*/ 792480 w 3810000"/>
              <a:gd name="connsiteY10" fmla="*/ 3617085 h 4023485"/>
              <a:gd name="connsiteX11" fmla="*/ 355600 w 3810000"/>
              <a:gd name="connsiteY11" fmla="*/ 3017645 h 4023485"/>
              <a:gd name="connsiteX12" fmla="*/ 152400 w 3810000"/>
              <a:gd name="connsiteY12" fmla="*/ 2611245 h 4023485"/>
              <a:gd name="connsiteX13" fmla="*/ 30480 w 3810000"/>
              <a:gd name="connsiteY13" fmla="*/ 2204845 h 4023485"/>
              <a:gd name="connsiteX14" fmla="*/ 0 w 3810000"/>
              <a:gd name="connsiteY14" fmla="*/ 1981325 h 4023485"/>
              <a:gd name="connsiteX15" fmla="*/ 71120 w 3810000"/>
              <a:gd name="connsiteY15" fmla="*/ 1158365 h 4023485"/>
              <a:gd name="connsiteX16" fmla="*/ 132080 w 3810000"/>
              <a:gd name="connsiteY16" fmla="*/ 975485 h 4023485"/>
              <a:gd name="connsiteX17" fmla="*/ 294640 w 3810000"/>
              <a:gd name="connsiteY17" fmla="*/ 691005 h 4023485"/>
              <a:gd name="connsiteX18" fmla="*/ 893683 w 3810000"/>
              <a:gd name="connsiteY18" fmla="*/ 261752 h 4023485"/>
              <a:gd name="connsiteX19" fmla="*/ 1625600 w 3810000"/>
              <a:gd name="connsiteY19" fmla="*/ 125 h 4023485"/>
              <a:gd name="connsiteX20" fmla="*/ 2407920 w 3810000"/>
              <a:gd name="connsiteY20" fmla="*/ 101725 h 4023485"/>
              <a:gd name="connsiteX21" fmla="*/ 3001978 w 3810000"/>
              <a:gd name="connsiteY21" fmla="*/ 422089 h 4023485"/>
              <a:gd name="connsiteX22" fmla="*/ 3359674 w 3810000"/>
              <a:gd name="connsiteY22" fmla="*/ 1222974 h 4023485"/>
              <a:gd name="connsiteX23" fmla="*/ 3436071 w 3810000"/>
              <a:gd name="connsiteY23" fmla="*/ 2266116 h 4023485"/>
              <a:gd name="connsiteX24" fmla="*/ 3373317 w 3810000"/>
              <a:gd name="connsiteY24" fmla="*/ 2711884 h 4023485"/>
              <a:gd name="connsiteX25" fmla="*/ 3306183 w 3810000"/>
              <a:gd name="connsiteY25" fmla="*/ 2962877 h 4023485"/>
              <a:gd name="connsiteX26" fmla="*/ 3277496 w 3810000"/>
              <a:gd name="connsiteY26" fmla="*/ 3058916 h 4023485"/>
              <a:gd name="connsiteX27" fmla="*/ 3809999 w 3810000"/>
              <a:gd name="connsiteY27" fmla="*/ 3287997 h 4023485"/>
              <a:gd name="connsiteX0" fmla="*/ 3810000 w 3810000"/>
              <a:gd name="connsiteY0" fmla="*/ 3220097 h 3971937"/>
              <a:gd name="connsiteX1" fmla="*/ 3474720 w 3810000"/>
              <a:gd name="connsiteY1" fmla="*/ 3524897 h 3971937"/>
              <a:gd name="connsiteX2" fmla="*/ 3230880 w 3810000"/>
              <a:gd name="connsiteY2" fmla="*/ 3697617 h 3971937"/>
              <a:gd name="connsiteX3" fmla="*/ 2763520 w 3810000"/>
              <a:gd name="connsiteY3" fmla="*/ 3880497 h 3971937"/>
              <a:gd name="connsiteX4" fmla="*/ 2407920 w 3810000"/>
              <a:gd name="connsiteY4" fmla="*/ 3961777 h 3971937"/>
              <a:gd name="connsiteX5" fmla="*/ 2204720 w 3810000"/>
              <a:gd name="connsiteY5" fmla="*/ 3971937 h 3971937"/>
              <a:gd name="connsiteX6" fmla="*/ 1869440 w 3810000"/>
              <a:gd name="connsiteY6" fmla="*/ 3961777 h 3971937"/>
              <a:gd name="connsiteX7" fmla="*/ 1483360 w 3810000"/>
              <a:gd name="connsiteY7" fmla="*/ 3890657 h 3971937"/>
              <a:gd name="connsiteX8" fmla="*/ 1259840 w 3810000"/>
              <a:gd name="connsiteY8" fmla="*/ 3819537 h 3971937"/>
              <a:gd name="connsiteX9" fmla="*/ 1056640 w 3810000"/>
              <a:gd name="connsiteY9" fmla="*/ 3728097 h 3971937"/>
              <a:gd name="connsiteX10" fmla="*/ 792480 w 3810000"/>
              <a:gd name="connsiteY10" fmla="*/ 3565537 h 3971937"/>
              <a:gd name="connsiteX11" fmla="*/ 355600 w 3810000"/>
              <a:gd name="connsiteY11" fmla="*/ 2966097 h 3971937"/>
              <a:gd name="connsiteX12" fmla="*/ 152400 w 3810000"/>
              <a:gd name="connsiteY12" fmla="*/ 2559697 h 3971937"/>
              <a:gd name="connsiteX13" fmla="*/ 30480 w 3810000"/>
              <a:gd name="connsiteY13" fmla="*/ 2153297 h 3971937"/>
              <a:gd name="connsiteX14" fmla="*/ 0 w 3810000"/>
              <a:gd name="connsiteY14" fmla="*/ 1929777 h 3971937"/>
              <a:gd name="connsiteX15" fmla="*/ 71120 w 3810000"/>
              <a:gd name="connsiteY15" fmla="*/ 1106817 h 3971937"/>
              <a:gd name="connsiteX16" fmla="*/ 132080 w 3810000"/>
              <a:gd name="connsiteY16" fmla="*/ 923937 h 3971937"/>
              <a:gd name="connsiteX17" fmla="*/ 294640 w 3810000"/>
              <a:gd name="connsiteY17" fmla="*/ 639457 h 3971937"/>
              <a:gd name="connsiteX18" fmla="*/ 893683 w 3810000"/>
              <a:gd name="connsiteY18" fmla="*/ 210204 h 3971937"/>
              <a:gd name="connsiteX19" fmla="*/ 1625600 w 3810000"/>
              <a:gd name="connsiteY19" fmla="*/ 172 h 3971937"/>
              <a:gd name="connsiteX20" fmla="*/ 2407920 w 3810000"/>
              <a:gd name="connsiteY20" fmla="*/ 50177 h 3971937"/>
              <a:gd name="connsiteX21" fmla="*/ 3001978 w 3810000"/>
              <a:gd name="connsiteY21" fmla="*/ 370541 h 3971937"/>
              <a:gd name="connsiteX22" fmla="*/ 3359674 w 3810000"/>
              <a:gd name="connsiteY22" fmla="*/ 1171426 h 3971937"/>
              <a:gd name="connsiteX23" fmla="*/ 3436071 w 3810000"/>
              <a:gd name="connsiteY23" fmla="*/ 2214568 h 3971937"/>
              <a:gd name="connsiteX24" fmla="*/ 3373317 w 3810000"/>
              <a:gd name="connsiteY24" fmla="*/ 2660336 h 3971937"/>
              <a:gd name="connsiteX25" fmla="*/ 3306183 w 3810000"/>
              <a:gd name="connsiteY25" fmla="*/ 2911329 h 3971937"/>
              <a:gd name="connsiteX26" fmla="*/ 3277496 w 3810000"/>
              <a:gd name="connsiteY26" fmla="*/ 3007368 h 3971937"/>
              <a:gd name="connsiteX27" fmla="*/ 3809999 w 3810000"/>
              <a:gd name="connsiteY27" fmla="*/ 3236449 h 3971937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94640 w 3810000"/>
              <a:gd name="connsiteY17" fmla="*/ 639285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75913 w 3810000"/>
              <a:gd name="connsiteY17" fmla="*/ 940921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75913 w 3810000"/>
              <a:gd name="connsiteY17" fmla="*/ 940921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937609 w 3810000"/>
              <a:gd name="connsiteY10" fmla="*/ 3434392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937609 w 3810000"/>
              <a:gd name="connsiteY10" fmla="*/ 3434392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937609 w 3810000"/>
              <a:gd name="connsiteY9" fmla="*/ 3434392 h 3971765"/>
              <a:gd name="connsiteX10" fmla="*/ 266650 w 3810000"/>
              <a:gd name="connsiteY10" fmla="*/ 3001646 h 3971765"/>
              <a:gd name="connsiteX11" fmla="*/ 152400 w 3810000"/>
              <a:gd name="connsiteY11" fmla="*/ 2559525 h 3971765"/>
              <a:gd name="connsiteX12" fmla="*/ 30480 w 3810000"/>
              <a:gd name="connsiteY12" fmla="*/ 2153125 h 3971765"/>
              <a:gd name="connsiteX13" fmla="*/ 0 w 3810000"/>
              <a:gd name="connsiteY13" fmla="*/ 1929605 h 3971765"/>
              <a:gd name="connsiteX14" fmla="*/ 61757 w 3810000"/>
              <a:gd name="connsiteY14" fmla="*/ 1344779 h 3971765"/>
              <a:gd name="connsiteX15" fmla="*/ 275913 w 3810000"/>
              <a:gd name="connsiteY15" fmla="*/ 940921 h 3971765"/>
              <a:gd name="connsiteX16" fmla="*/ 893683 w 3810000"/>
              <a:gd name="connsiteY16" fmla="*/ 210032 h 3971765"/>
              <a:gd name="connsiteX17" fmla="*/ 1625600 w 3810000"/>
              <a:gd name="connsiteY17" fmla="*/ 0 h 3971765"/>
              <a:gd name="connsiteX18" fmla="*/ 2407920 w 3810000"/>
              <a:gd name="connsiteY18" fmla="*/ 50005 h 3971765"/>
              <a:gd name="connsiteX19" fmla="*/ 3001978 w 3810000"/>
              <a:gd name="connsiteY19" fmla="*/ 370369 h 3971765"/>
              <a:gd name="connsiteX20" fmla="*/ 3359674 w 3810000"/>
              <a:gd name="connsiteY20" fmla="*/ 1171254 h 3971765"/>
              <a:gd name="connsiteX21" fmla="*/ 3436071 w 3810000"/>
              <a:gd name="connsiteY21" fmla="*/ 2214396 h 3971765"/>
              <a:gd name="connsiteX22" fmla="*/ 3373317 w 3810000"/>
              <a:gd name="connsiteY22" fmla="*/ 2660164 h 3971765"/>
              <a:gd name="connsiteX23" fmla="*/ 3306183 w 3810000"/>
              <a:gd name="connsiteY23" fmla="*/ 2911157 h 3971765"/>
              <a:gd name="connsiteX24" fmla="*/ 3277496 w 3810000"/>
              <a:gd name="connsiteY24" fmla="*/ 3007196 h 3971765"/>
              <a:gd name="connsiteX25" fmla="*/ 3809999 w 3810000"/>
              <a:gd name="connsiteY25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483360 w 3810000"/>
              <a:gd name="connsiteY6" fmla="*/ 3890485 h 3971765"/>
              <a:gd name="connsiteX7" fmla="*/ 1259840 w 3810000"/>
              <a:gd name="connsiteY7" fmla="*/ 3819365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259840 w 3810000"/>
              <a:gd name="connsiteY7" fmla="*/ 3819365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372197 w 3810000"/>
              <a:gd name="connsiteY7" fmla="*/ 3581231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372197 w 3810000"/>
              <a:gd name="connsiteY7" fmla="*/ 3581231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0326"/>
              <a:gd name="connsiteX1" fmla="*/ 3474720 w 3810000"/>
              <a:gd name="connsiteY1" fmla="*/ 3524725 h 3970326"/>
              <a:gd name="connsiteX2" fmla="*/ 3230880 w 3810000"/>
              <a:gd name="connsiteY2" fmla="*/ 3697445 h 3970326"/>
              <a:gd name="connsiteX3" fmla="*/ 2763520 w 3810000"/>
              <a:gd name="connsiteY3" fmla="*/ 3880325 h 3970326"/>
              <a:gd name="connsiteX4" fmla="*/ 2407920 w 3810000"/>
              <a:gd name="connsiteY4" fmla="*/ 3961605 h 3970326"/>
              <a:gd name="connsiteX5" fmla="*/ 1665941 w 3810000"/>
              <a:gd name="connsiteY5" fmla="*/ 3644413 h 3970326"/>
              <a:gd name="connsiteX6" fmla="*/ 1372197 w 3810000"/>
              <a:gd name="connsiteY6" fmla="*/ 3581231 h 3970326"/>
              <a:gd name="connsiteX7" fmla="*/ 937609 w 3810000"/>
              <a:gd name="connsiteY7" fmla="*/ 3434392 h 3970326"/>
              <a:gd name="connsiteX8" fmla="*/ 266650 w 3810000"/>
              <a:gd name="connsiteY8" fmla="*/ 3001646 h 3970326"/>
              <a:gd name="connsiteX9" fmla="*/ 152400 w 3810000"/>
              <a:gd name="connsiteY9" fmla="*/ 2559525 h 3970326"/>
              <a:gd name="connsiteX10" fmla="*/ 30480 w 3810000"/>
              <a:gd name="connsiteY10" fmla="*/ 2153125 h 3970326"/>
              <a:gd name="connsiteX11" fmla="*/ 0 w 3810000"/>
              <a:gd name="connsiteY11" fmla="*/ 1929605 h 3970326"/>
              <a:gd name="connsiteX12" fmla="*/ 61757 w 3810000"/>
              <a:gd name="connsiteY12" fmla="*/ 1344779 h 3970326"/>
              <a:gd name="connsiteX13" fmla="*/ 275913 w 3810000"/>
              <a:gd name="connsiteY13" fmla="*/ 940921 h 3970326"/>
              <a:gd name="connsiteX14" fmla="*/ 893683 w 3810000"/>
              <a:gd name="connsiteY14" fmla="*/ 210032 h 3970326"/>
              <a:gd name="connsiteX15" fmla="*/ 1625600 w 3810000"/>
              <a:gd name="connsiteY15" fmla="*/ 0 h 3970326"/>
              <a:gd name="connsiteX16" fmla="*/ 2407920 w 3810000"/>
              <a:gd name="connsiteY16" fmla="*/ 50005 h 3970326"/>
              <a:gd name="connsiteX17" fmla="*/ 3001978 w 3810000"/>
              <a:gd name="connsiteY17" fmla="*/ 370369 h 3970326"/>
              <a:gd name="connsiteX18" fmla="*/ 3359674 w 3810000"/>
              <a:gd name="connsiteY18" fmla="*/ 1171254 h 3970326"/>
              <a:gd name="connsiteX19" fmla="*/ 3436071 w 3810000"/>
              <a:gd name="connsiteY19" fmla="*/ 2214396 h 3970326"/>
              <a:gd name="connsiteX20" fmla="*/ 3373317 w 3810000"/>
              <a:gd name="connsiteY20" fmla="*/ 2660164 h 3970326"/>
              <a:gd name="connsiteX21" fmla="*/ 3306183 w 3810000"/>
              <a:gd name="connsiteY21" fmla="*/ 2911157 h 3970326"/>
              <a:gd name="connsiteX22" fmla="*/ 3277496 w 3810000"/>
              <a:gd name="connsiteY22" fmla="*/ 3007196 h 3970326"/>
              <a:gd name="connsiteX23" fmla="*/ 3809999 w 3810000"/>
              <a:gd name="connsiteY23" fmla="*/ 3236277 h 3970326"/>
              <a:gd name="connsiteX0" fmla="*/ 3810000 w 3810000"/>
              <a:gd name="connsiteY0" fmla="*/ 3219925 h 3880478"/>
              <a:gd name="connsiteX1" fmla="*/ 3474720 w 3810000"/>
              <a:gd name="connsiteY1" fmla="*/ 3524725 h 3880478"/>
              <a:gd name="connsiteX2" fmla="*/ 3230880 w 3810000"/>
              <a:gd name="connsiteY2" fmla="*/ 3697445 h 3880478"/>
              <a:gd name="connsiteX3" fmla="*/ 2763520 w 3810000"/>
              <a:gd name="connsiteY3" fmla="*/ 3880325 h 3880478"/>
              <a:gd name="connsiteX4" fmla="*/ 2384513 w 3810000"/>
              <a:gd name="connsiteY4" fmla="*/ 3727441 h 3880478"/>
              <a:gd name="connsiteX5" fmla="*/ 1665941 w 3810000"/>
              <a:gd name="connsiteY5" fmla="*/ 3644413 h 3880478"/>
              <a:gd name="connsiteX6" fmla="*/ 1372197 w 3810000"/>
              <a:gd name="connsiteY6" fmla="*/ 3581231 h 3880478"/>
              <a:gd name="connsiteX7" fmla="*/ 937609 w 3810000"/>
              <a:gd name="connsiteY7" fmla="*/ 3434392 h 3880478"/>
              <a:gd name="connsiteX8" fmla="*/ 266650 w 3810000"/>
              <a:gd name="connsiteY8" fmla="*/ 3001646 h 3880478"/>
              <a:gd name="connsiteX9" fmla="*/ 152400 w 3810000"/>
              <a:gd name="connsiteY9" fmla="*/ 2559525 h 3880478"/>
              <a:gd name="connsiteX10" fmla="*/ 30480 w 3810000"/>
              <a:gd name="connsiteY10" fmla="*/ 2153125 h 3880478"/>
              <a:gd name="connsiteX11" fmla="*/ 0 w 3810000"/>
              <a:gd name="connsiteY11" fmla="*/ 1929605 h 3880478"/>
              <a:gd name="connsiteX12" fmla="*/ 61757 w 3810000"/>
              <a:gd name="connsiteY12" fmla="*/ 1344779 h 3880478"/>
              <a:gd name="connsiteX13" fmla="*/ 275913 w 3810000"/>
              <a:gd name="connsiteY13" fmla="*/ 940921 h 3880478"/>
              <a:gd name="connsiteX14" fmla="*/ 893683 w 3810000"/>
              <a:gd name="connsiteY14" fmla="*/ 210032 h 3880478"/>
              <a:gd name="connsiteX15" fmla="*/ 1625600 w 3810000"/>
              <a:gd name="connsiteY15" fmla="*/ 0 h 3880478"/>
              <a:gd name="connsiteX16" fmla="*/ 2407920 w 3810000"/>
              <a:gd name="connsiteY16" fmla="*/ 50005 h 3880478"/>
              <a:gd name="connsiteX17" fmla="*/ 3001978 w 3810000"/>
              <a:gd name="connsiteY17" fmla="*/ 370369 h 3880478"/>
              <a:gd name="connsiteX18" fmla="*/ 3359674 w 3810000"/>
              <a:gd name="connsiteY18" fmla="*/ 1171254 h 3880478"/>
              <a:gd name="connsiteX19" fmla="*/ 3436071 w 3810000"/>
              <a:gd name="connsiteY19" fmla="*/ 2214396 h 3880478"/>
              <a:gd name="connsiteX20" fmla="*/ 3373317 w 3810000"/>
              <a:gd name="connsiteY20" fmla="*/ 2660164 h 3880478"/>
              <a:gd name="connsiteX21" fmla="*/ 3306183 w 3810000"/>
              <a:gd name="connsiteY21" fmla="*/ 2911157 h 3880478"/>
              <a:gd name="connsiteX22" fmla="*/ 3277496 w 3810000"/>
              <a:gd name="connsiteY22" fmla="*/ 3007196 h 3880478"/>
              <a:gd name="connsiteX23" fmla="*/ 3809999 w 3810000"/>
              <a:gd name="connsiteY23" fmla="*/ 3236277 h 3880478"/>
              <a:gd name="connsiteX0" fmla="*/ 3810000 w 3810000"/>
              <a:gd name="connsiteY0" fmla="*/ 3219925 h 3735785"/>
              <a:gd name="connsiteX1" fmla="*/ 3474720 w 3810000"/>
              <a:gd name="connsiteY1" fmla="*/ 3524725 h 3735785"/>
              <a:gd name="connsiteX2" fmla="*/ 3230880 w 3810000"/>
              <a:gd name="connsiteY2" fmla="*/ 3697445 h 3735785"/>
              <a:gd name="connsiteX3" fmla="*/ 2688614 w 3810000"/>
              <a:gd name="connsiteY3" fmla="*/ 3729507 h 3735785"/>
              <a:gd name="connsiteX4" fmla="*/ 2384513 w 3810000"/>
              <a:gd name="connsiteY4" fmla="*/ 3727441 h 3735785"/>
              <a:gd name="connsiteX5" fmla="*/ 1665941 w 3810000"/>
              <a:gd name="connsiteY5" fmla="*/ 3644413 h 3735785"/>
              <a:gd name="connsiteX6" fmla="*/ 1372197 w 3810000"/>
              <a:gd name="connsiteY6" fmla="*/ 3581231 h 3735785"/>
              <a:gd name="connsiteX7" fmla="*/ 937609 w 3810000"/>
              <a:gd name="connsiteY7" fmla="*/ 3434392 h 3735785"/>
              <a:gd name="connsiteX8" fmla="*/ 266650 w 3810000"/>
              <a:gd name="connsiteY8" fmla="*/ 3001646 h 3735785"/>
              <a:gd name="connsiteX9" fmla="*/ 152400 w 3810000"/>
              <a:gd name="connsiteY9" fmla="*/ 2559525 h 3735785"/>
              <a:gd name="connsiteX10" fmla="*/ 30480 w 3810000"/>
              <a:gd name="connsiteY10" fmla="*/ 2153125 h 3735785"/>
              <a:gd name="connsiteX11" fmla="*/ 0 w 3810000"/>
              <a:gd name="connsiteY11" fmla="*/ 1929605 h 3735785"/>
              <a:gd name="connsiteX12" fmla="*/ 61757 w 3810000"/>
              <a:gd name="connsiteY12" fmla="*/ 1344779 h 3735785"/>
              <a:gd name="connsiteX13" fmla="*/ 275913 w 3810000"/>
              <a:gd name="connsiteY13" fmla="*/ 940921 h 3735785"/>
              <a:gd name="connsiteX14" fmla="*/ 893683 w 3810000"/>
              <a:gd name="connsiteY14" fmla="*/ 210032 h 3735785"/>
              <a:gd name="connsiteX15" fmla="*/ 1625600 w 3810000"/>
              <a:gd name="connsiteY15" fmla="*/ 0 h 3735785"/>
              <a:gd name="connsiteX16" fmla="*/ 2407920 w 3810000"/>
              <a:gd name="connsiteY16" fmla="*/ 50005 h 3735785"/>
              <a:gd name="connsiteX17" fmla="*/ 3001978 w 3810000"/>
              <a:gd name="connsiteY17" fmla="*/ 370369 h 3735785"/>
              <a:gd name="connsiteX18" fmla="*/ 3359674 w 3810000"/>
              <a:gd name="connsiteY18" fmla="*/ 1171254 h 3735785"/>
              <a:gd name="connsiteX19" fmla="*/ 3436071 w 3810000"/>
              <a:gd name="connsiteY19" fmla="*/ 2214396 h 3735785"/>
              <a:gd name="connsiteX20" fmla="*/ 3373317 w 3810000"/>
              <a:gd name="connsiteY20" fmla="*/ 2660164 h 3735785"/>
              <a:gd name="connsiteX21" fmla="*/ 3306183 w 3810000"/>
              <a:gd name="connsiteY21" fmla="*/ 2911157 h 3735785"/>
              <a:gd name="connsiteX22" fmla="*/ 3277496 w 3810000"/>
              <a:gd name="connsiteY22" fmla="*/ 3007196 h 3735785"/>
              <a:gd name="connsiteX23" fmla="*/ 3809999 w 3810000"/>
              <a:gd name="connsiteY23" fmla="*/ 3236277 h 3735785"/>
              <a:gd name="connsiteX0" fmla="*/ 3810000 w 3810000"/>
              <a:gd name="connsiteY0" fmla="*/ 3219925 h 3736003"/>
              <a:gd name="connsiteX1" fmla="*/ 3474720 w 3810000"/>
              <a:gd name="connsiteY1" fmla="*/ 3524725 h 3736003"/>
              <a:gd name="connsiteX2" fmla="*/ 3062345 w 3810000"/>
              <a:gd name="connsiteY2" fmla="*/ 3693477 h 3736003"/>
              <a:gd name="connsiteX3" fmla="*/ 2688614 w 3810000"/>
              <a:gd name="connsiteY3" fmla="*/ 3729507 h 3736003"/>
              <a:gd name="connsiteX4" fmla="*/ 2384513 w 3810000"/>
              <a:gd name="connsiteY4" fmla="*/ 3727441 h 3736003"/>
              <a:gd name="connsiteX5" fmla="*/ 1665941 w 3810000"/>
              <a:gd name="connsiteY5" fmla="*/ 3644413 h 3736003"/>
              <a:gd name="connsiteX6" fmla="*/ 1372197 w 3810000"/>
              <a:gd name="connsiteY6" fmla="*/ 3581231 h 3736003"/>
              <a:gd name="connsiteX7" fmla="*/ 937609 w 3810000"/>
              <a:gd name="connsiteY7" fmla="*/ 3434392 h 3736003"/>
              <a:gd name="connsiteX8" fmla="*/ 266650 w 3810000"/>
              <a:gd name="connsiteY8" fmla="*/ 3001646 h 3736003"/>
              <a:gd name="connsiteX9" fmla="*/ 152400 w 3810000"/>
              <a:gd name="connsiteY9" fmla="*/ 2559525 h 3736003"/>
              <a:gd name="connsiteX10" fmla="*/ 30480 w 3810000"/>
              <a:gd name="connsiteY10" fmla="*/ 2153125 h 3736003"/>
              <a:gd name="connsiteX11" fmla="*/ 0 w 3810000"/>
              <a:gd name="connsiteY11" fmla="*/ 1929605 h 3736003"/>
              <a:gd name="connsiteX12" fmla="*/ 61757 w 3810000"/>
              <a:gd name="connsiteY12" fmla="*/ 1344779 h 3736003"/>
              <a:gd name="connsiteX13" fmla="*/ 275913 w 3810000"/>
              <a:gd name="connsiteY13" fmla="*/ 940921 h 3736003"/>
              <a:gd name="connsiteX14" fmla="*/ 893683 w 3810000"/>
              <a:gd name="connsiteY14" fmla="*/ 210032 h 3736003"/>
              <a:gd name="connsiteX15" fmla="*/ 1625600 w 3810000"/>
              <a:gd name="connsiteY15" fmla="*/ 0 h 3736003"/>
              <a:gd name="connsiteX16" fmla="*/ 2407920 w 3810000"/>
              <a:gd name="connsiteY16" fmla="*/ 50005 h 3736003"/>
              <a:gd name="connsiteX17" fmla="*/ 3001978 w 3810000"/>
              <a:gd name="connsiteY17" fmla="*/ 370369 h 3736003"/>
              <a:gd name="connsiteX18" fmla="*/ 3359674 w 3810000"/>
              <a:gd name="connsiteY18" fmla="*/ 1171254 h 3736003"/>
              <a:gd name="connsiteX19" fmla="*/ 3436071 w 3810000"/>
              <a:gd name="connsiteY19" fmla="*/ 2214396 h 3736003"/>
              <a:gd name="connsiteX20" fmla="*/ 3373317 w 3810000"/>
              <a:gd name="connsiteY20" fmla="*/ 2660164 h 3736003"/>
              <a:gd name="connsiteX21" fmla="*/ 3306183 w 3810000"/>
              <a:gd name="connsiteY21" fmla="*/ 2911157 h 3736003"/>
              <a:gd name="connsiteX22" fmla="*/ 3277496 w 3810000"/>
              <a:gd name="connsiteY22" fmla="*/ 3007196 h 3736003"/>
              <a:gd name="connsiteX23" fmla="*/ 3809999 w 3810000"/>
              <a:gd name="connsiteY23" fmla="*/ 3236277 h 3736003"/>
              <a:gd name="connsiteX0" fmla="*/ 3810000 w 3810000"/>
              <a:gd name="connsiteY0" fmla="*/ 3219925 h 3730351"/>
              <a:gd name="connsiteX1" fmla="*/ 3474720 w 3810000"/>
              <a:gd name="connsiteY1" fmla="*/ 3524725 h 3730351"/>
              <a:gd name="connsiteX2" fmla="*/ 3062345 w 3810000"/>
              <a:gd name="connsiteY2" fmla="*/ 3693477 h 3730351"/>
              <a:gd name="connsiteX3" fmla="*/ 2384513 w 3810000"/>
              <a:gd name="connsiteY3" fmla="*/ 3727441 h 3730351"/>
              <a:gd name="connsiteX4" fmla="*/ 1665941 w 3810000"/>
              <a:gd name="connsiteY4" fmla="*/ 3644413 h 3730351"/>
              <a:gd name="connsiteX5" fmla="*/ 1372197 w 3810000"/>
              <a:gd name="connsiteY5" fmla="*/ 3581231 h 3730351"/>
              <a:gd name="connsiteX6" fmla="*/ 937609 w 3810000"/>
              <a:gd name="connsiteY6" fmla="*/ 3434392 h 3730351"/>
              <a:gd name="connsiteX7" fmla="*/ 266650 w 3810000"/>
              <a:gd name="connsiteY7" fmla="*/ 3001646 h 3730351"/>
              <a:gd name="connsiteX8" fmla="*/ 152400 w 3810000"/>
              <a:gd name="connsiteY8" fmla="*/ 2559525 h 3730351"/>
              <a:gd name="connsiteX9" fmla="*/ 30480 w 3810000"/>
              <a:gd name="connsiteY9" fmla="*/ 2153125 h 3730351"/>
              <a:gd name="connsiteX10" fmla="*/ 0 w 3810000"/>
              <a:gd name="connsiteY10" fmla="*/ 1929605 h 3730351"/>
              <a:gd name="connsiteX11" fmla="*/ 61757 w 3810000"/>
              <a:gd name="connsiteY11" fmla="*/ 1344779 h 3730351"/>
              <a:gd name="connsiteX12" fmla="*/ 275913 w 3810000"/>
              <a:gd name="connsiteY12" fmla="*/ 940921 h 3730351"/>
              <a:gd name="connsiteX13" fmla="*/ 893683 w 3810000"/>
              <a:gd name="connsiteY13" fmla="*/ 210032 h 3730351"/>
              <a:gd name="connsiteX14" fmla="*/ 1625600 w 3810000"/>
              <a:gd name="connsiteY14" fmla="*/ 0 h 3730351"/>
              <a:gd name="connsiteX15" fmla="*/ 2407920 w 3810000"/>
              <a:gd name="connsiteY15" fmla="*/ 50005 h 3730351"/>
              <a:gd name="connsiteX16" fmla="*/ 3001978 w 3810000"/>
              <a:gd name="connsiteY16" fmla="*/ 370369 h 3730351"/>
              <a:gd name="connsiteX17" fmla="*/ 3359674 w 3810000"/>
              <a:gd name="connsiteY17" fmla="*/ 1171254 h 3730351"/>
              <a:gd name="connsiteX18" fmla="*/ 3436071 w 3810000"/>
              <a:gd name="connsiteY18" fmla="*/ 2214396 h 3730351"/>
              <a:gd name="connsiteX19" fmla="*/ 3373317 w 3810000"/>
              <a:gd name="connsiteY19" fmla="*/ 2660164 h 3730351"/>
              <a:gd name="connsiteX20" fmla="*/ 3306183 w 3810000"/>
              <a:gd name="connsiteY20" fmla="*/ 2911157 h 3730351"/>
              <a:gd name="connsiteX21" fmla="*/ 3277496 w 3810000"/>
              <a:gd name="connsiteY21" fmla="*/ 3007196 h 3730351"/>
              <a:gd name="connsiteX22" fmla="*/ 3809999 w 3810000"/>
              <a:gd name="connsiteY22" fmla="*/ 3236277 h 3730351"/>
              <a:gd name="connsiteX0" fmla="*/ 3810000 w 3810000"/>
              <a:gd name="connsiteY0" fmla="*/ 3219925 h 3729628"/>
              <a:gd name="connsiteX1" fmla="*/ 3474720 w 3810000"/>
              <a:gd name="connsiteY1" fmla="*/ 3524725 h 3729628"/>
              <a:gd name="connsiteX2" fmla="*/ 3020211 w 3810000"/>
              <a:gd name="connsiteY2" fmla="*/ 3689508 h 3729628"/>
              <a:gd name="connsiteX3" fmla="*/ 2384513 w 3810000"/>
              <a:gd name="connsiteY3" fmla="*/ 3727441 h 3729628"/>
              <a:gd name="connsiteX4" fmla="*/ 1665941 w 3810000"/>
              <a:gd name="connsiteY4" fmla="*/ 3644413 h 3729628"/>
              <a:gd name="connsiteX5" fmla="*/ 1372197 w 3810000"/>
              <a:gd name="connsiteY5" fmla="*/ 3581231 h 3729628"/>
              <a:gd name="connsiteX6" fmla="*/ 937609 w 3810000"/>
              <a:gd name="connsiteY6" fmla="*/ 3434392 h 3729628"/>
              <a:gd name="connsiteX7" fmla="*/ 266650 w 3810000"/>
              <a:gd name="connsiteY7" fmla="*/ 3001646 h 3729628"/>
              <a:gd name="connsiteX8" fmla="*/ 152400 w 3810000"/>
              <a:gd name="connsiteY8" fmla="*/ 2559525 h 3729628"/>
              <a:gd name="connsiteX9" fmla="*/ 30480 w 3810000"/>
              <a:gd name="connsiteY9" fmla="*/ 2153125 h 3729628"/>
              <a:gd name="connsiteX10" fmla="*/ 0 w 3810000"/>
              <a:gd name="connsiteY10" fmla="*/ 1929605 h 3729628"/>
              <a:gd name="connsiteX11" fmla="*/ 61757 w 3810000"/>
              <a:gd name="connsiteY11" fmla="*/ 1344779 h 3729628"/>
              <a:gd name="connsiteX12" fmla="*/ 275913 w 3810000"/>
              <a:gd name="connsiteY12" fmla="*/ 940921 h 3729628"/>
              <a:gd name="connsiteX13" fmla="*/ 893683 w 3810000"/>
              <a:gd name="connsiteY13" fmla="*/ 210032 h 3729628"/>
              <a:gd name="connsiteX14" fmla="*/ 1625600 w 3810000"/>
              <a:gd name="connsiteY14" fmla="*/ 0 h 3729628"/>
              <a:gd name="connsiteX15" fmla="*/ 2407920 w 3810000"/>
              <a:gd name="connsiteY15" fmla="*/ 50005 h 3729628"/>
              <a:gd name="connsiteX16" fmla="*/ 3001978 w 3810000"/>
              <a:gd name="connsiteY16" fmla="*/ 370369 h 3729628"/>
              <a:gd name="connsiteX17" fmla="*/ 3359674 w 3810000"/>
              <a:gd name="connsiteY17" fmla="*/ 1171254 h 3729628"/>
              <a:gd name="connsiteX18" fmla="*/ 3436071 w 3810000"/>
              <a:gd name="connsiteY18" fmla="*/ 2214396 h 3729628"/>
              <a:gd name="connsiteX19" fmla="*/ 3373317 w 3810000"/>
              <a:gd name="connsiteY19" fmla="*/ 2660164 h 3729628"/>
              <a:gd name="connsiteX20" fmla="*/ 3306183 w 3810000"/>
              <a:gd name="connsiteY20" fmla="*/ 2911157 h 3729628"/>
              <a:gd name="connsiteX21" fmla="*/ 3277496 w 3810000"/>
              <a:gd name="connsiteY21" fmla="*/ 3007196 h 3729628"/>
              <a:gd name="connsiteX22" fmla="*/ 3809999 w 3810000"/>
              <a:gd name="connsiteY22" fmla="*/ 3236277 h 3729628"/>
              <a:gd name="connsiteX0" fmla="*/ 3810000 w 3810000"/>
              <a:gd name="connsiteY0" fmla="*/ 3219925 h 3729629"/>
              <a:gd name="connsiteX1" fmla="*/ 3474720 w 3810000"/>
              <a:gd name="connsiteY1" fmla="*/ 3524725 h 3729629"/>
              <a:gd name="connsiteX2" fmla="*/ 3020211 w 3810000"/>
              <a:gd name="connsiteY2" fmla="*/ 3689508 h 3729629"/>
              <a:gd name="connsiteX3" fmla="*/ 2309608 w 3810000"/>
              <a:gd name="connsiteY3" fmla="*/ 3727442 h 3729629"/>
              <a:gd name="connsiteX4" fmla="*/ 1665941 w 3810000"/>
              <a:gd name="connsiteY4" fmla="*/ 3644413 h 3729629"/>
              <a:gd name="connsiteX5" fmla="*/ 1372197 w 3810000"/>
              <a:gd name="connsiteY5" fmla="*/ 3581231 h 3729629"/>
              <a:gd name="connsiteX6" fmla="*/ 937609 w 3810000"/>
              <a:gd name="connsiteY6" fmla="*/ 3434392 h 3729629"/>
              <a:gd name="connsiteX7" fmla="*/ 266650 w 3810000"/>
              <a:gd name="connsiteY7" fmla="*/ 3001646 h 3729629"/>
              <a:gd name="connsiteX8" fmla="*/ 152400 w 3810000"/>
              <a:gd name="connsiteY8" fmla="*/ 2559525 h 3729629"/>
              <a:gd name="connsiteX9" fmla="*/ 30480 w 3810000"/>
              <a:gd name="connsiteY9" fmla="*/ 2153125 h 3729629"/>
              <a:gd name="connsiteX10" fmla="*/ 0 w 3810000"/>
              <a:gd name="connsiteY10" fmla="*/ 1929605 h 3729629"/>
              <a:gd name="connsiteX11" fmla="*/ 61757 w 3810000"/>
              <a:gd name="connsiteY11" fmla="*/ 1344779 h 3729629"/>
              <a:gd name="connsiteX12" fmla="*/ 275913 w 3810000"/>
              <a:gd name="connsiteY12" fmla="*/ 940921 h 3729629"/>
              <a:gd name="connsiteX13" fmla="*/ 893683 w 3810000"/>
              <a:gd name="connsiteY13" fmla="*/ 210032 h 3729629"/>
              <a:gd name="connsiteX14" fmla="*/ 1625600 w 3810000"/>
              <a:gd name="connsiteY14" fmla="*/ 0 h 3729629"/>
              <a:gd name="connsiteX15" fmla="*/ 2407920 w 3810000"/>
              <a:gd name="connsiteY15" fmla="*/ 50005 h 3729629"/>
              <a:gd name="connsiteX16" fmla="*/ 3001978 w 3810000"/>
              <a:gd name="connsiteY16" fmla="*/ 370369 h 3729629"/>
              <a:gd name="connsiteX17" fmla="*/ 3359674 w 3810000"/>
              <a:gd name="connsiteY17" fmla="*/ 1171254 h 3729629"/>
              <a:gd name="connsiteX18" fmla="*/ 3436071 w 3810000"/>
              <a:gd name="connsiteY18" fmla="*/ 2214396 h 3729629"/>
              <a:gd name="connsiteX19" fmla="*/ 3373317 w 3810000"/>
              <a:gd name="connsiteY19" fmla="*/ 2660164 h 3729629"/>
              <a:gd name="connsiteX20" fmla="*/ 3306183 w 3810000"/>
              <a:gd name="connsiteY20" fmla="*/ 2911157 h 3729629"/>
              <a:gd name="connsiteX21" fmla="*/ 3277496 w 3810000"/>
              <a:gd name="connsiteY21" fmla="*/ 3007196 h 3729629"/>
              <a:gd name="connsiteX22" fmla="*/ 3809999 w 3810000"/>
              <a:gd name="connsiteY22" fmla="*/ 3236277 h 3729629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66650 w 3810000"/>
              <a:gd name="connsiteY7" fmla="*/ 3001646 h 3729312"/>
              <a:gd name="connsiteX8" fmla="*/ 152400 w 3810000"/>
              <a:gd name="connsiteY8" fmla="*/ 2559525 h 3729312"/>
              <a:gd name="connsiteX9" fmla="*/ 30480 w 3810000"/>
              <a:gd name="connsiteY9" fmla="*/ 2153125 h 3729312"/>
              <a:gd name="connsiteX10" fmla="*/ 0 w 3810000"/>
              <a:gd name="connsiteY10" fmla="*/ 1929605 h 3729312"/>
              <a:gd name="connsiteX11" fmla="*/ 61757 w 3810000"/>
              <a:gd name="connsiteY11" fmla="*/ 1344779 h 3729312"/>
              <a:gd name="connsiteX12" fmla="*/ 275913 w 3810000"/>
              <a:gd name="connsiteY12" fmla="*/ 940921 h 3729312"/>
              <a:gd name="connsiteX13" fmla="*/ 893683 w 3810000"/>
              <a:gd name="connsiteY13" fmla="*/ 210032 h 3729312"/>
              <a:gd name="connsiteX14" fmla="*/ 1625600 w 3810000"/>
              <a:gd name="connsiteY14" fmla="*/ 0 h 3729312"/>
              <a:gd name="connsiteX15" fmla="*/ 2407920 w 3810000"/>
              <a:gd name="connsiteY15" fmla="*/ 50005 h 3729312"/>
              <a:gd name="connsiteX16" fmla="*/ 3001978 w 3810000"/>
              <a:gd name="connsiteY16" fmla="*/ 370369 h 3729312"/>
              <a:gd name="connsiteX17" fmla="*/ 3359674 w 3810000"/>
              <a:gd name="connsiteY17" fmla="*/ 1171254 h 3729312"/>
              <a:gd name="connsiteX18" fmla="*/ 3436071 w 3810000"/>
              <a:gd name="connsiteY18" fmla="*/ 2214396 h 3729312"/>
              <a:gd name="connsiteX19" fmla="*/ 3373317 w 3810000"/>
              <a:gd name="connsiteY19" fmla="*/ 2660164 h 3729312"/>
              <a:gd name="connsiteX20" fmla="*/ 3306183 w 3810000"/>
              <a:gd name="connsiteY20" fmla="*/ 2911157 h 3729312"/>
              <a:gd name="connsiteX21" fmla="*/ 3277496 w 3810000"/>
              <a:gd name="connsiteY21" fmla="*/ 3007196 h 3729312"/>
              <a:gd name="connsiteX22" fmla="*/ 3809999 w 3810000"/>
              <a:gd name="connsiteY22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66650 w 3810000"/>
              <a:gd name="connsiteY7" fmla="*/ 3001646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929605 h 3729312"/>
              <a:gd name="connsiteX9" fmla="*/ 83357 w 3831600"/>
              <a:gd name="connsiteY9" fmla="*/ 1344779 h 3729312"/>
              <a:gd name="connsiteX10" fmla="*/ 297513 w 3831600"/>
              <a:gd name="connsiteY10" fmla="*/ 940921 h 3729312"/>
              <a:gd name="connsiteX11" fmla="*/ 915283 w 3831600"/>
              <a:gd name="connsiteY11" fmla="*/ 210032 h 3729312"/>
              <a:gd name="connsiteX12" fmla="*/ 1647200 w 3831600"/>
              <a:gd name="connsiteY12" fmla="*/ 0 h 3729312"/>
              <a:gd name="connsiteX13" fmla="*/ 2429520 w 3831600"/>
              <a:gd name="connsiteY13" fmla="*/ 50005 h 3729312"/>
              <a:gd name="connsiteX14" fmla="*/ 3023578 w 3831600"/>
              <a:gd name="connsiteY14" fmla="*/ 370369 h 3729312"/>
              <a:gd name="connsiteX15" fmla="*/ 3381274 w 3831600"/>
              <a:gd name="connsiteY15" fmla="*/ 1171254 h 3729312"/>
              <a:gd name="connsiteX16" fmla="*/ 3457671 w 3831600"/>
              <a:gd name="connsiteY16" fmla="*/ 2214396 h 3729312"/>
              <a:gd name="connsiteX17" fmla="*/ 3394917 w 3831600"/>
              <a:gd name="connsiteY17" fmla="*/ 2660164 h 3729312"/>
              <a:gd name="connsiteX18" fmla="*/ 3327783 w 3831600"/>
              <a:gd name="connsiteY18" fmla="*/ 2911157 h 3729312"/>
              <a:gd name="connsiteX19" fmla="*/ 3299096 w 3831600"/>
              <a:gd name="connsiteY19" fmla="*/ 3007196 h 3729312"/>
              <a:gd name="connsiteX20" fmla="*/ 3831599 w 3831600"/>
              <a:gd name="connsiteY20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929605 h 3729312"/>
              <a:gd name="connsiteX9" fmla="*/ 297513 w 3831600"/>
              <a:gd name="connsiteY9" fmla="*/ 940921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854197 h 3729312"/>
              <a:gd name="connsiteX9" fmla="*/ 297513 w 3831600"/>
              <a:gd name="connsiteY9" fmla="*/ 940921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854197 h 3729312"/>
              <a:gd name="connsiteX9" fmla="*/ 311558 w 3831600"/>
              <a:gd name="connsiteY9" fmla="*/ 841700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27607 w 3827607"/>
              <a:gd name="connsiteY0" fmla="*/ 3219925 h 3729312"/>
              <a:gd name="connsiteX1" fmla="*/ 3412740 w 3827607"/>
              <a:gd name="connsiteY1" fmla="*/ 3548539 h 3729312"/>
              <a:gd name="connsiteX2" fmla="*/ 3037818 w 3827607"/>
              <a:gd name="connsiteY2" fmla="*/ 3689508 h 3729312"/>
              <a:gd name="connsiteX3" fmla="*/ 2327215 w 3827607"/>
              <a:gd name="connsiteY3" fmla="*/ 3727442 h 3729312"/>
              <a:gd name="connsiteX4" fmla="*/ 1683548 w 3827607"/>
              <a:gd name="connsiteY4" fmla="*/ 3644413 h 3729312"/>
              <a:gd name="connsiteX5" fmla="*/ 1038687 w 3827607"/>
              <a:gd name="connsiteY5" fmla="*/ 3462165 h 3729312"/>
              <a:gd name="connsiteX6" fmla="*/ 260849 w 3827607"/>
              <a:gd name="connsiteY6" fmla="*/ 2950050 h 3729312"/>
              <a:gd name="connsiteX7" fmla="*/ 10635 w 3827607"/>
              <a:gd name="connsiteY7" fmla="*/ 2200752 h 3729312"/>
              <a:gd name="connsiteX8" fmla="*/ 17607 w 3827607"/>
              <a:gd name="connsiteY8" fmla="*/ 1854197 h 3729312"/>
              <a:gd name="connsiteX9" fmla="*/ 307565 w 3827607"/>
              <a:gd name="connsiteY9" fmla="*/ 841700 h 3729312"/>
              <a:gd name="connsiteX10" fmla="*/ 911290 w 3827607"/>
              <a:gd name="connsiteY10" fmla="*/ 210032 h 3729312"/>
              <a:gd name="connsiteX11" fmla="*/ 1643207 w 3827607"/>
              <a:gd name="connsiteY11" fmla="*/ 0 h 3729312"/>
              <a:gd name="connsiteX12" fmla="*/ 2425527 w 3827607"/>
              <a:gd name="connsiteY12" fmla="*/ 50005 h 3729312"/>
              <a:gd name="connsiteX13" fmla="*/ 3019585 w 3827607"/>
              <a:gd name="connsiteY13" fmla="*/ 370369 h 3729312"/>
              <a:gd name="connsiteX14" fmla="*/ 3377281 w 3827607"/>
              <a:gd name="connsiteY14" fmla="*/ 1171254 h 3729312"/>
              <a:gd name="connsiteX15" fmla="*/ 3453678 w 3827607"/>
              <a:gd name="connsiteY15" fmla="*/ 2214396 h 3729312"/>
              <a:gd name="connsiteX16" fmla="*/ 3390924 w 3827607"/>
              <a:gd name="connsiteY16" fmla="*/ 2660164 h 3729312"/>
              <a:gd name="connsiteX17" fmla="*/ 3323790 w 3827607"/>
              <a:gd name="connsiteY17" fmla="*/ 2911157 h 3729312"/>
              <a:gd name="connsiteX18" fmla="*/ 3295103 w 3827607"/>
              <a:gd name="connsiteY18" fmla="*/ 3007196 h 3729312"/>
              <a:gd name="connsiteX19" fmla="*/ 3827606 w 3827607"/>
              <a:gd name="connsiteY19" fmla="*/ 3236277 h 3729312"/>
              <a:gd name="connsiteX0" fmla="*/ 3833194 w 3833194"/>
              <a:gd name="connsiteY0" fmla="*/ 3219925 h 3729312"/>
              <a:gd name="connsiteX1" fmla="*/ 3418327 w 3833194"/>
              <a:gd name="connsiteY1" fmla="*/ 3548539 h 3729312"/>
              <a:gd name="connsiteX2" fmla="*/ 3043405 w 3833194"/>
              <a:gd name="connsiteY2" fmla="*/ 3689508 h 3729312"/>
              <a:gd name="connsiteX3" fmla="*/ 2332802 w 3833194"/>
              <a:gd name="connsiteY3" fmla="*/ 3727442 h 3729312"/>
              <a:gd name="connsiteX4" fmla="*/ 1689135 w 3833194"/>
              <a:gd name="connsiteY4" fmla="*/ 3644413 h 3729312"/>
              <a:gd name="connsiteX5" fmla="*/ 1044274 w 3833194"/>
              <a:gd name="connsiteY5" fmla="*/ 3462165 h 3729312"/>
              <a:gd name="connsiteX6" fmla="*/ 266436 w 3833194"/>
              <a:gd name="connsiteY6" fmla="*/ 2950050 h 3729312"/>
              <a:gd name="connsiteX7" fmla="*/ 16222 w 3833194"/>
              <a:gd name="connsiteY7" fmla="*/ 2200752 h 3729312"/>
              <a:gd name="connsiteX8" fmla="*/ 23194 w 3833194"/>
              <a:gd name="connsiteY8" fmla="*/ 1854197 h 3729312"/>
              <a:gd name="connsiteX9" fmla="*/ 313152 w 3833194"/>
              <a:gd name="connsiteY9" fmla="*/ 841700 h 3729312"/>
              <a:gd name="connsiteX10" fmla="*/ 916877 w 3833194"/>
              <a:gd name="connsiteY10" fmla="*/ 210032 h 3729312"/>
              <a:gd name="connsiteX11" fmla="*/ 1648794 w 3833194"/>
              <a:gd name="connsiteY11" fmla="*/ 0 h 3729312"/>
              <a:gd name="connsiteX12" fmla="*/ 2431114 w 3833194"/>
              <a:gd name="connsiteY12" fmla="*/ 50005 h 3729312"/>
              <a:gd name="connsiteX13" fmla="*/ 3025172 w 3833194"/>
              <a:gd name="connsiteY13" fmla="*/ 370369 h 3729312"/>
              <a:gd name="connsiteX14" fmla="*/ 3382868 w 3833194"/>
              <a:gd name="connsiteY14" fmla="*/ 1171254 h 3729312"/>
              <a:gd name="connsiteX15" fmla="*/ 3459265 w 3833194"/>
              <a:gd name="connsiteY15" fmla="*/ 2214396 h 3729312"/>
              <a:gd name="connsiteX16" fmla="*/ 3396511 w 3833194"/>
              <a:gd name="connsiteY16" fmla="*/ 2660164 h 3729312"/>
              <a:gd name="connsiteX17" fmla="*/ 3329377 w 3833194"/>
              <a:gd name="connsiteY17" fmla="*/ 2911157 h 3729312"/>
              <a:gd name="connsiteX18" fmla="*/ 3300690 w 3833194"/>
              <a:gd name="connsiteY18" fmla="*/ 3007196 h 3729312"/>
              <a:gd name="connsiteX19" fmla="*/ 3833193 w 3833194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15574 w 3835616"/>
              <a:gd name="connsiteY9" fmla="*/ 841700 h 3729312"/>
              <a:gd name="connsiteX10" fmla="*/ 919299 w 3835616"/>
              <a:gd name="connsiteY10" fmla="*/ 210032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919299 w 3835616"/>
              <a:gd name="connsiteY10" fmla="*/ 210032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171595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29746 w 3835616"/>
              <a:gd name="connsiteY19" fmla="*/ 3216376 h 3729312"/>
              <a:gd name="connsiteX0" fmla="*/ 3835616 w 3841659"/>
              <a:gd name="connsiteY0" fmla="*/ 3219925 h 3729312"/>
              <a:gd name="connsiteX1" fmla="*/ 3420749 w 3841659"/>
              <a:gd name="connsiteY1" fmla="*/ 3548539 h 3729312"/>
              <a:gd name="connsiteX2" fmla="*/ 3045827 w 3841659"/>
              <a:gd name="connsiteY2" fmla="*/ 3689508 h 3729312"/>
              <a:gd name="connsiteX3" fmla="*/ 2335224 w 3841659"/>
              <a:gd name="connsiteY3" fmla="*/ 3727442 h 3729312"/>
              <a:gd name="connsiteX4" fmla="*/ 1691557 w 3841659"/>
              <a:gd name="connsiteY4" fmla="*/ 3644413 h 3729312"/>
              <a:gd name="connsiteX5" fmla="*/ 1046696 w 3841659"/>
              <a:gd name="connsiteY5" fmla="*/ 3462165 h 3729312"/>
              <a:gd name="connsiteX6" fmla="*/ 268858 w 3841659"/>
              <a:gd name="connsiteY6" fmla="*/ 2950050 h 3729312"/>
              <a:gd name="connsiteX7" fmla="*/ 18644 w 3841659"/>
              <a:gd name="connsiteY7" fmla="*/ 2200752 h 3729312"/>
              <a:gd name="connsiteX8" fmla="*/ 30297 w 3841659"/>
              <a:gd name="connsiteY8" fmla="*/ 1762911 h 3729312"/>
              <a:gd name="connsiteX9" fmla="*/ 301529 w 3841659"/>
              <a:gd name="connsiteY9" fmla="*/ 901232 h 3729312"/>
              <a:gd name="connsiteX10" fmla="*/ 717992 w 3841659"/>
              <a:gd name="connsiteY10" fmla="*/ 341005 h 3729312"/>
              <a:gd name="connsiteX11" fmla="*/ 1651216 w 3841659"/>
              <a:gd name="connsiteY11" fmla="*/ 0 h 3729312"/>
              <a:gd name="connsiteX12" fmla="*/ 2433536 w 3841659"/>
              <a:gd name="connsiteY12" fmla="*/ 50005 h 3729312"/>
              <a:gd name="connsiteX13" fmla="*/ 3027594 w 3841659"/>
              <a:gd name="connsiteY13" fmla="*/ 370369 h 3729312"/>
              <a:gd name="connsiteX14" fmla="*/ 3385290 w 3841659"/>
              <a:gd name="connsiteY14" fmla="*/ 1171254 h 3729312"/>
              <a:gd name="connsiteX15" fmla="*/ 3461687 w 3841659"/>
              <a:gd name="connsiteY15" fmla="*/ 2214396 h 3729312"/>
              <a:gd name="connsiteX16" fmla="*/ 3398933 w 3841659"/>
              <a:gd name="connsiteY16" fmla="*/ 2660164 h 3729312"/>
              <a:gd name="connsiteX17" fmla="*/ 3331799 w 3841659"/>
              <a:gd name="connsiteY17" fmla="*/ 2911157 h 3729312"/>
              <a:gd name="connsiteX18" fmla="*/ 3303112 w 3841659"/>
              <a:gd name="connsiteY18" fmla="*/ 3007196 h 3729312"/>
              <a:gd name="connsiteX19" fmla="*/ 3841659 w 3841659"/>
              <a:gd name="connsiteY19" fmla="*/ 3223109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762243 w 3835616"/>
              <a:gd name="connsiteY19" fmla="*/ 3112020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03112 w 3841661"/>
              <a:gd name="connsiteY18" fmla="*/ 3007196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03112 w 3841661"/>
              <a:gd name="connsiteY18" fmla="*/ 3007196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65486"/>
              <a:gd name="connsiteY0" fmla="*/ 3219925 h 3729312"/>
              <a:gd name="connsiteX1" fmla="*/ 3420749 w 3865486"/>
              <a:gd name="connsiteY1" fmla="*/ 3548539 h 3729312"/>
              <a:gd name="connsiteX2" fmla="*/ 3045827 w 3865486"/>
              <a:gd name="connsiteY2" fmla="*/ 3689508 h 3729312"/>
              <a:gd name="connsiteX3" fmla="*/ 2335224 w 3865486"/>
              <a:gd name="connsiteY3" fmla="*/ 3727442 h 3729312"/>
              <a:gd name="connsiteX4" fmla="*/ 1691557 w 3865486"/>
              <a:gd name="connsiteY4" fmla="*/ 3644413 h 3729312"/>
              <a:gd name="connsiteX5" fmla="*/ 1046696 w 3865486"/>
              <a:gd name="connsiteY5" fmla="*/ 3462165 h 3729312"/>
              <a:gd name="connsiteX6" fmla="*/ 268858 w 3865486"/>
              <a:gd name="connsiteY6" fmla="*/ 2950050 h 3729312"/>
              <a:gd name="connsiteX7" fmla="*/ 18644 w 3865486"/>
              <a:gd name="connsiteY7" fmla="*/ 2200752 h 3729312"/>
              <a:gd name="connsiteX8" fmla="*/ 30297 w 3865486"/>
              <a:gd name="connsiteY8" fmla="*/ 1762911 h 3729312"/>
              <a:gd name="connsiteX9" fmla="*/ 301529 w 3865486"/>
              <a:gd name="connsiteY9" fmla="*/ 901232 h 3729312"/>
              <a:gd name="connsiteX10" fmla="*/ 717992 w 3865486"/>
              <a:gd name="connsiteY10" fmla="*/ 341005 h 3729312"/>
              <a:gd name="connsiteX11" fmla="*/ 1651216 w 3865486"/>
              <a:gd name="connsiteY11" fmla="*/ 0 h 3729312"/>
              <a:gd name="connsiteX12" fmla="*/ 2433536 w 3865486"/>
              <a:gd name="connsiteY12" fmla="*/ 50005 h 3729312"/>
              <a:gd name="connsiteX13" fmla="*/ 3027594 w 3865486"/>
              <a:gd name="connsiteY13" fmla="*/ 370369 h 3729312"/>
              <a:gd name="connsiteX14" fmla="*/ 3385290 w 3865486"/>
              <a:gd name="connsiteY14" fmla="*/ 1171254 h 3729312"/>
              <a:gd name="connsiteX15" fmla="*/ 3461687 w 3865486"/>
              <a:gd name="connsiteY15" fmla="*/ 2214396 h 3729312"/>
              <a:gd name="connsiteX16" fmla="*/ 3398933 w 3865486"/>
              <a:gd name="connsiteY16" fmla="*/ 2660164 h 3729312"/>
              <a:gd name="connsiteX17" fmla="*/ 3331799 w 3865486"/>
              <a:gd name="connsiteY17" fmla="*/ 2911157 h 3729312"/>
              <a:gd name="connsiteX18" fmla="*/ 3865486 w 3865486"/>
              <a:gd name="connsiteY18" fmla="*/ 313895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430700 w 3837690"/>
              <a:gd name="connsiteY16" fmla="*/ 2656798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430700 w 3837690"/>
              <a:gd name="connsiteY16" fmla="*/ 2656798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576"/>
              <a:gd name="connsiteX1" fmla="*/ 3416779 w 3837690"/>
              <a:gd name="connsiteY1" fmla="*/ 3528340 h 3729576"/>
              <a:gd name="connsiteX2" fmla="*/ 3045827 w 3837690"/>
              <a:gd name="connsiteY2" fmla="*/ 3689508 h 3729576"/>
              <a:gd name="connsiteX3" fmla="*/ 2335224 w 3837690"/>
              <a:gd name="connsiteY3" fmla="*/ 3727442 h 3729576"/>
              <a:gd name="connsiteX4" fmla="*/ 1691557 w 3837690"/>
              <a:gd name="connsiteY4" fmla="*/ 3644413 h 3729576"/>
              <a:gd name="connsiteX5" fmla="*/ 1046696 w 3837690"/>
              <a:gd name="connsiteY5" fmla="*/ 3462165 h 3729576"/>
              <a:gd name="connsiteX6" fmla="*/ 268858 w 3837690"/>
              <a:gd name="connsiteY6" fmla="*/ 2950050 h 3729576"/>
              <a:gd name="connsiteX7" fmla="*/ 18644 w 3837690"/>
              <a:gd name="connsiteY7" fmla="*/ 2200752 h 3729576"/>
              <a:gd name="connsiteX8" fmla="*/ 30297 w 3837690"/>
              <a:gd name="connsiteY8" fmla="*/ 1762911 h 3729576"/>
              <a:gd name="connsiteX9" fmla="*/ 301529 w 3837690"/>
              <a:gd name="connsiteY9" fmla="*/ 901232 h 3729576"/>
              <a:gd name="connsiteX10" fmla="*/ 717992 w 3837690"/>
              <a:gd name="connsiteY10" fmla="*/ 341005 h 3729576"/>
              <a:gd name="connsiteX11" fmla="*/ 1651216 w 3837690"/>
              <a:gd name="connsiteY11" fmla="*/ 0 h 3729576"/>
              <a:gd name="connsiteX12" fmla="*/ 2433536 w 3837690"/>
              <a:gd name="connsiteY12" fmla="*/ 50005 h 3729576"/>
              <a:gd name="connsiteX13" fmla="*/ 3027594 w 3837690"/>
              <a:gd name="connsiteY13" fmla="*/ 370369 h 3729576"/>
              <a:gd name="connsiteX14" fmla="*/ 3385290 w 3837690"/>
              <a:gd name="connsiteY14" fmla="*/ 1171254 h 3729576"/>
              <a:gd name="connsiteX15" fmla="*/ 3461687 w 3837690"/>
              <a:gd name="connsiteY15" fmla="*/ 2214396 h 3729576"/>
              <a:gd name="connsiteX16" fmla="*/ 3430700 w 3837690"/>
              <a:gd name="connsiteY16" fmla="*/ 2656798 h 3729576"/>
              <a:gd name="connsiteX17" fmla="*/ 3292091 w 3837690"/>
              <a:gd name="connsiteY17" fmla="*/ 2978484 h 3729576"/>
              <a:gd name="connsiteX18" fmla="*/ 3837690 w 3837690"/>
              <a:gd name="connsiteY18" fmla="*/ 3213012 h 3729576"/>
              <a:gd name="connsiteX0" fmla="*/ 3835616 w 3837690"/>
              <a:gd name="connsiteY0" fmla="*/ 3219925 h 3727718"/>
              <a:gd name="connsiteX1" fmla="*/ 3416779 w 3837690"/>
              <a:gd name="connsiteY1" fmla="*/ 3528340 h 3727718"/>
              <a:gd name="connsiteX2" fmla="*/ 2986264 w 3837690"/>
              <a:gd name="connsiteY2" fmla="*/ 3665944 h 3727718"/>
              <a:gd name="connsiteX3" fmla="*/ 2335224 w 3837690"/>
              <a:gd name="connsiteY3" fmla="*/ 3727442 h 3727718"/>
              <a:gd name="connsiteX4" fmla="*/ 1691557 w 3837690"/>
              <a:gd name="connsiteY4" fmla="*/ 3644413 h 3727718"/>
              <a:gd name="connsiteX5" fmla="*/ 1046696 w 3837690"/>
              <a:gd name="connsiteY5" fmla="*/ 3462165 h 3727718"/>
              <a:gd name="connsiteX6" fmla="*/ 268858 w 3837690"/>
              <a:gd name="connsiteY6" fmla="*/ 2950050 h 3727718"/>
              <a:gd name="connsiteX7" fmla="*/ 18644 w 3837690"/>
              <a:gd name="connsiteY7" fmla="*/ 2200752 h 3727718"/>
              <a:gd name="connsiteX8" fmla="*/ 30297 w 3837690"/>
              <a:gd name="connsiteY8" fmla="*/ 1762911 h 3727718"/>
              <a:gd name="connsiteX9" fmla="*/ 301529 w 3837690"/>
              <a:gd name="connsiteY9" fmla="*/ 901232 h 3727718"/>
              <a:gd name="connsiteX10" fmla="*/ 717992 w 3837690"/>
              <a:gd name="connsiteY10" fmla="*/ 341005 h 3727718"/>
              <a:gd name="connsiteX11" fmla="*/ 1651216 w 3837690"/>
              <a:gd name="connsiteY11" fmla="*/ 0 h 3727718"/>
              <a:gd name="connsiteX12" fmla="*/ 2433536 w 3837690"/>
              <a:gd name="connsiteY12" fmla="*/ 50005 h 3727718"/>
              <a:gd name="connsiteX13" fmla="*/ 3027594 w 3837690"/>
              <a:gd name="connsiteY13" fmla="*/ 370369 h 3727718"/>
              <a:gd name="connsiteX14" fmla="*/ 3385290 w 3837690"/>
              <a:gd name="connsiteY14" fmla="*/ 1171254 h 3727718"/>
              <a:gd name="connsiteX15" fmla="*/ 3461687 w 3837690"/>
              <a:gd name="connsiteY15" fmla="*/ 2214396 h 3727718"/>
              <a:gd name="connsiteX16" fmla="*/ 3430700 w 3837690"/>
              <a:gd name="connsiteY16" fmla="*/ 2656798 h 3727718"/>
              <a:gd name="connsiteX17" fmla="*/ 3292091 w 3837690"/>
              <a:gd name="connsiteY17" fmla="*/ 2978484 h 3727718"/>
              <a:gd name="connsiteX18" fmla="*/ 3837690 w 3837690"/>
              <a:gd name="connsiteY18" fmla="*/ 3213012 h 3727718"/>
              <a:gd name="connsiteX0" fmla="*/ 3835616 w 3837690"/>
              <a:gd name="connsiteY0" fmla="*/ 3219925 h 3727718"/>
              <a:gd name="connsiteX1" fmla="*/ 3416779 w 3837690"/>
              <a:gd name="connsiteY1" fmla="*/ 3528340 h 3727718"/>
              <a:gd name="connsiteX2" fmla="*/ 2986264 w 3837690"/>
              <a:gd name="connsiteY2" fmla="*/ 3665944 h 3727718"/>
              <a:gd name="connsiteX3" fmla="*/ 2335224 w 3837690"/>
              <a:gd name="connsiteY3" fmla="*/ 3727442 h 3727718"/>
              <a:gd name="connsiteX4" fmla="*/ 1691557 w 3837690"/>
              <a:gd name="connsiteY4" fmla="*/ 3644413 h 3727718"/>
              <a:gd name="connsiteX5" fmla="*/ 1046696 w 3837690"/>
              <a:gd name="connsiteY5" fmla="*/ 3462165 h 3727718"/>
              <a:gd name="connsiteX6" fmla="*/ 268858 w 3837690"/>
              <a:gd name="connsiteY6" fmla="*/ 2950050 h 3727718"/>
              <a:gd name="connsiteX7" fmla="*/ 18644 w 3837690"/>
              <a:gd name="connsiteY7" fmla="*/ 2200752 h 3727718"/>
              <a:gd name="connsiteX8" fmla="*/ 30297 w 3837690"/>
              <a:gd name="connsiteY8" fmla="*/ 1762911 h 3727718"/>
              <a:gd name="connsiteX9" fmla="*/ 301529 w 3837690"/>
              <a:gd name="connsiteY9" fmla="*/ 901232 h 3727718"/>
              <a:gd name="connsiteX10" fmla="*/ 717992 w 3837690"/>
              <a:gd name="connsiteY10" fmla="*/ 341005 h 3727718"/>
              <a:gd name="connsiteX11" fmla="*/ 1651216 w 3837690"/>
              <a:gd name="connsiteY11" fmla="*/ 0 h 3727718"/>
              <a:gd name="connsiteX12" fmla="*/ 2433536 w 3837690"/>
              <a:gd name="connsiteY12" fmla="*/ 50005 h 3727718"/>
              <a:gd name="connsiteX13" fmla="*/ 3027594 w 3837690"/>
              <a:gd name="connsiteY13" fmla="*/ 370369 h 3727718"/>
              <a:gd name="connsiteX14" fmla="*/ 3385290 w 3837690"/>
              <a:gd name="connsiteY14" fmla="*/ 1171254 h 3727718"/>
              <a:gd name="connsiteX15" fmla="*/ 3461687 w 3837690"/>
              <a:gd name="connsiteY15" fmla="*/ 2214396 h 3727718"/>
              <a:gd name="connsiteX16" fmla="*/ 3430700 w 3837690"/>
              <a:gd name="connsiteY16" fmla="*/ 2656798 h 3727718"/>
              <a:gd name="connsiteX17" fmla="*/ 3292091 w 3837690"/>
              <a:gd name="connsiteY17" fmla="*/ 2978484 h 3727718"/>
              <a:gd name="connsiteX18" fmla="*/ 3837690 w 3837690"/>
              <a:gd name="connsiteY18" fmla="*/ 3223110 h 3727718"/>
              <a:gd name="connsiteX0" fmla="*/ 3835616 w 3837690"/>
              <a:gd name="connsiteY0" fmla="*/ 3219925 h 3729804"/>
              <a:gd name="connsiteX1" fmla="*/ 3416779 w 3837690"/>
              <a:gd name="connsiteY1" fmla="*/ 3528340 h 3729804"/>
              <a:gd name="connsiteX2" fmla="*/ 2964477 w 3837690"/>
              <a:gd name="connsiteY2" fmla="*/ 3558897 h 3729804"/>
              <a:gd name="connsiteX3" fmla="*/ 2335224 w 3837690"/>
              <a:gd name="connsiteY3" fmla="*/ 3727442 h 3729804"/>
              <a:gd name="connsiteX4" fmla="*/ 1691557 w 3837690"/>
              <a:gd name="connsiteY4" fmla="*/ 3644413 h 3729804"/>
              <a:gd name="connsiteX5" fmla="*/ 1046696 w 3837690"/>
              <a:gd name="connsiteY5" fmla="*/ 3462165 h 3729804"/>
              <a:gd name="connsiteX6" fmla="*/ 268858 w 3837690"/>
              <a:gd name="connsiteY6" fmla="*/ 2950050 h 3729804"/>
              <a:gd name="connsiteX7" fmla="*/ 18644 w 3837690"/>
              <a:gd name="connsiteY7" fmla="*/ 2200752 h 3729804"/>
              <a:gd name="connsiteX8" fmla="*/ 30297 w 3837690"/>
              <a:gd name="connsiteY8" fmla="*/ 1762911 h 3729804"/>
              <a:gd name="connsiteX9" fmla="*/ 301529 w 3837690"/>
              <a:gd name="connsiteY9" fmla="*/ 901232 h 3729804"/>
              <a:gd name="connsiteX10" fmla="*/ 717992 w 3837690"/>
              <a:gd name="connsiteY10" fmla="*/ 341005 h 3729804"/>
              <a:gd name="connsiteX11" fmla="*/ 1651216 w 3837690"/>
              <a:gd name="connsiteY11" fmla="*/ 0 h 3729804"/>
              <a:gd name="connsiteX12" fmla="*/ 2433536 w 3837690"/>
              <a:gd name="connsiteY12" fmla="*/ 50005 h 3729804"/>
              <a:gd name="connsiteX13" fmla="*/ 3027594 w 3837690"/>
              <a:gd name="connsiteY13" fmla="*/ 370369 h 3729804"/>
              <a:gd name="connsiteX14" fmla="*/ 3385290 w 3837690"/>
              <a:gd name="connsiteY14" fmla="*/ 1171254 h 3729804"/>
              <a:gd name="connsiteX15" fmla="*/ 3461687 w 3837690"/>
              <a:gd name="connsiteY15" fmla="*/ 2214396 h 3729804"/>
              <a:gd name="connsiteX16" fmla="*/ 3430700 w 3837690"/>
              <a:gd name="connsiteY16" fmla="*/ 2656798 h 3729804"/>
              <a:gd name="connsiteX17" fmla="*/ 3292091 w 3837690"/>
              <a:gd name="connsiteY17" fmla="*/ 2978484 h 3729804"/>
              <a:gd name="connsiteX18" fmla="*/ 3837690 w 3837690"/>
              <a:gd name="connsiteY18" fmla="*/ 3223110 h 3729804"/>
              <a:gd name="connsiteX0" fmla="*/ 3835616 w 3837690"/>
              <a:gd name="connsiteY0" fmla="*/ 3219925 h 3728640"/>
              <a:gd name="connsiteX1" fmla="*/ 3416779 w 3837690"/>
              <a:gd name="connsiteY1" fmla="*/ 3528340 h 3728640"/>
              <a:gd name="connsiteX2" fmla="*/ 2964477 w 3837690"/>
              <a:gd name="connsiteY2" fmla="*/ 3558897 h 3728640"/>
              <a:gd name="connsiteX3" fmla="*/ 2335224 w 3837690"/>
              <a:gd name="connsiteY3" fmla="*/ 3727442 h 3728640"/>
              <a:gd name="connsiteX4" fmla="*/ 1046696 w 3837690"/>
              <a:gd name="connsiteY4" fmla="*/ 3462165 h 3728640"/>
              <a:gd name="connsiteX5" fmla="*/ 268858 w 3837690"/>
              <a:gd name="connsiteY5" fmla="*/ 2950050 h 3728640"/>
              <a:gd name="connsiteX6" fmla="*/ 18644 w 3837690"/>
              <a:gd name="connsiteY6" fmla="*/ 2200752 h 3728640"/>
              <a:gd name="connsiteX7" fmla="*/ 30297 w 3837690"/>
              <a:gd name="connsiteY7" fmla="*/ 1762911 h 3728640"/>
              <a:gd name="connsiteX8" fmla="*/ 301529 w 3837690"/>
              <a:gd name="connsiteY8" fmla="*/ 901232 h 3728640"/>
              <a:gd name="connsiteX9" fmla="*/ 717992 w 3837690"/>
              <a:gd name="connsiteY9" fmla="*/ 341005 h 3728640"/>
              <a:gd name="connsiteX10" fmla="*/ 1651216 w 3837690"/>
              <a:gd name="connsiteY10" fmla="*/ 0 h 3728640"/>
              <a:gd name="connsiteX11" fmla="*/ 2433536 w 3837690"/>
              <a:gd name="connsiteY11" fmla="*/ 50005 h 3728640"/>
              <a:gd name="connsiteX12" fmla="*/ 3027594 w 3837690"/>
              <a:gd name="connsiteY12" fmla="*/ 370369 h 3728640"/>
              <a:gd name="connsiteX13" fmla="*/ 3385290 w 3837690"/>
              <a:gd name="connsiteY13" fmla="*/ 1171254 h 3728640"/>
              <a:gd name="connsiteX14" fmla="*/ 3461687 w 3837690"/>
              <a:gd name="connsiteY14" fmla="*/ 2214396 h 3728640"/>
              <a:gd name="connsiteX15" fmla="*/ 3430700 w 3837690"/>
              <a:gd name="connsiteY15" fmla="*/ 2656798 h 3728640"/>
              <a:gd name="connsiteX16" fmla="*/ 3292091 w 3837690"/>
              <a:gd name="connsiteY16" fmla="*/ 2978484 h 3728640"/>
              <a:gd name="connsiteX17" fmla="*/ 3837690 w 3837690"/>
              <a:gd name="connsiteY17" fmla="*/ 3223110 h 3728640"/>
              <a:gd name="connsiteX0" fmla="*/ 3835616 w 3837690"/>
              <a:gd name="connsiteY0" fmla="*/ 3219925 h 3728656"/>
              <a:gd name="connsiteX1" fmla="*/ 3417487 w 3837690"/>
              <a:gd name="connsiteY1" fmla="*/ 3513956 h 3728656"/>
              <a:gd name="connsiteX2" fmla="*/ 2964477 w 3837690"/>
              <a:gd name="connsiteY2" fmla="*/ 3558897 h 3728656"/>
              <a:gd name="connsiteX3" fmla="*/ 2335224 w 3837690"/>
              <a:gd name="connsiteY3" fmla="*/ 3727442 h 3728656"/>
              <a:gd name="connsiteX4" fmla="*/ 1046696 w 3837690"/>
              <a:gd name="connsiteY4" fmla="*/ 3462165 h 3728656"/>
              <a:gd name="connsiteX5" fmla="*/ 268858 w 3837690"/>
              <a:gd name="connsiteY5" fmla="*/ 2950050 h 3728656"/>
              <a:gd name="connsiteX6" fmla="*/ 18644 w 3837690"/>
              <a:gd name="connsiteY6" fmla="*/ 2200752 h 3728656"/>
              <a:gd name="connsiteX7" fmla="*/ 30297 w 3837690"/>
              <a:gd name="connsiteY7" fmla="*/ 1762911 h 3728656"/>
              <a:gd name="connsiteX8" fmla="*/ 301529 w 3837690"/>
              <a:gd name="connsiteY8" fmla="*/ 901232 h 3728656"/>
              <a:gd name="connsiteX9" fmla="*/ 717992 w 3837690"/>
              <a:gd name="connsiteY9" fmla="*/ 341005 h 3728656"/>
              <a:gd name="connsiteX10" fmla="*/ 1651216 w 3837690"/>
              <a:gd name="connsiteY10" fmla="*/ 0 h 3728656"/>
              <a:gd name="connsiteX11" fmla="*/ 2433536 w 3837690"/>
              <a:gd name="connsiteY11" fmla="*/ 50005 h 3728656"/>
              <a:gd name="connsiteX12" fmla="*/ 3027594 w 3837690"/>
              <a:gd name="connsiteY12" fmla="*/ 370369 h 3728656"/>
              <a:gd name="connsiteX13" fmla="*/ 3385290 w 3837690"/>
              <a:gd name="connsiteY13" fmla="*/ 1171254 h 3728656"/>
              <a:gd name="connsiteX14" fmla="*/ 3461687 w 3837690"/>
              <a:gd name="connsiteY14" fmla="*/ 2214396 h 3728656"/>
              <a:gd name="connsiteX15" fmla="*/ 3430700 w 3837690"/>
              <a:gd name="connsiteY15" fmla="*/ 2656798 h 3728656"/>
              <a:gd name="connsiteX16" fmla="*/ 3292091 w 3837690"/>
              <a:gd name="connsiteY16" fmla="*/ 2978484 h 3728656"/>
              <a:gd name="connsiteX17" fmla="*/ 3837690 w 3837690"/>
              <a:gd name="connsiteY17" fmla="*/ 3223110 h 3728656"/>
              <a:gd name="connsiteX0" fmla="*/ 3835616 w 3835616"/>
              <a:gd name="connsiteY0" fmla="*/ 3219925 h 3728656"/>
              <a:gd name="connsiteX1" fmla="*/ 3417487 w 3835616"/>
              <a:gd name="connsiteY1" fmla="*/ 3513956 h 3728656"/>
              <a:gd name="connsiteX2" fmla="*/ 2964477 w 3835616"/>
              <a:gd name="connsiteY2" fmla="*/ 3558897 h 3728656"/>
              <a:gd name="connsiteX3" fmla="*/ 2335224 w 3835616"/>
              <a:gd name="connsiteY3" fmla="*/ 3727442 h 3728656"/>
              <a:gd name="connsiteX4" fmla="*/ 1046696 w 3835616"/>
              <a:gd name="connsiteY4" fmla="*/ 3462165 h 3728656"/>
              <a:gd name="connsiteX5" fmla="*/ 268858 w 3835616"/>
              <a:gd name="connsiteY5" fmla="*/ 2950050 h 3728656"/>
              <a:gd name="connsiteX6" fmla="*/ 18644 w 3835616"/>
              <a:gd name="connsiteY6" fmla="*/ 2200752 h 3728656"/>
              <a:gd name="connsiteX7" fmla="*/ 30297 w 3835616"/>
              <a:gd name="connsiteY7" fmla="*/ 1762911 h 3728656"/>
              <a:gd name="connsiteX8" fmla="*/ 301529 w 3835616"/>
              <a:gd name="connsiteY8" fmla="*/ 901232 h 3728656"/>
              <a:gd name="connsiteX9" fmla="*/ 717992 w 3835616"/>
              <a:gd name="connsiteY9" fmla="*/ 341005 h 3728656"/>
              <a:gd name="connsiteX10" fmla="*/ 1651216 w 3835616"/>
              <a:gd name="connsiteY10" fmla="*/ 0 h 3728656"/>
              <a:gd name="connsiteX11" fmla="*/ 2433536 w 3835616"/>
              <a:gd name="connsiteY11" fmla="*/ 50005 h 3728656"/>
              <a:gd name="connsiteX12" fmla="*/ 3027594 w 3835616"/>
              <a:gd name="connsiteY12" fmla="*/ 370369 h 3728656"/>
              <a:gd name="connsiteX13" fmla="*/ 3385290 w 3835616"/>
              <a:gd name="connsiteY13" fmla="*/ 1171254 h 3728656"/>
              <a:gd name="connsiteX14" fmla="*/ 3461687 w 3835616"/>
              <a:gd name="connsiteY14" fmla="*/ 2214396 h 3728656"/>
              <a:gd name="connsiteX15" fmla="*/ 3430700 w 3835616"/>
              <a:gd name="connsiteY15" fmla="*/ 2656798 h 3728656"/>
              <a:gd name="connsiteX16" fmla="*/ 3292091 w 3835616"/>
              <a:gd name="connsiteY16" fmla="*/ 2978484 h 3728656"/>
              <a:gd name="connsiteX17" fmla="*/ 3751780 w 3835616"/>
              <a:gd name="connsiteY17" fmla="*/ 3256428 h 3728656"/>
              <a:gd name="connsiteX0" fmla="*/ 3835616 w 3835616"/>
              <a:gd name="connsiteY0" fmla="*/ 3219925 h 3729924"/>
              <a:gd name="connsiteX1" fmla="*/ 3417487 w 3835616"/>
              <a:gd name="connsiteY1" fmla="*/ 3513956 h 3729924"/>
              <a:gd name="connsiteX2" fmla="*/ 2964477 w 3835616"/>
              <a:gd name="connsiteY2" fmla="*/ 3558897 h 3729924"/>
              <a:gd name="connsiteX3" fmla="*/ 2222800 w 3835616"/>
              <a:gd name="connsiteY3" fmla="*/ 3728717 h 3729924"/>
              <a:gd name="connsiteX4" fmla="*/ 1046696 w 3835616"/>
              <a:gd name="connsiteY4" fmla="*/ 3462165 h 3729924"/>
              <a:gd name="connsiteX5" fmla="*/ 268858 w 3835616"/>
              <a:gd name="connsiteY5" fmla="*/ 2950050 h 3729924"/>
              <a:gd name="connsiteX6" fmla="*/ 18644 w 3835616"/>
              <a:gd name="connsiteY6" fmla="*/ 2200752 h 3729924"/>
              <a:gd name="connsiteX7" fmla="*/ 30297 w 3835616"/>
              <a:gd name="connsiteY7" fmla="*/ 1762911 h 3729924"/>
              <a:gd name="connsiteX8" fmla="*/ 301529 w 3835616"/>
              <a:gd name="connsiteY8" fmla="*/ 901232 h 3729924"/>
              <a:gd name="connsiteX9" fmla="*/ 717992 w 3835616"/>
              <a:gd name="connsiteY9" fmla="*/ 341005 h 3729924"/>
              <a:gd name="connsiteX10" fmla="*/ 1651216 w 3835616"/>
              <a:gd name="connsiteY10" fmla="*/ 0 h 3729924"/>
              <a:gd name="connsiteX11" fmla="*/ 2433536 w 3835616"/>
              <a:gd name="connsiteY11" fmla="*/ 50005 h 3729924"/>
              <a:gd name="connsiteX12" fmla="*/ 3027594 w 3835616"/>
              <a:gd name="connsiteY12" fmla="*/ 370369 h 3729924"/>
              <a:gd name="connsiteX13" fmla="*/ 3385290 w 3835616"/>
              <a:gd name="connsiteY13" fmla="*/ 1171254 h 3729924"/>
              <a:gd name="connsiteX14" fmla="*/ 3461687 w 3835616"/>
              <a:gd name="connsiteY14" fmla="*/ 2214396 h 3729924"/>
              <a:gd name="connsiteX15" fmla="*/ 3430700 w 3835616"/>
              <a:gd name="connsiteY15" fmla="*/ 2656798 h 3729924"/>
              <a:gd name="connsiteX16" fmla="*/ 3292091 w 3835616"/>
              <a:gd name="connsiteY16" fmla="*/ 2978484 h 3729924"/>
              <a:gd name="connsiteX17" fmla="*/ 3751780 w 3835616"/>
              <a:gd name="connsiteY17" fmla="*/ 3256428 h 3729924"/>
              <a:gd name="connsiteX0" fmla="*/ 3835616 w 3835616"/>
              <a:gd name="connsiteY0" fmla="*/ 3219925 h 3731978"/>
              <a:gd name="connsiteX1" fmla="*/ 3417487 w 3835616"/>
              <a:gd name="connsiteY1" fmla="*/ 3513956 h 3731978"/>
              <a:gd name="connsiteX2" fmla="*/ 2964477 w 3835616"/>
              <a:gd name="connsiteY2" fmla="*/ 3558897 h 3731978"/>
              <a:gd name="connsiteX3" fmla="*/ 2222800 w 3835616"/>
              <a:gd name="connsiteY3" fmla="*/ 3728717 h 3731978"/>
              <a:gd name="connsiteX4" fmla="*/ 1046696 w 3835616"/>
              <a:gd name="connsiteY4" fmla="*/ 3462165 h 3731978"/>
              <a:gd name="connsiteX5" fmla="*/ 268858 w 3835616"/>
              <a:gd name="connsiteY5" fmla="*/ 2950050 h 3731978"/>
              <a:gd name="connsiteX6" fmla="*/ 18644 w 3835616"/>
              <a:gd name="connsiteY6" fmla="*/ 2200752 h 3731978"/>
              <a:gd name="connsiteX7" fmla="*/ 30297 w 3835616"/>
              <a:gd name="connsiteY7" fmla="*/ 1762911 h 3731978"/>
              <a:gd name="connsiteX8" fmla="*/ 301529 w 3835616"/>
              <a:gd name="connsiteY8" fmla="*/ 901232 h 3731978"/>
              <a:gd name="connsiteX9" fmla="*/ 717992 w 3835616"/>
              <a:gd name="connsiteY9" fmla="*/ 341005 h 3731978"/>
              <a:gd name="connsiteX10" fmla="*/ 1651216 w 3835616"/>
              <a:gd name="connsiteY10" fmla="*/ 0 h 3731978"/>
              <a:gd name="connsiteX11" fmla="*/ 2433536 w 3835616"/>
              <a:gd name="connsiteY11" fmla="*/ 50005 h 3731978"/>
              <a:gd name="connsiteX12" fmla="*/ 3027594 w 3835616"/>
              <a:gd name="connsiteY12" fmla="*/ 370369 h 3731978"/>
              <a:gd name="connsiteX13" fmla="*/ 3385290 w 3835616"/>
              <a:gd name="connsiteY13" fmla="*/ 1171254 h 3731978"/>
              <a:gd name="connsiteX14" fmla="*/ 3461687 w 3835616"/>
              <a:gd name="connsiteY14" fmla="*/ 2214396 h 3731978"/>
              <a:gd name="connsiteX15" fmla="*/ 3430700 w 3835616"/>
              <a:gd name="connsiteY15" fmla="*/ 2656798 h 3731978"/>
              <a:gd name="connsiteX16" fmla="*/ 3292091 w 3835616"/>
              <a:gd name="connsiteY16" fmla="*/ 2978484 h 3731978"/>
              <a:gd name="connsiteX17" fmla="*/ 3751780 w 3835616"/>
              <a:gd name="connsiteY17" fmla="*/ 3256428 h 3731978"/>
              <a:gd name="connsiteX0" fmla="*/ 3835616 w 3835616"/>
              <a:gd name="connsiteY0" fmla="*/ 3219925 h 3731979"/>
              <a:gd name="connsiteX1" fmla="*/ 3417487 w 3835616"/>
              <a:gd name="connsiteY1" fmla="*/ 3513956 h 3731979"/>
              <a:gd name="connsiteX2" fmla="*/ 2964477 w 3835616"/>
              <a:gd name="connsiteY2" fmla="*/ 3558897 h 3731979"/>
              <a:gd name="connsiteX3" fmla="*/ 2222800 w 3835616"/>
              <a:gd name="connsiteY3" fmla="*/ 3728717 h 3731979"/>
              <a:gd name="connsiteX4" fmla="*/ 1046696 w 3835616"/>
              <a:gd name="connsiteY4" fmla="*/ 3462165 h 3731979"/>
              <a:gd name="connsiteX5" fmla="*/ 268858 w 3835616"/>
              <a:gd name="connsiteY5" fmla="*/ 2950050 h 3731979"/>
              <a:gd name="connsiteX6" fmla="*/ 18644 w 3835616"/>
              <a:gd name="connsiteY6" fmla="*/ 2200752 h 3731979"/>
              <a:gd name="connsiteX7" fmla="*/ 30297 w 3835616"/>
              <a:gd name="connsiteY7" fmla="*/ 1762911 h 3731979"/>
              <a:gd name="connsiteX8" fmla="*/ 717992 w 3835616"/>
              <a:gd name="connsiteY8" fmla="*/ 341005 h 3731979"/>
              <a:gd name="connsiteX9" fmla="*/ 1651216 w 3835616"/>
              <a:gd name="connsiteY9" fmla="*/ 0 h 3731979"/>
              <a:gd name="connsiteX10" fmla="*/ 2433536 w 3835616"/>
              <a:gd name="connsiteY10" fmla="*/ 50005 h 3731979"/>
              <a:gd name="connsiteX11" fmla="*/ 3027594 w 3835616"/>
              <a:gd name="connsiteY11" fmla="*/ 370369 h 3731979"/>
              <a:gd name="connsiteX12" fmla="*/ 3385290 w 3835616"/>
              <a:gd name="connsiteY12" fmla="*/ 1171254 h 3731979"/>
              <a:gd name="connsiteX13" fmla="*/ 3461687 w 3835616"/>
              <a:gd name="connsiteY13" fmla="*/ 2214396 h 3731979"/>
              <a:gd name="connsiteX14" fmla="*/ 3430700 w 3835616"/>
              <a:gd name="connsiteY14" fmla="*/ 2656798 h 3731979"/>
              <a:gd name="connsiteX15" fmla="*/ 3292091 w 3835616"/>
              <a:gd name="connsiteY15" fmla="*/ 2978484 h 3731979"/>
              <a:gd name="connsiteX16" fmla="*/ 3751780 w 3835616"/>
              <a:gd name="connsiteY16" fmla="*/ 3256428 h 3731979"/>
              <a:gd name="connsiteX0" fmla="*/ 3835616 w 3835616"/>
              <a:gd name="connsiteY0" fmla="*/ 3219925 h 3731979"/>
              <a:gd name="connsiteX1" fmla="*/ 3417487 w 3835616"/>
              <a:gd name="connsiteY1" fmla="*/ 3513956 h 3731979"/>
              <a:gd name="connsiteX2" fmla="*/ 2964477 w 3835616"/>
              <a:gd name="connsiteY2" fmla="*/ 3558897 h 3731979"/>
              <a:gd name="connsiteX3" fmla="*/ 2222800 w 3835616"/>
              <a:gd name="connsiteY3" fmla="*/ 3728717 h 3731979"/>
              <a:gd name="connsiteX4" fmla="*/ 1046696 w 3835616"/>
              <a:gd name="connsiteY4" fmla="*/ 3462165 h 3731979"/>
              <a:gd name="connsiteX5" fmla="*/ 268858 w 3835616"/>
              <a:gd name="connsiteY5" fmla="*/ 2950050 h 3731979"/>
              <a:gd name="connsiteX6" fmla="*/ 18644 w 3835616"/>
              <a:gd name="connsiteY6" fmla="*/ 2200752 h 3731979"/>
              <a:gd name="connsiteX7" fmla="*/ 30297 w 3835616"/>
              <a:gd name="connsiteY7" fmla="*/ 1762911 h 3731979"/>
              <a:gd name="connsiteX8" fmla="*/ 542523 w 3835616"/>
              <a:gd name="connsiteY8" fmla="*/ 291475 h 3731979"/>
              <a:gd name="connsiteX9" fmla="*/ 1651216 w 3835616"/>
              <a:gd name="connsiteY9" fmla="*/ 0 h 3731979"/>
              <a:gd name="connsiteX10" fmla="*/ 2433536 w 3835616"/>
              <a:gd name="connsiteY10" fmla="*/ 50005 h 3731979"/>
              <a:gd name="connsiteX11" fmla="*/ 3027594 w 3835616"/>
              <a:gd name="connsiteY11" fmla="*/ 370369 h 3731979"/>
              <a:gd name="connsiteX12" fmla="*/ 3385290 w 3835616"/>
              <a:gd name="connsiteY12" fmla="*/ 1171254 h 3731979"/>
              <a:gd name="connsiteX13" fmla="*/ 3461687 w 3835616"/>
              <a:gd name="connsiteY13" fmla="*/ 2214396 h 3731979"/>
              <a:gd name="connsiteX14" fmla="*/ 3430700 w 3835616"/>
              <a:gd name="connsiteY14" fmla="*/ 2656798 h 3731979"/>
              <a:gd name="connsiteX15" fmla="*/ 3292091 w 3835616"/>
              <a:gd name="connsiteY15" fmla="*/ 2978484 h 3731979"/>
              <a:gd name="connsiteX16" fmla="*/ 3751780 w 3835616"/>
              <a:gd name="connsiteY16" fmla="*/ 3256428 h 3731979"/>
              <a:gd name="connsiteX0" fmla="*/ 3833553 w 3833553"/>
              <a:gd name="connsiteY0" fmla="*/ 3219925 h 3731979"/>
              <a:gd name="connsiteX1" fmla="*/ 3415424 w 3833553"/>
              <a:gd name="connsiteY1" fmla="*/ 3513956 h 3731979"/>
              <a:gd name="connsiteX2" fmla="*/ 2962414 w 3833553"/>
              <a:gd name="connsiteY2" fmla="*/ 3558897 h 3731979"/>
              <a:gd name="connsiteX3" fmla="*/ 2220737 w 3833553"/>
              <a:gd name="connsiteY3" fmla="*/ 3728717 h 3731979"/>
              <a:gd name="connsiteX4" fmla="*/ 1044633 w 3833553"/>
              <a:gd name="connsiteY4" fmla="*/ 3462165 h 3731979"/>
              <a:gd name="connsiteX5" fmla="*/ 266795 w 3833553"/>
              <a:gd name="connsiteY5" fmla="*/ 2950050 h 3731979"/>
              <a:gd name="connsiteX6" fmla="*/ 16581 w 3833553"/>
              <a:gd name="connsiteY6" fmla="*/ 2200752 h 3731979"/>
              <a:gd name="connsiteX7" fmla="*/ 34598 w 3833553"/>
              <a:gd name="connsiteY7" fmla="*/ 1633447 h 3731979"/>
              <a:gd name="connsiteX8" fmla="*/ 540460 w 3833553"/>
              <a:gd name="connsiteY8" fmla="*/ 291475 h 3731979"/>
              <a:gd name="connsiteX9" fmla="*/ 1649153 w 3833553"/>
              <a:gd name="connsiteY9" fmla="*/ 0 h 3731979"/>
              <a:gd name="connsiteX10" fmla="*/ 2431473 w 3833553"/>
              <a:gd name="connsiteY10" fmla="*/ 50005 h 3731979"/>
              <a:gd name="connsiteX11" fmla="*/ 3025531 w 3833553"/>
              <a:gd name="connsiteY11" fmla="*/ 370369 h 3731979"/>
              <a:gd name="connsiteX12" fmla="*/ 3383227 w 3833553"/>
              <a:gd name="connsiteY12" fmla="*/ 1171254 h 3731979"/>
              <a:gd name="connsiteX13" fmla="*/ 3459624 w 3833553"/>
              <a:gd name="connsiteY13" fmla="*/ 2214396 h 3731979"/>
              <a:gd name="connsiteX14" fmla="*/ 3428637 w 3833553"/>
              <a:gd name="connsiteY14" fmla="*/ 2656798 h 3731979"/>
              <a:gd name="connsiteX15" fmla="*/ 3290028 w 3833553"/>
              <a:gd name="connsiteY15" fmla="*/ 2978484 h 3731979"/>
              <a:gd name="connsiteX16" fmla="*/ 3749717 w 3833553"/>
              <a:gd name="connsiteY16" fmla="*/ 3256428 h 3731979"/>
              <a:gd name="connsiteX0" fmla="*/ 3833553 w 3833553"/>
              <a:gd name="connsiteY0" fmla="*/ 3219925 h 3731979"/>
              <a:gd name="connsiteX1" fmla="*/ 3415424 w 3833553"/>
              <a:gd name="connsiteY1" fmla="*/ 3513956 h 3731979"/>
              <a:gd name="connsiteX2" fmla="*/ 2962414 w 3833553"/>
              <a:gd name="connsiteY2" fmla="*/ 3558897 h 3731979"/>
              <a:gd name="connsiteX3" fmla="*/ 2220737 w 3833553"/>
              <a:gd name="connsiteY3" fmla="*/ 3728717 h 3731979"/>
              <a:gd name="connsiteX4" fmla="*/ 1044633 w 3833553"/>
              <a:gd name="connsiteY4" fmla="*/ 3462165 h 3731979"/>
              <a:gd name="connsiteX5" fmla="*/ 266795 w 3833553"/>
              <a:gd name="connsiteY5" fmla="*/ 2950050 h 3731979"/>
              <a:gd name="connsiteX6" fmla="*/ 16581 w 3833553"/>
              <a:gd name="connsiteY6" fmla="*/ 2200752 h 3731979"/>
              <a:gd name="connsiteX7" fmla="*/ 34598 w 3833553"/>
              <a:gd name="connsiteY7" fmla="*/ 1633447 h 3731979"/>
              <a:gd name="connsiteX8" fmla="*/ 540460 w 3833553"/>
              <a:gd name="connsiteY8" fmla="*/ 291475 h 3731979"/>
              <a:gd name="connsiteX9" fmla="*/ 1649153 w 3833553"/>
              <a:gd name="connsiteY9" fmla="*/ 0 h 3731979"/>
              <a:gd name="connsiteX10" fmla="*/ 2431473 w 3833553"/>
              <a:gd name="connsiteY10" fmla="*/ 50005 h 3731979"/>
              <a:gd name="connsiteX11" fmla="*/ 3025531 w 3833553"/>
              <a:gd name="connsiteY11" fmla="*/ 370369 h 3731979"/>
              <a:gd name="connsiteX12" fmla="*/ 3383227 w 3833553"/>
              <a:gd name="connsiteY12" fmla="*/ 1171254 h 3731979"/>
              <a:gd name="connsiteX13" fmla="*/ 3459624 w 3833553"/>
              <a:gd name="connsiteY13" fmla="*/ 2214396 h 3731979"/>
              <a:gd name="connsiteX14" fmla="*/ 3428637 w 3833553"/>
              <a:gd name="connsiteY14" fmla="*/ 2656798 h 3731979"/>
              <a:gd name="connsiteX15" fmla="*/ 3290028 w 3833553"/>
              <a:gd name="connsiteY15" fmla="*/ 2978484 h 3731979"/>
              <a:gd name="connsiteX16" fmla="*/ 3749717 w 3833553"/>
              <a:gd name="connsiteY16" fmla="*/ 3256428 h 3731979"/>
              <a:gd name="connsiteX0" fmla="*/ 3833188 w 3833188"/>
              <a:gd name="connsiteY0" fmla="*/ 3219925 h 3731979"/>
              <a:gd name="connsiteX1" fmla="*/ 3415059 w 3833188"/>
              <a:gd name="connsiteY1" fmla="*/ 3513956 h 3731979"/>
              <a:gd name="connsiteX2" fmla="*/ 2962049 w 3833188"/>
              <a:gd name="connsiteY2" fmla="*/ 3558897 h 3731979"/>
              <a:gd name="connsiteX3" fmla="*/ 2220372 w 3833188"/>
              <a:gd name="connsiteY3" fmla="*/ 3728717 h 3731979"/>
              <a:gd name="connsiteX4" fmla="*/ 1044268 w 3833188"/>
              <a:gd name="connsiteY4" fmla="*/ 3462165 h 3731979"/>
              <a:gd name="connsiteX5" fmla="*/ 261479 w 3833188"/>
              <a:gd name="connsiteY5" fmla="*/ 3050740 h 3731979"/>
              <a:gd name="connsiteX6" fmla="*/ 16216 w 3833188"/>
              <a:gd name="connsiteY6" fmla="*/ 2200752 h 3731979"/>
              <a:gd name="connsiteX7" fmla="*/ 34233 w 3833188"/>
              <a:gd name="connsiteY7" fmla="*/ 1633447 h 3731979"/>
              <a:gd name="connsiteX8" fmla="*/ 540095 w 3833188"/>
              <a:gd name="connsiteY8" fmla="*/ 291475 h 3731979"/>
              <a:gd name="connsiteX9" fmla="*/ 1648788 w 3833188"/>
              <a:gd name="connsiteY9" fmla="*/ 0 h 3731979"/>
              <a:gd name="connsiteX10" fmla="*/ 2431108 w 3833188"/>
              <a:gd name="connsiteY10" fmla="*/ 50005 h 3731979"/>
              <a:gd name="connsiteX11" fmla="*/ 3025166 w 3833188"/>
              <a:gd name="connsiteY11" fmla="*/ 370369 h 3731979"/>
              <a:gd name="connsiteX12" fmla="*/ 3382862 w 3833188"/>
              <a:gd name="connsiteY12" fmla="*/ 1171254 h 3731979"/>
              <a:gd name="connsiteX13" fmla="*/ 3459259 w 3833188"/>
              <a:gd name="connsiteY13" fmla="*/ 2214396 h 3731979"/>
              <a:gd name="connsiteX14" fmla="*/ 3428272 w 3833188"/>
              <a:gd name="connsiteY14" fmla="*/ 2656798 h 3731979"/>
              <a:gd name="connsiteX15" fmla="*/ 3289663 w 3833188"/>
              <a:gd name="connsiteY15" fmla="*/ 2978484 h 3731979"/>
              <a:gd name="connsiteX16" fmla="*/ 3749352 w 3833188"/>
              <a:gd name="connsiteY16" fmla="*/ 3256428 h 3731979"/>
              <a:gd name="connsiteX0" fmla="*/ 3833188 w 3833188"/>
              <a:gd name="connsiteY0" fmla="*/ 3219925 h 3729118"/>
              <a:gd name="connsiteX1" fmla="*/ 3415059 w 3833188"/>
              <a:gd name="connsiteY1" fmla="*/ 3513956 h 3729118"/>
              <a:gd name="connsiteX2" fmla="*/ 2962049 w 3833188"/>
              <a:gd name="connsiteY2" fmla="*/ 3558897 h 3729118"/>
              <a:gd name="connsiteX3" fmla="*/ 2220372 w 3833188"/>
              <a:gd name="connsiteY3" fmla="*/ 3728717 h 3729118"/>
              <a:gd name="connsiteX4" fmla="*/ 1042147 w 3833188"/>
              <a:gd name="connsiteY4" fmla="*/ 3505319 h 3729118"/>
              <a:gd name="connsiteX5" fmla="*/ 261479 w 3833188"/>
              <a:gd name="connsiteY5" fmla="*/ 3050740 h 3729118"/>
              <a:gd name="connsiteX6" fmla="*/ 16216 w 3833188"/>
              <a:gd name="connsiteY6" fmla="*/ 2200752 h 3729118"/>
              <a:gd name="connsiteX7" fmla="*/ 34233 w 3833188"/>
              <a:gd name="connsiteY7" fmla="*/ 1633447 h 3729118"/>
              <a:gd name="connsiteX8" fmla="*/ 540095 w 3833188"/>
              <a:gd name="connsiteY8" fmla="*/ 291475 h 3729118"/>
              <a:gd name="connsiteX9" fmla="*/ 1648788 w 3833188"/>
              <a:gd name="connsiteY9" fmla="*/ 0 h 3729118"/>
              <a:gd name="connsiteX10" fmla="*/ 2431108 w 3833188"/>
              <a:gd name="connsiteY10" fmla="*/ 50005 h 3729118"/>
              <a:gd name="connsiteX11" fmla="*/ 3025166 w 3833188"/>
              <a:gd name="connsiteY11" fmla="*/ 370369 h 3729118"/>
              <a:gd name="connsiteX12" fmla="*/ 3382862 w 3833188"/>
              <a:gd name="connsiteY12" fmla="*/ 1171254 h 3729118"/>
              <a:gd name="connsiteX13" fmla="*/ 3459259 w 3833188"/>
              <a:gd name="connsiteY13" fmla="*/ 2214396 h 3729118"/>
              <a:gd name="connsiteX14" fmla="*/ 3428272 w 3833188"/>
              <a:gd name="connsiteY14" fmla="*/ 2656798 h 3729118"/>
              <a:gd name="connsiteX15" fmla="*/ 3289663 w 3833188"/>
              <a:gd name="connsiteY15" fmla="*/ 2978484 h 3729118"/>
              <a:gd name="connsiteX16" fmla="*/ 3749352 w 3833188"/>
              <a:gd name="connsiteY16" fmla="*/ 3256428 h 3729118"/>
              <a:gd name="connsiteX0" fmla="*/ 3755903 w 3755903"/>
              <a:gd name="connsiteY0" fmla="*/ 3264410 h 3729117"/>
              <a:gd name="connsiteX1" fmla="*/ 3415059 w 3755903"/>
              <a:gd name="connsiteY1" fmla="*/ 3513956 h 3729117"/>
              <a:gd name="connsiteX2" fmla="*/ 2962049 w 3755903"/>
              <a:gd name="connsiteY2" fmla="*/ 3558897 h 3729117"/>
              <a:gd name="connsiteX3" fmla="*/ 2220372 w 3755903"/>
              <a:gd name="connsiteY3" fmla="*/ 3728717 h 3729117"/>
              <a:gd name="connsiteX4" fmla="*/ 1042147 w 3755903"/>
              <a:gd name="connsiteY4" fmla="*/ 3505319 h 3729117"/>
              <a:gd name="connsiteX5" fmla="*/ 261479 w 3755903"/>
              <a:gd name="connsiteY5" fmla="*/ 3050740 h 3729117"/>
              <a:gd name="connsiteX6" fmla="*/ 16216 w 3755903"/>
              <a:gd name="connsiteY6" fmla="*/ 2200752 h 3729117"/>
              <a:gd name="connsiteX7" fmla="*/ 34233 w 3755903"/>
              <a:gd name="connsiteY7" fmla="*/ 1633447 h 3729117"/>
              <a:gd name="connsiteX8" fmla="*/ 540095 w 3755903"/>
              <a:gd name="connsiteY8" fmla="*/ 291475 h 3729117"/>
              <a:gd name="connsiteX9" fmla="*/ 1648788 w 3755903"/>
              <a:gd name="connsiteY9" fmla="*/ 0 h 3729117"/>
              <a:gd name="connsiteX10" fmla="*/ 2431108 w 3755903"/>
              <a:gd name="connsiteY10" fmla="*/ 50005 h 3729117"/>
              <a:gd name="connsiteX11" fmla="*/ 3025166 w 3755903"/>
              <a:gd name="connsiteY11" fmla="*/ 370369 h 3729117"/>
              <a:gd name="connsiteX12" fmla="*/ 3382862 w 3755903"/>
              <a:gd name="connsiteY12" fmla="*/ 1171254 h 3729117"/>
              <a:gd name="connsiteX13" fmla="*/ 3459259 w 3755903"/>
              <a:gd name="connsiteY13" fmla="*/ 2214396 h 3729117"/>
              <a:gd name="connsiteX14" fmla="*/ 3428272 w 3755903"/>
              <a:gd name="connsiteY14" fmla="*/ 2656798 h 3729117"/>
              <a:gd name="connsiteX15" fmla="*/ 3289663 w 3755903"/>
              <a:gd name="connsiteY15" fmla="*/ 2978484 h 3729117"/>
              <a:gd name="connsiteX16" fmla="*/ 3749352 w 3755903"/>
              <a:gd name="connsiteY16" fmla="*/ 3256428 h 3729117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59259 w 3755903"/>
              <a:gd name="connsiteY13" fmla="*/ 2214396 h 3729114"/>
              <a:gd name="connsiteX14" fmla="*/ 3428272 w 3755903"/>
              <a:gd name="connsiteY14" fmla="*/ 2656798 h 3729114"/>
              <a:gd name="connsiteX15" fmla="*/ 3289663 w 3755903"/>
              <a:gd name="connsiteY15" fmla="*/ 2978484 h 3729114"/>
              <a:gd name="connsiteX16" fmla="*/ 3749352 w 3755903"/>
              <a:gd name="connsiteY16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59259 w 3755903"/>
              <a:gd name="connsiteY13" fmla="*/ 2214396 h 3729114"/>
              <a:gd name="connsiteX14" fmla="*/ 3422529 w 3755903"/>
              <a:gd name="connsiteY14" fmla="*/ 2656123 h 3729114"/>
              <a:gd name="connsiteX15" fmla="*/ 3289663 w 3755903"/>
              <a:gd name="connsiteY15" fmla="*/ 2978484 h 3729114"/>
              <a:gd name="connsiteX16" fmla="*/ 3749352 w 3755903"/>
              <a:gd name="connsiteY16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22529 w 3755903"/>
              <a:gd name="connsiteY13" fmla="*/ 2656123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30454 w 3755903"/>
              <a:gd name="connsiteY13" fmla="*/ 2612424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30454 w 3755903"/>
              <a:gd name="connsiteY13" fmla="*/ 2612424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8881"/>
              <a:gd name="connsiteX1" fmla="*/ 3391649 w 3755903"/>
              <a:gd name="connsiteY1" fmla="*/ 3520134 h 3728881"/>
              <a:gd name="connsiteX2" fmla="*/ 2962922 w 3755903"/>
              <a:gd name="connsiteY2" fmla="*/ 3541149 h 3728881"/>
              <a:gd name="connsiteX3" fmla="*/ 2220372 w 3755903"/>
              <a:gd name="connsiteY3" fmla="*/ 3728717 h 3728881"/>
              <a:gd name="connsiteX4" fmla="*/ 1042147 w 3755903"/>
              <a:gd name="connsiteY4" fmla="*/ 3505319 h 3728881"/>
              <a:gd name="connsiteX5" fmla="*/ 261479 w 3755903"/>
              <a:gd name="connsiteY5" fmla="*/ 3050740 h 3728881"/>
              <a:gd name="connsiteX6" fmla="*/ 16216 w 3755903"/>
              <a:gd name="connsiteY6" fmla="*/ 2200752 h 3728881"/>
              <a:gd name="connsiteX7" fmla="*/ 34233 w 3755903"/>
              <a:gd name="connsiteY7" fmla="*/ 1633447 h 3728881"/>
              <a:gd name="connsiteX8" fmla="*/ 540095 w 3755903"/>
              <a:gd name="connsiteY8" fmla="*/ 291475 h 3728881"/>
              <a:gd name="connsiteX9" fmla="*/ 1648788 w 3755903"/>
              <a:gd name="connsiteY9" fmla="*/ 0 h 3728881"/>
              <a:gd name="connsiteX10" fmla="*/ 2431108 w 3755903"/>
              <a:gd name="connsiteY10" fmla="*/ 50005 h 3728881"/>
              <a:gd name="connsiteX11" fmla="*/ 3025166 w 3755903"/>
              <a:gd name="connsiteY11" fmla="*/ 370369 h 3728881"/>
              <a:gd name="connsiteX12" fmla="*/ 3382862 w 3755903"/>
              <a:gd name="connsiteY12" fmla="*/ 1171254 h 3728881"/>
              <a:gd name="connsiteX13" fmla="*/ 3430454 w 3755903"/>
              <a:gd name="connsiteY13" fmla="*/ 2612424 h 3728881"/>
              <a:gd name="connsiteX14" fmla="*/ 3289663 w 3755903"/>
              <a:gd name="connsiteY14" fmla="*/ 2978484 h 3728881"/>
              <a:gd name="connsiteX15" fmla="*/ 3749352 w 3755903"/>
              <a:gd name="connsiteY15" fmla="*/ 3256428 h 3728881"/>
              <a:gd name="connsiteX0" fmla="*/ 3755903 w 3755903"/>
              <a:gd name="connsiteY0" fmla="*/ 3264410 h 3728816"/>
              <a:gd name="connsiteX1" fmla="*/ 3391649 w 3755903"/>
              <a:gd name="connsiteY1" fmla="*/ 3520134 h 3728816"/>
              <a:gd name="connsiteX2" fmla="*/ 2962922 w 3755903"/>
              <a:gd name="connsiteY2" fmla="*/ 3541149 h 3728816"/>
              <a:gd name="connsiteX3" fmla="*/ 2220372 w 3755903"/>
              <a:gd name="connsiteY3" fmla="*/ 3728717 h 3728816"/>
              <a:gd name="connsiteX4" fmla="*/ 1039530 w 3755903"/>
              <a:gd name="connsiteY4" fmla="*/ 3558566 h 3728816"/>
              <a:gd name="connsiteX5" fmla="*/ 261479 w 3755903"/>
              <a:gd name="connsiteY5" fmla="*/ 3050740 h 3728816"/>
              <a:gd name="connsiteX6" fmla="*/ 16216 w 3755903"/>
              <a:gd name="connsiteY6" fmla="*/ 2200752 h 3728816"/>
              <a:gd name="connsiteX7" fmla="*/ 34233 w 3755903"/>
              <a:gd name="connsiteY7" fmla="*/ 1633447 h 3728816"/>
              <a:gd name="connsiteX8" fmla="*/ 540095 w 3755903"/>
              <a:gd name="connsiteY8" fmla="*/ 291475 h 3728816"/>
              <a:gd name="connsiteX9" fmla="*/ 1648788 w 3755903"/>
              <a:gd name="connsiteY9" fmla="*/ 0 h 3728816"/>
              <a:gd name="connsiteX10" fmla="*/ 2431108 w 3755903"/>
              <a:gd name="connsiteY10" fmla="*/ 50005 h 3728816"/>
              <a:gd name="connsiteX11" fmla="*/ 3025166 w 3755903"/>
              <a:gd name="connsiteY11" fmla="*/ 370369 h 3728816"/>
              <a:gd name="connsiteX12" fmla="*/ 3382862 w 3755903"/>
              <a:gd name="connsiteY12" fmla="*/ 1171254 h 3728816"/>
              <a:gd name="connsiteX13" fmla="*/ 3430454 w 3755903"/>
              <a:gd name="connsiteY13" fmla="*/ 2612424 h 3728816"/>
              <a:gd name="connsiteX14" fmla="*/ 3289663 w 3755903"/>
              <a:gd name="connsiteY14" fmla="*/ 2978484 h 3728816"/>
              <a:gd name="connsiteX15" fmla="*/ 3749352 w 3755903"/>
              <a:gd name="connsiteY15" fmla="*/ 3256428 h 3728816"/>
              <a:gd name="connsiteX0" fmla="*/ 3750266 w 3750266"/>
              <a:gd name="connsiteY0" fmla="*/ 3264410 h 3728817"/>
              <a:gd name="connsiteX1" fmla="*/ 3386012 w 3750266"/>
              <a:gd name="connsiteY1" fmla="*/ 3520134 h 3728817"/>
              <a:gd name="connsiteX2" fmla="*/ 2957285 w 3750266"/>
              <a:gd name="connsiteY2" fmla="*/ 3541149 h 3728817"/>
              <a:gd name="connsiteX3" fmla="*/ 2214735 w 3750266"/>
              <a:gd name="connsiteY3" fmla="*/ 3728717 h 3728817"/>
              <a:gd name="connsiteX4" fmla="*/ 1033893 w 3750266"/>
              <a:gd name="connsiteY4" fmla="*/ 3558566 h 3728817"/>
              <a:gd name="connsiteX5" fmla="*/ 255842 w 3750266"/>
              <a:gd name="connsiteY5" fmla="*/ 3050740 h 3728817"/>
              <a:gd name="connsiteX6" fmla="*/ 18139 w 3750266"/>
              <a:gd name="connsiteY6" fmla="*/ 2281973 h 3728817"/>
              <a:gd name="connsiteX7" fmla="*/ 28596 w 3750266"/>
              <a:gd name="connsiteY7" fmla="*/ 1633447 h 3728817"/>
              <a:gd name="connsiteX8" fmla="*/ 534458 w 3750266"/>
              <a:gd name="connsiteY8" fmla="*/ 291475 h 3728817"/>
              <a:gd name="connsiteX9" fmla="*/ 1643151 w 3750266"/>
              <a:gd name="connsiteY9" fmla="*/ 0 h 3728817"/>
              <a:gd name="connsiteX10" fmla="*/ 2425471 w 3750266"/>
              <a:gd name="connsiteY10" fmla="*/ 50005 h 3728817"/>
              <a:gd name="connsiteX11" fmla="*/ 3019529 w 3750266"/>
              <a:gd name="connsiteY11" fmla="*/ 370369 h 3728817"/>
              <a:gd name="connsiteX12" fmla="*/ 3377225 w 3750266"/>
              <a:gd name="connsiteY12" fmla="*/ 1171254 h 3728817"/>
              <a:gd name="connsiteX13" fmla="*/ 3424817 w 3750266"/>
              <a:gd name="connsiteY13" fmla="*/ 2612424 h 3728817"/>
              <a:gd name="connsiteX14" fmla="*/ 3284026 w 3750266"/>
              <a:gd name="connsiteY14" fmla="*/ 2978484 h 3728817"/>
              <a:gd name="connsiteX15" fmla="*/ 3743715 w 3750266"/>
              <a:gd name="connsiteY15" fmla="*/ 3256428 h 3728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750266" h="3728817">
                <a:moveTo>
                  <a:pt x="3750266" y="3264410"/>
                </a:moveTo>
                <a:cubicBezTo>
                  <a:pt x="3737566" y="3279227"/>
                  <a:pt x="3518175" y="3474011"/>
                  <a:pt x="3386012" y="3520134"/>
                </a:cubicBezTo>
                <a:cubicBezTo>
                  <a:pt x="3253849" y="3566257"/>
                  <a:pt x="3152498" y="3506385"/>
                  <a:pt x="2957285" y="3541149"/>
                </a:cubicBezTo>
                <a:cubicBezTo>
                  <a:pt x="2762072" y="3575913"/>
                  <a:pt x="2535300" y="3725814"/>
                  <a:pt x="2214735" y="3728717"/>
                </a:cubicBezTo>
                <a:cubicBezTo>
                  <a:pt x="1894170" y="3731620"/>
                  <a:pt x="1360375" y="3671562"/>
                  <a:pt x="1033893" y="3558566"/>
                </a:cubicBezTo>
                <a:cubicBezTo>
                  <a:pt x="707411" y="3445570"/>
                  <a:pt x="425134" y="3263505"/>
                  <a:pt x="255842" y="3050740"/>
                </a:cubicBezTo>
                <a:cubicBezTo>
                  <a:pt x="86550" y="2837975"/>
                  <a:pt x="56013" y="2518188"/>
                  <a:pt x="18139" y="2281973"/>
                </a:cubicBezTo>
                <a:cubicBezTo>
                  <a:pt x="-19735" y="2045758"/>
                  <a:pt x="10668" y="1759550"/>
                  <a:pt x="28596" y="1633447"/>
                </a:cubicBezTo>
                <a:cubicBezTo>
                  <a:pt x="109920" y="1087868"/>
                  <a:pt x="265366" y="563716"/>
                  <a:pt x="534458" y="291475"/>
                </a:cubicBezTo>
                <a:cubicBezTo>
                  <a:pt x="803551" y="19234"/>
                  <a:pt x="1289344" y="6827"/>
                  <a:pt x="1643151" y="0"/>
                </a:cubicBezTo>
                <a:cubicBezTo>
                  <a:pt x="1856511" y="5080"/>
                  <a:pt x="2196075" y="-11723"/>
                  <a:pt x="2425471" y="50005"/>
                </a:cubicBezTo>
                <a:cubicBezTo>
                  <a:pt x="2654867" y="111733"/>
                  <a:pt x="2860903" y="183494"/>
                  <a:pt x="3019529" y="370369"/>
                </a:cubicBezTo>
                <a:cubicBezTo>
                  <a:pt x="3178155" y="557244"/>
                  <a:pt x="3309677" y="797578"/>
                  <a:pt x="3377225" y="1171254"/>
                </a:cubicBezTo>
                <a:cubicBezTo>
                  <a:pt x="3444773" y="1544930"/>
                  <a:pt x="3548826" y="1984764"/>
                  <a:pt x="3424817" y="2612424"/>
                </a:cubicBezTo>
                <a:cubicBezTo>
                  <a:pt x="3389203" y="2718531"/>
                  <a:pt x="3367291" y="2865644"/>
                  <a:pt x="3284026" y="2978484"/>
                </a:cubicBezTo>
                <a:cubicBezTo>
                  <a:pt x="3298252" y="3020691"/>
                  <a:pt x="3403215" y="3263535"/>
                  <a:pt x="3743715" y="3256428"/>
                </a:cubicBezTo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A6C1F2A2-D184-49FB-99E6-B2EE7A52C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539370" flipH="1" flipV="1">
            <a:off x="633254" y="452324"/>
            <a:ext cx="4036224" cy="2597228"/>
          </a:xfrm>
          <a:custGeom>
            <a:avLst/>
            <a:gdLst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403600 w 3637280"/>
              <a:gd name="connsiteY39" fmla="*/ 3505200 h 4023360"/>
              <a:gd name="connsiteX40" fmla="*/ 3505200 w 3637280"/>
              <a:gd name="connsiteY40" fmla="*/ 3596640 h 4023360"/>
              <a:gd name="connsiteX41" fmla="*/ 3545840 w 3637280"/>
              <a:gd name="connsiteY41" fmla="*/ 3637280 h 4023360"/>
              <a:gd name="connsiteX42" fmla="*/ 3596640 w 3637280"/>
              <a:gd name="connsiteY42" fmla="*/ 3667760 h 4023360"/>
              <a:gd name="connsiteX43" fmla="*/ 3637280 w 3637280"/>
              <a:gd name="connsiteY43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45840 w 3637280"/>
              <a:gd name="connsiteY40" fmla="*/ 3637280 h 4023360"/>
              <a:gd name="connsiteX41" fmla="*/ 3596640 w 3637280"/>
              <a:gd name="connsiteY41" fmla="*/ 3667760 h 4023360"/>
              <a:gd name="connsiteX42" fmla="*/ 3637280 w 3637280"/>
              <a:gd name="connsiteY42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96640 w 3637280"/>
              <a:gd name="connsiteY40" fmla="*/ 3667760 h 4023360"/>
              <a:gd name="connsiteX41" fmla="*/ 3637280 w 3637280"/>
              <a:gd name="connsiteY41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96640 w 3637280"/>
              <a:gd name="connsiteY40" fmla="*/ 366776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0" fmla="*/ 3637280 w 3820160"/>
              <a:gd name="connsiteY0" fmla="*/ 3352800 h 4023360"/>
              <a:gd name="connsiteX1" fmla="*/ 3606800 w 3820160"/>
              <a:gd name="connsiteY1" fmla="*/ 3403600 h 4023360"/>
              <a:gd name="connsiteX2" fmla="*/ 3556000 w 3820160"/>
              <a:gd name="connsiteY2" fmla="*/ 3474720 h 4023360"/>
              <a:gd name="connsiteX3" fmla="*/ 3535680 w 3820160"/>
              <a:gd name="connsiteY3" fmla="*/ 3505200 h 4023360"/>
              <a:gd name="connsiteX4" fmla="*/ 3515360 w 3820160"/>
              <a:gd name="connsiteY4" fmla="*/ 3525520 h 4023360"/>
              <a:gd name="connsiteX5" fmla="*/ 3474720 w 3820160"/>
              <a:gd name="connsiteY5" fmla="*/ 3576320 h 4023360"/>
              <a:gd name="connsiteX6" fmla="*/ 3230880 w 3820160"/>
              <a:gd name="connsiteY6" fmla="*/ 3749040 h 4023360"/>
              <a:gd name="connsiteX7" fmla="*/ 2763520 w 3820160"/>
              <a:gd name="connsiteY7" fmla="*/ 3931920 h 4023360"/>
              <a:gd name="connsiteX8" fmla="*/ 2407920 w 3820160"/>
              <a:gd name="connsiteY8" fmla="*/ 4013200 h 4023360"/>
              <a:gd name="connsiteX9" fmla="*/ 2204720 w 3820160"/>
              <a:gd name="connsiteY9" fmla="*/ 4023360 h 4023360"/>
              <a:gd name="connsiteX10" fmla="*/ 1869440 w 3820160"/>
              <a:gd name="connsiteY10" fmla="*/ 4013200 h 4023360"/>
              <a:gd name="connsiteX11" fmla="*/ 1483360 w 3820160"/>
              <a:gd name="connsiteY11" fmla="*/ 3942080 h 4023360"/>
              <a:gd name="connsiteX12" fmla="*/ 1259840 w 3820160"/>
              <a:gd name="connsiteY12" fmla="*/ 3870960 h 4023360"/>
              <a:gd name="connsiteX13" fmla="*/ 1056640 w 3820160"/>
              <a:gd name="connsiteY13" fmla="*/ 3779520 h 4023360"/>
              <a:gd name="connsiteX14" fmla="*/ 792480 w 3820160"/>
              <a:gd name="connsiteY14" fmla="*/ 3616960 h 4023360"/>
              <a:gd name="connsiteX15" fmla="*/ 355600 w 3820160"/>
              <a:gd name="connsiteY15" fmla="*/ 3017520 h 4023360"/>
              <a:gd name="connsiteX16" fmla="*/ 152400 w 3820160"/>
              <a:gd name="connsiteY16" fmla="*/ 2611120 h 4023360"/>
              <a:gd name="connsiteX17" fmla="*/ 30480 w 3820160"/>
              <a:gd name="connsiteY17" fmla="*/ 2204720 h 4023360"/>
              <a:gd name="connsiteX18" fmla="*/ 0 w 3820160"/>
              <a:gd name="connsiteY18" fmla="*/ 1981200 h 4023360"/>
              <a:gd name="connsiteX19" fmla="*/ 71120 w 3820160"/>
              <a:gd name="connsiteY19" fmla="*/ 1158240 h 4023360"/>
              <a:gd name="connsiteX20" fmla="*/ 132080 w 3820160"/>
              <a:gd name="connsiteY20" fmla="*/ 975360 h 4023360"/>
              <a:gd name="connsiteX21" fmla="*/ 294640 w 3820160"/>
              <a:gd name="connsiteY21" fmla="*/ 690880 h 4023360"/>
              <a:gd name="connsiteX22" fmla="*/ 751840 w 3820160"/>
              <a:gd name="connsiteY22" fmla="*/ 254000 h 4023360"/>
              <a:gd name="connsiteX23" fmla="*/ 1127760 w 3820160"/>
              <a:gd name="connsiteY23" fmla="*/ 71120 h 4023360"/>
              <a:gd name="connsiteX24" fmla="*/ 1432560 w 3820160"/>
              <a:gd name="connsiteY24" fmla="*/ 10160 h 4023360"/>
              <a:gd name="connsiteX25" fmla="*/ 1625600 w 3820160"/>
              <a:gd name="connsiteY25" fmla="*/ 0 h 4023360"/>
              <a:gd name="connsiteX26" fmla="*/ 2174240 w 3820160"/>
              <a:gd name="connsiteY26" fmla="*/ 20320 h 4023360"/>
              <a:gd name="connsiteX27" fmla="*/ 2407920 w 3820160"/>
              <a:gd name="connsiteY27" fmla="*/ 101600 h 4023360"/>
              <a:gd name="connsiteX28" fmla="*/ 2580640 w 3820160"/>
              <a:gd name="connsiteY28" fmla="*/ 223520 h 4023360"/>
              <a:gd name="connsiteX29" fmla="*/ 2794000 w 3820160"/>
              <a:gd name="connsiteY29" fmla="*/ 599440 h 4023360"/>
              <a:gd name="connsiteX30" fmla="*/ 2885440 w 3820160"/>
              <a:gd name="connsiteY30" fmla="*/ 853440 h 4023360"/>
              <a:gd name="connsiteX31" fmla="*/ 3007360 w 3820160"/>
              <a:gd name="connsiteY31" fmla="*/ 1361440 h 4023360"/>
              <a:gd name="connsiteX32" fmla="*/ 3078480 w 3820160"/>
              <a:gd name="connsiteY32" fmla="*/ 1899920 h 4023360"/>
              <a:gd name="connsiteX33" fmla="*/ 3078480 w 3820160"/>
              <a:gd name="connsiteY33" fmla="*/ 2570480 h 4023360"/>
              <a:gd name="connsiteX34" fmla="*/ 3037840 w 3820160"/>
              <a:gd name="connsiteY34" fmla="*/ 2844800 h 4023360"/>
              <a:gd name="connsiteX35" fmla="*/ 3017520 w 3820160"/>
              <a:gd name="connsiteY35" fmla="*/ 2926080 h 4023360"/>
              <a:gd name="connsiteX36" fmla="*/ 2997200 w 3820160"/>
              <a:gd name="connsiteY36" fmla="*/ 2966720 h 4023360"/>
              <a:gd name="connsiteX37" fmla="*/ 3068320 w 3820160"/>
              <a:gd name="connsiteY37" fmla="*/ 3098800 h 4023360"/>
              <a:gd name="connsiteX38" fmla="*/ 3108960 w 3820160"/>
              <a:gd name="connsiteY38" fmla="*/ 3169920 h 4023360"/>
              <a:gd name="connsiteX39" fmla="*/ 3820160 w 3820160"/>
              <a:gd name="connsiteY39" fmla="*/ 3078480 h 4023360"/>
              <a:gd name="connsiteX0" fmla="*/ 3606800 w 3820160"/>
              <a:gd name="connsiteY0" fmla="*/ 3403600 h 4023360"/>
              <a:gd name="connsiteX1" fmla="*/ 3556000 w 3820160"/>
              <a:gd name="connsiteY1" fmla="*/ 3474720 h 4023360"/>
              <a:gd name="connsiteX2" fmla="*/ 3535680 w 3820160"/>
              <a:gd name="connsiteY2" fmla="*/ 3505200 h 4023360"/>
              <a:gd name="connsiteX3" fmla="*/ 3515360 w 3820160"/>
              <a:gd name="connsiteY3" fmla="*/ 3525520 h 4023360"/>
              <a:gd name="connsiteX4" fmla="*/ 3474720 w 3820160"/>
              <a:gd name="connsiteY4" fmla="*/ 3576320 h 4023360"/>
              <a:gd name="connsiteX5" fmla="*/ 3230880 w 3820160"/>
              <a:gd name="connsiteY5" fmla="*/ 3749040 h 4023360"/>
              <a:gd name="connsiteX6" fmla="*/ 2763520 w 3820160"/>
              <a:gd name="connsiteY6" fmla="*/ 3931920 h 4023360"/>
              <a:gd name="connsiteX7" fmla="*/ 2407920 w 3820160"/>
              <a:gd name="connsiteY7" fmla="*/ 4013200 h 4023360"/>
              <a:gd name="connsiteX8" fmla="*/ 2204720 w 3820160"/>
              <a:gd name="connsiteY8" fmla="*/ 4023360 h 4023360"/>
              <a:gd name="connsiteX9" fmla="*/ 1869440 w 3820160"/>
              <a:gd name="connsiteY9" fmla="*/ 4013200 h 4023360"/>
              <a:gd name="connsiteX10" fmla="*/ 1483360 w 3820160"/>
              <a:gd name="connsiteY10" fmla="*/ 3942080 h 4023360"/>
              <a:gd name="connsiteX11" fmla="*/ 1259840 w 3820160"/>
              <a:gd name="connsiteY11" fmla="*/ 3870960 h 4023360"/>
              <a:gd name="connsiteX12" fmla="*/ 1056640 w 3820160"/>
              <a:gd name="connsiteY12" fmla="*/ 3779520 h 4023360"/>
              <a:gd name="connsiteX13" fmla="*/ 792480 w 3820160"/>
              <a:gd name="connsiteY13" fmla="*/ 3616960 h 4023360"/>
              <a:gd name="connsiteX14" fmla="*/ 355600 w 3820160"/>
              <a:gd name="connsiteY14" fmla="*/ 3017520 h 4023360"/>
              <a:gd name="connsiteX15" fmla="*/ 152400 w 3820160"/>
              <a:gd name="connsiteY15" fmla="*/ 2611120 h 4023360"/>
              <a:gd name="connsiteX16" fmla="*/ 30480 w 3820160"/>
              <a:gd name="connsiteY16" fmla="*/ 2204720 h 4023360"/>
              <a:gd name="connsiteX17" fmla="*/ 0 w 3820160"/>
              <a:gd name="connsiteY17" fmla="*/ 1981200 h 4023360"/>
              <a:gd name="connsiteX18" fmla="*/ 71120 w 3820160"/>
              <a:gd name="connsiteY18" fmla="*/ 1158240 h 4023360"/>
              <a:gd name="connsiteX19" fmla="*/ 132080 w 3820160"/>
              <a:gd name="connsiteY19" fmla="*/ 975360 h 4023360"/>
              <a:gd name="connsiteX20" fmla="*/ 294640 w 3820160"/>
              <a:gd name="connsiteY20" fmla="*/ 690880 h 4023360"/>
              <a:gd name="connsiteX21" fmla="*/ 751840 w 3820160"/>
              <a:gd name="connsiteY21" fmla="*/ 254000 h 4023360"/>
              <a:gd name="connsiteX22" fmla="*/ 1127760 w 3820160"/>
              <a:gd name="connsiteY22" fmla="*/ 71120 h 4023360"/>
              <a:gd name="connsiteX23" fmla="*/ 1432560 w 3820160"/>
              <a:gd name="connsiteY23" fmla="*/ 10160 h 4023360"/>
              <a:gd name="connsiteX24" fmla="*/ 1625600 w 3820160"/>
              <a:gd name="connsiteY24" fmla="*/ 0 h 4023360"/>
              <a:gd name="connsiteX25" fmla="*/ 2174240 w 3820160"/>
              <a:gd name="connsiteY25" fmla="*/ 20320 h 4023360"/>
              <a:gd name="connsiteX26" fmla="*/ 2407920 w 3820160"/>
              <a:gd name="connsiteY26" fmla="*/ 101600 h 4023360"/>
              <a:gd name="connsiteX27" fmla="*/ 2580640 w 3820160"/>
              <a:gd name="connsiteY27" fmla="*/ 223520 h 4023360"/>
              <a:gd name="connsiteX28" fmla="*/ 2794000 w 3820160"/>
              <a:gd name="connsiteY28" fmla="*/ 599440 h 4023360"/>
              <a:gd name="connsiteX29" fmla="*/ 2885440 w 3820160"/>
              <a:gd name="connsiteY29" fmla="*/ 853440 h 4023360"/>
              <a:gd name="connsiteX30" fmla="*/ 3007360 w 3820160"/>
              <a:gd name="connsiteY30" fmla="*/ 1361440 h 4023360"/>
              <a:gd name="connsiteX31" fmla="*/ 3078480 w 3820160"/>
              <a:gd name="connsiteY31" fmla="*/ 1899920 h 4023360"/>
              <a:gd name="connsiteX32" fmla="*/ 3078480 w 3820160"/>
              <a:gd name="connsiteY32" fmla="*/ 2570480 h 4023360"/>
              <a:gd name="connsiteX33" fmla="*/ 3037840 w 3820160"/>
              <a:gd name="connsiteY33" fmla="*/ 2844800 h 4023360"/>
              <a:gd name="connsiteX34" fmla="*/ 3017520 w 3820160"/>
              <a:gd name="connsiteY34" fmla="*/ 2926080 h 4023360"/>
              <a:gd name="connsiteX35" fmla="*/ 2997200 w 3820160"/>
              <a:gd name="connsiteY35" fmla="*/ 2966720 h 4023360"/>
              <a:gd name="connsiteX36" fmla="*/ 3068320 w 3820160"/>
              <a:gd name="connsiteY36" fmla="*/ 3098800 h 4023360"/>
              <a:gd name="connsiteX37" fmla="*/ 3108960 w 3820160"/>
              <a:gd name="connsiteY37" fmla="*/ 3169920 h 4023360"/>
              <a:gd name="connsiteX38" fmla="*/ 3820160 w 3820160"/>
              <a:gd name="connsiteY38" fmla="*/ 3078480 h 4023360"/>
              <a:gd name="connsiteX0" fmla="*/ 3556000 w 3820160"/>
              <a:gd name="connsiteY0" fmla="*/ 3474720 h 4023360"/>
              <a:gd name="connsiteX1" fmla="*/ 3535680 w 3820160"/>
              <a:gd name="connsiteY1" fmla="*/ 3505200 h 4023360"/>
              <a:gd name="connsiteX2" fmla="*/ 3515360 w 3820160"/>
              <a:gd name="connsiteY2" fmla="*/ 3525520 h 4023360"/>
              <a:gd name="connsiteX3" fmla="*/ 3474720 w 3820160"/>
              <a:gd name="connsiteY3" fmla="*/ 3576320 h 4023360"/>
              <a:gd name="connsiteX4" fmla="*/ 3230880 w 3820160"/>
              <a:gd name="connsiteY4" fmla="*/ 3749040 h 4023360"/>
              <a:gd name="connsiteX5" fmla="*/ 2763520 w 3820160"/>
              <a:gd name="connsiteY5" fmla="*/ 3931920 h 4023360"/>
              <a:gd name="connsiteX6" fmla="*/ 2407920 w 3820160"/>
              <a:gd name="connsiteY6" fmla="*/ 4013200 h 4023360"/>
              <a:gd name="connsiteX7" fmla="*/ 2204720 w 3820160"/>
              <a:gd name="connsiteY7" fmla="*/ 4023360 h 4023360"/>
              <a:gd name="connsiteX8" fmla="*/ 1869440 w 3820160"/>
              <a:gd name="connsiteY8" fmla="*/ 4013200 h 4023360"/>
              <a:gd name="connsiteX9" fmla="*/ 1483360 w 3820160"/>
              <a:gd name="connsiteY9" fmla="*/ 3942080 h 4023360"/>
              <a:gd name="connsiteX10" fmla="*/ 1259840 w 3820160"/>
              <a:gd name="connsiteY10" fmla="*/ 3870960 h 4023360"/>
              <a:gd name="connsiteX11" fmla="*/ 1056640 w 3820160"/>
              <a:gd name="connsiteY11" fmla="*/ 3779520 h 4023360"/>
              <a:gd name="connsiteX12" fmla="*/ 792480 w 3820160"/>
              <a:gd name="connsiteY12" fmla="*/ 3616960 h 4023360"/>
              <a:gd name="connsiteX13" fmla="*/ 355600 w 3820160"/>
              <a:gd name="connsiteY13" fmla="*/ 3017520 h 4023360"/>
              <a:gd name="connsiteX14" fmla="*/ 152400 w 3820160"/>
              <a:gd name="connsiteY14" fmla="*/ 2611120 h 4023360"/>
              <a:gd name="connsiteX15" fmla="*/ 30480 w 3820160"/>
              <a:gd name="connsiteY15" fmla="*/ 2204720 h 4023360"/>
              <a:gd name="connsiteX16" fmla="*/ 0 w 3820160"/>
              <a:gd name="connsiteY16" fmla="*/ 1981200 h 4023360"/>
              <a:gd name="connsiteX17" fmla="*/ 71120 w 3820160"/>
              <a:gd name="connsiteY17" fmla="*/ 1158240 h 4023360"/>
              <a:gd name="connsiteX18" fmla="*/ 132080 w 3820160"/>
              <a:gd name="connsiteY18" fmla="*/ 975360 h 4023360"/>
              <a:gd name="connsiteX19" fmla="*/ 294640 w 3820160"/>
              <a:gd name="connsiteY19" fmla="*/ 690880 h 4023360"/>
              <a:gd name="connsiteX20" fmla="*/ 751840 w 3820160"/>
              <a:gd name="connsiteY20" fmla="*/ 254000 h 4023360"/>
              <a:gd name="connsiteX21" fmla="*/ 1127760 w 3820160"/>
              <a:gd name="connsiteY21" fmla="*/ 71120 h 4023360"/>
              <a:gd name="connsiteX22" fmla="*/ 1432560 w 3820160"/>
              <a:gd name="connsiteY22" fmla="*/ 10160 h 4023360"/>
              <a:gd name="connsiteX23" fmla="*/ 1625600 w 3820160"/>
              <a:gd name="connsiteY23" fmla="*/ 0 h 4023360"/>
              <a:gd name="connsiteX24" fmla="*/ 2174240 w 3820160"/>
              <a:gd name="connsiteY24" fmla="*/ 20320 h 4023360"/>
              <a:gd name="connsiteX25" fmla="*/ 2407920 w 3820160"/>
              <a:gd name="connsiteY25" fmla="*/ 101600 h 4023360"/>
              <a:gd name="connsiteX26" fmla="*/ 2580640 w 3820160"/>
              <a:gd name="connsiteY26" fmla="*/ 223520 h 4023360"/>
              <a:gd name="connsiteX27" fmla="*/ 2794000 w 3820160"/>
              <a:gd name="connsiteY27" fmla="*/ 599440 h 4023360"/>
              <a:gd name="connsiteX28" fmla="*/ 2885440 w 3820160"/>
              <a:gd name="connsiteY28" fmla="*/ 853440 h 4023360"/>
              <a:gd name="connsiteX29" fmla="*/ 3007360 w 3820160"/>
              <a:gd name="connsiteY29" fmla="*/ 1361440 h 4023360"/>
              <a:gd name="connsiteX30" fmla="*/ 3078480 w 3820160"/>
              <a:gd name="connsiteY30" fmla="*/ 1899920 h 4023360"/>
              <a:gd name="connsiteX31" fmla="*/ 3078480 w 3820160"/>
              <a:gd name="connsiteY31" fmla="*/ 2570480 h 4023360"/>
              <a:gd name="connsiteX32" fmla="*/ 3037840 w 3820160"/>
              <a:gd name="connsiteY32" fmla="*/ 2844800 h 4023360"/>
              <a:gd name="connsiteX33" fmla="*/ 3017520 w 3820160"/>
              <a:gd name="connsiteY33" fmla="*/ 2926080 h 4023360"/>
              <a:gd name="connsiteX34" fmla="*/ 2997200 w 3820160"/>
              <a:gd name="connsiteY34" fmla="*/ 2966720 h 4023360"/>
              <a:gd name="connsiteX35" fmla="*/ 3068320 w 3820160"/>
              <a:gd name="connsiteY35" fmla="*/ 3098800 h 4023360"/>
              <a:gd name="connsiteX36" fmla="*/ 3108960 w 3820160"/>
              <a:gd name="connsiteY36" fmla="*/ 3169920 h 4023360"/>
              <a:gd name="connsiteX37" fmla="*/ 3820160 w 3820160"/>
              <a:gd name="connsiteY37" fmla="*/ 3078480 h 4023360"/>
              <a:gd name="connsiteX0" fmla="*/ 3535680 w 3820160"/>
              <a:gd name="connsiteY0" fmla="*/ 3505200 h 4023360"/>
              <a:gd name="connsiteX1" fmla="*/ 3515360 w 3820160"/>
              <a:gd name="connsiteY1" fmla="*/ 3525520 h 4023360"/>
              <a:gd name="connsiteX2" fmla="*/ 3474720 w 3820160"/>
              <a:gd name="connsiteY2" fmla="*/ 3576320 h 4023360"/>
              <a:gd name="connsiteX3" fmla="*/ 3230880 w 3820160"/>
              <a:gd name="connsiteY3" fmla="*/ 3749040 h 4023360"/>
              <a:gd name="connsiteX4" fmla="*/ 2763520 w 3820160"/>
              <a:gd name="connsiteY4" fmla="*/ 3931920 h 4023360"/>
              <a:gd name="connsiteX5" fmla="*/ 2407920 w 3820160"/>
              <a:gd name="connsiteY5" fmla="*/ 4013200 h 4023360"/>
              <a:gd name="connsiteX6" fmla="*/ 2204720 w 3820160"/>
              <a:gd name="connsiteY6" fmla="*/ 4023360 h 4023360"/>
              <a:gd name="connsiteX7" fmla="*/ 1869440 w 3820160"/>
              <a:gd name="connsiteY7" fmla="*/ 4013200 h 4023360"/>
              <a:gd name="connsiteX8" fmla="*/ 1483360 w 3820160"/>
              <a:gd name="connsiteY8" fmla="*/ 3942080 h 4023360"/>
              <a:gd name="connsiteX9" fmla="*/ 1259840 w 3820160"/>
              <a:gd name="connsiteY9" fmla="*/ 3870960 h 4023360"/>
              <a:gd name="connsiteX10" fmla="*/ 1056640 w 3820160"/>
              <a:gd name="connsiteY10" fmla="*/ 3779520 h 4023360"/>
              <a:gd name="connsiteX11" fmla="*/ 792480 w 3820160"/>
              <a:gd name="connsiteY11" fmla="*/ 3616960 h 4023360"/>
              <a:gd name="connsiteX12" fmla="*/ 355600 w 3820160"/>
              <a:gd name="connsiteY12" fmla="*/ 3017520 h 4023360"/>
              <a:gd name="connsiteX13" fmla="*/ 152400 w 3820160"/>
              <a:gd name="connsiteY13" fmla="*/ 2611120 h 4023360"/>
              <a:gd name="connsiteX14" fmla="*/ 30480 w 3820160"/>
              <a:gd name="connsiteY14" fmla="*/ 2204720 h 4023360"/>
              <a:gd name="connsiteX15" fmla="*/ 0 w 3820160"/>
              <a:gd name="connsiteY15" fmla="*/ 1981200 h 4023360"/>
              <a:gd name="connsiteX16" fmla="*/ 71120 w 3820160"/>
              <a:gd name="connsiteY16" fmla="*/ 1158240 h 4023360"/>
              <a:gd name="connsiteX17" fmla="*/ 132080 w 3820160"/>
              <a:gd name="connsiteY17" fmla="*/ 975360 h 4023360"/>
              <a:gd name="connsiteX18" fmla="*/ 294640 w 3820160"/>
              <a:gd name="connsiteY18" fmla="*/ 690880 h 4023360"/>
              <a:gd name="connsiteX19" fmla="*/ 751840 w 3820160"/>
              <a:gd name="connsiteY19" fmla="*/ 254000 h 4023360"/>
              <a:gd name="connsiteX20" fmla="*/ 1127760 w 3820160"/>
              <a:gd name="connsiteY20" fmla="*/ 71120 h 4023360"/>
              <a:gd name="connsiteX21" fmla="*/ 1432560 w 3820160"/>
              <a:gd name="connsiteY21" fmla="*/ 10160 h 4023360"/>
              <a:gd name="connsiteX22" fmla="*/ 1625600 w 3820160"/>
              <a:gd name="connsiteY22" fmla="*/ 0 h 4023360"/>
              <a:gd name="connsiteX23" fmla="*/ 2174240 w 3820160"/>
              <a:gd name="connsiteY23" fmla="*/ 20320 h 4023360"/>
              <a:gd name="connsiteX24" fmla="*/ 2407920 w 3820160"/>
              <a:gd name="connsiteY24" fmla="*/ 101600 h 4023360"/>
              <a:gd name="connsiteX25" fmla="*/ 2580640 w 3820160"/>
              <a:gd name="connsiteY25" fmla="*/ 223520 h 4023360"/>
              <a:gd name="connsiteX26" fmla="*/ 2794000 w 3820160"/>
              <a:gd name="connsiteY26" fmla="*/ 599440 h 4023360"/>
              <a:gd name="connsiteX27" fmla="*/ 2885440 w 3820160"/>
              <a:gd name="connsiteY27" fmla="*/ 853440 h 4023360"/>
              <a:gd name="connsiteX28" fmla="*/ 3007360 w 3820160"/>
              <a:gd name="connsiteY28" fmla="*/ 1361440 h 4023360"/>
              <a:gd name="connsiteX29" fmla="*/ 3078480 w 3820160"/>
              <a:gd name="connsiteY29" fmla="*/ 1899920 h 4023360"/>
              <a:gd name="connsiteX30" fmla="*/ 3078480 w 3820160"/>
              <a:gd name="connsiteY30" fmla="*/ 2570480 h 4023360"/>
              <a:gd name="connsiteX31" fmla="*/ 3037840 w 3820160"/>
              <a:gd name="connsiteY31" fmla="*/ 2844800 h 4023360"/>
              <a:gd name="connsiteX32" fmla="*/ 3017520 w 3820160"/>
              <a:gd name="connsiteY32" fmla="*/ 2926080 h 4023360"/>
              <a:gd name="connsiteX33" fmla="*/ 2997200 w 3820160"/>
              <a:gd name="connsiteY33" fmla="*/ 2966720 h 4023360"/>
              <a:gd name="connsiteX34" fmla="*/ 3068320 w 3820160"/>
              <a:gd name="connsiteY34" fmla="*/ 3098800 h 4023360"/>
              <a:gd name="connsiteX35" fmla="*/ 3108960 w 3820160"/>
              <a:gd name="connsiteY35" fmla="*/ 3169920 h 4023360"/>
              <a:gd name="connsiteX36" fmla="*/ 3820160 w 3820160"/>
              <a:gd name="connsiteY36" fmla="*/ 3078480 h 4023360"/>
              <a:gd name="connsiteX0" fmla="*/ 3535680 w 3820160"/>
              <a:gd name="connsiteY0" fmla="*/ 3505200 h 4023360"/>
              <a:gd name="connsiteX1" fmla="*/ 3474720 w 3820160"/>
              <a:gd name="connsiteY1" fmla="*/ 3576320 h 4023360"/>
              <a:gd name="connsiteX2" fmla="*/ 3230880 w 3820160"/>
              <a:gd name="connsiteY2" fmla="*/ 3749040 h 4023360"/>
              <a:gd name="connsiteX3" fmla="*/ 2763520 w 3820160"/>
              <a:gd name="connsiteY3" fmla="*/ 3931920 h 4023360"/>
              <a:gd name="connsiteX4" fmla="*/ 2407920 w 3820160"/>
              <a:gd name="connsiteY4" fmla="*/ 4013200 h 4023360"/>
              <a:gd name="connsiteX5" fmla="*/ 2204720 w 3820160"/>
              <a:gd name="connsiteY5" fmla="*/ 4023360 h 4023360"/>
              <a:gd name="connsiteX6" fmla="*/ 1869440 w 3820160"/>
              <a:gd name="connsiteY6" fmla="*/ 4013200 h 4023360"/>
              <a:gd name="connsiteX7" fmla="*/ 1483360 w 3820160"/>
              <a:gd name="connsiteY7" fmla="*/ 3942080 h 4023360"/>
              <a:gd name="connsiteX8" fmla="*/ 1259840 w 3820160"/>
              <a:gd name="connsiteY8" fmla="*/ 3870960 h 4023360"/>
              <a:gd name="connsiteX9" fmla="*/ 1056640 w 3820160"/>
              <a:gd name="connsiteY9" fmla="*/ 3779520 h 4023360"/>
              <a:gd name="connsiteX10" fmla="*/ 792480 w 3820160"/>
              <a:gd name="connsiteY10" fmla="*/ 3616960 h 4023360"/>
              <a:gd name="connsiteX11" fmla="*/ 355600 w 3820160"/>
              <a:gd name="connsiteY11" fmla="*/ 3017520 h 4023360"/>
              <a:gd name="connsiteX12" fmla="*/ 152400 w 3820160"/>
              <a:gd name="connsiteY12" fmla="*/ 2611120 h 4023360"/>
              <a:gd name="connsiteX13" fmla="*/ 30480 w 3820160"/>
              <a:gd name="connsiteY13" fmla="*/ 2204720 h 4023360"/>
              <a:gd name="connsiteX14" fmla="*/ 0 w 3820160"/>
              <a:gd name="connsiteY14" fmla="*/ 1981200 h 4023360"/>
              <a:gd name="connsiteX15" fmla="*/ 71120 w 3820160"/>
              <a:gd name="connsiteY15" fmla="*/ 1158240 h 4023360"/>
              <a:gd name="connsiteX16" fmla="*/ 132080 w 3820160"/>
              <a:gd name="connsiteY16" fmla="*/ 975360 h 4023360"/>
              <a:gd name="connsiteX17" fmla="*/ 294640 w 3820160"/>
              <a:gd name="connsiteY17" fmla="*/ 690880 h 4023360"/>
              <a:gd name="connsiteX18" fmla="*/ 751840 w 3820160"/>
              <a:gd name="connsiteY18" fmla="*/ 254000 h 4023360"/>
              <a:gd name="connsiteX19" fmla="*/ 1127760 w 3820160"/>
              <a:gd name="connsiteY19" fmla="*/ 71120 h 4023360"/>
              <a:gd name="connsiteX20" fmla="*/ 1432560 w 3820160"/>
              <a:gd name="connsiteY20" fmla="*/ 10160 h 4023360"/>
              <a:gd name="connsiteX21" fmla="*/ 1625600 w 3820160"/>
              <a:gd name="connsiteY21" fmla="*/ 0 h 4023360"/>
              <a:gd name="connsiteX22" fmla="*/ 2174240 w 3820160"/>
              <a:gd name="connsiteY22" fmla="*/ 20320 h 4023360"/>
              <a:gd name="connsiteX23" fmla="*/ 2407920 w 3820160"/>
              <a:gd name="connsiteY23" fmla="*/ 101600 h 4023360"/>
              <a:gd name="connsiteX24" fmla="*/ 2580640 w 3820160"/>
              <a:gd name="connsiteY24" fmla="*/ 223520 h 4023360"/>
              <a:gd name="connsiteX25" fmla="*/ 2794000 w 3820160"/>
              <a:gd name="connsiteY25" fmla="*/ 599440 h 4023360"/>
              <a:gd name="connsiteX26" fmla="*/ 2885440 w 3820160"/>
              <a:gd name="connsiteY26" fmla="*/ 853440 h 4023360"/>
              <a:gd name="connsiteX27" fmla="*/ 3007360 w 3820160"/>
              <a:gd name="connsiteY27" fmla="*/ 1361440 h 4023360"/>
              <a:gd name="connsiteX28" fmla="*/ 3078480 w 3820160"/>
              <a:gd name="connsiteY28" fmla="*/ 1899920 h 4023360"/>
              <a:gd name="connsiteX29" fmla="*/ 3078480 w 3820160"/>
              <a:gd name="connsiteY29" fmla="*/ 2570480 h 4023360"/>
              <a:gd name="connsiteX30" fmla="*/ 3037840 w 3820160"/>
              <a:gd name="connsiteY30" fmla="*/ 2844800 h 4023360"/>
              <a:gd name="connsiteX31" fmla="*/ 3017520 w 3820160"/>
              <a:gd name="connsiteY31" fmla="*/ 2926080 h 4023360"/>
              <a:gd name="connsiteX32" fmla="*/ 2997200 w 3820160"/>
              <a:gd name="connsiteY32" fmla="*/ 2966720 h 4023360"/>
              <a:gd name="connsiteX33" fmla="*/ 3068320 w 3820160"/>
              <a:gd name="connsiteY33" fmla="*/ 3098800 h 4023360"/>
              <a:gd name="connsiteX34" fmla="*/ 3108960 w 3820160"/>
              <a:gd name="connsiteY34" fmla="*/ 3169920 h 4023360"/>
              <a:gd name="connsiteX35" fmla="*/ 3820160 w 3820160"/>
              <a:gd name="connsiteY35" fmla="*/ 3078480 h 4023360"/>
              <a:gd name="connsiteX0" fmla="*/ 3810000 w 3820160"/>
              <a:gd name="connsiteY0" fmla="*/ 3271520 h 4023360"/>
              <a:gd name="connsiteX1" fmla="*/ 3474720 w 3820160"/>
              <a:gd name="connsiteY1" fmla="*/ 3576320 h 4023360"/>
              <a:gd name="connsiteX2" fmla="*/ 3230880 w 3820160"/>
              <a:gd name="connsiteY2" fmla="*/ 3749040 h 4023360"/>
              <a:gd name="connsiteX3" fmla="*/ 2763520 w 3820160"/>
              <a:gd name="connsiteY3" fmla="*/ 3931920 h 4023360"/>
              <a:gd name="connsiteX4" fmla="*/ 2407920 w 3820160"/>
              <a:gd name="connsiteY4" fmla="*/ 4013200 h 4023360"/>
              <a:gd name="connsiteX5" fmla="*/ 2204720 w 3820160"/>
              <a:gd name="connsiteY5" fmla="*/ 4023360 h 4023360"/>
              <a:gd name="connsiteX6" fmla="*/ 1869440 w 3820160"/>
              <a:gd name="connsiteY6" fmla="*/ 4013200 h 4023360"/>
              <a:gd name="connsiteX7" fmla="*/ 1483360 w 3820160"/>
              <a:gd name="connsiteY7" fmla="*/ 3942080 h 4023360"/>
              <a:gd name="connsiteX8" fmla="*/ 1259840 w 3820160"/>
              <a:gd name="connsiteY8" fmla="*/ 3870960 h 4023360"/>
              <a:gd name="connsiteX9" fmla="*/ 1056640 w 3820160"/>
              <a:gd name="connsiteY9" fmla="*/ 3779520 h 4023360"/>
              <a:gd name="connsiteX10" fmla="*/ 792480 w 3820160"/>
              <a:gd name="connsiteY10" fmla="*/ 3616960 h 4023360"/>
              <a:gd name="connsiteX11" fmla="*/ 355600 w 3820160"/>
              <a:gd name="connsiteY11" fmla="*/ 3017520 h 4023360"/>
              <a:gd name="connsiteX12" fmla="*/ 152400 w 3820160"/>
              <a:gd name="connsiteY12" fmla="*/ 2611120 h 4023360"/>
              <a:gd name="connsiteX13" fmla="*/ 30480 w 3820160"/>
              <a:gd name="connsiteY13" fmla="*/ 2204720 h 4023360"/>
              <a:gd name="connsiteX14" fmla="*/ 0 w 3820160"/>
              <a:gd name="connsiteY14" fmla="*/ 1981200 h 4023360"/>
              <a:gd name="connsiteX15" fmla="*/ 71120 w 3820160"/>
              <a:gd name="connsiteY15" fmla="*/ 1158240 h 4023360"/>
              <a:gd name="connsiteX16" fmla="*/ 132080 w 3820160"/>
              <a:gd name="connsiteY16" fmla="*/ 975360 h 4023360"/>
              <a:gd name="connsiteX17" fmla="*/ 294640 w 3820160"/>
              <a:gd name="connsiteY17" fmla="*/ 690880 h 4023360"/>
              <a:gd name="connsiteX18" fmla="*/ 751840 w 3820160"/>
              <a:gd name="connsiteY18" fmla="*/ 254000 h 4023360"/>
              <a:gd name="connsiteX19" fmla="*/ 1127760 w 3820160"/>
              <a:gd name="connsiteY19" fmla="*/ 71120 h 4023360"/>
              <a:gd name="connsiteX20" fmla="*/ 1432560 w 3820160"/>
              <a:gd name="connsiteY20" fmla="*/ 10160 h 4023360"/>
              <a:gd name="connsiteX21" fmla="*/ 1625600 w 3820160"/>
              <a:gd name="connsiteY21" fmla="*/ 0 h 4023360"/>
              <a:gd name="connsiteX22" fmla="*/ 2174240 w 3820160"/>
              <a:gd name="connsiteY22" fmla="*/ 20320 h 4023360"/>
              <a:gd name="connsiteX23" fmla="*/ 2407920 w 3820160"/>
              <a:gd name="connsiteY23" fmla="*/ 101600 h 4023360"/>
              <a:gd name="connsiteX24" fmla="*/ 2580640 w 3820160"/>
              <a:gd name="connsiteY24" fmla="*/ 223520 h 4023360"/>
              <a:gd name="connsiteX25" fmla="*/ 2794000 w 3820160"/>
              <a:gd name="connsiteY25" fmla="*/ 599440 h 4023360"/>
              <a:gd name="connsiteX26" fmla="*/ 2885440 w 3820160"/>
              <a:gd name="connsiteY26" fmla="*/ 853440 h 4023360"/>
              <a:gd name="connsiteX27" fmla="*/ 3007360 w 3820160"/>
              <a:gd name="connsiteY27" fmla="*/ 1361440 h 4023360"/>
              <a:gd name="connsiteX28" fmla="*/ 3078480 w 3820160"/>
              <a:gd name="connsiteY28" fmla="*/ 1899920 h 4023360"/>
              <a:gd name="connsiteX29" fmla="*/ 3078480 w 3820160"/>
              <a:gd name="connsiteY29" fmla="*/ 2570480 h 4023360"/>
              <a:gd name="connsiteX30" fmla="*/ 3037840 w 3820160"/>
              <a:gd name="connsiteY30" fmla="*/ 2844800 h 4023360"/>
              <a:gd name="connsiteX31" fmla="*/ 3017520 w 3820160"/>
              <a:gd name="connsiteY31" fmla="*/ 2926080 h 4023360"/>
              <a:gd name="connsiteX32" fmla="*/ 2997200 w 3820160"/>
              <a:gd name="connsiteY32" fmla="*/ 2966720 h 4023360"/>
              <a:gd name="connsiteX33" fmla="*/ 3068320 w 3820160"/>
              <a:gd name="connsiteY33" fmla="*/ 3098800 h 4023360"/>
              <a:gd name="connsiteX34" fmla="*/ 3108960 w 3820160"/>
              <a:gd name="connsiteY34" fmla="*/ 3169920 h 4023360"/>
              <a:gd name="connsiteX35" fmla="*/ 3820160 w 3820160"/>
              <a:gd name="connsiteY35" fmla="*/ 307848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281680 w 3810000"/>
              <a:gd name="connsiteY28" fmla="*/ 17983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261360 w 3810000"/>
              <a:gd name="connsiteY27" fmla="*/ 1290320 h 4023360"/>
              <a:gd name="connsiteX28" fmla="*/ 3281680 w 3810000"/>
              <a:gd name="connsiteY28" fmla="*/ 17983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10000 w 3810000"/>
              <a:gd name="connsiteY33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10000 w 3810000"/>
              <a:gd name="connsiteY33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786592 w 3810000"/>
              <a:gd name="connsiteY33" fmla="*/ 3236276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09999 w 3810000"/>
              <a:gd name="connsiteY33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108960 w 3810000"/>
              <a:gd name="connsiteY31" fmla="*/ 3169920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2997200 w 3810000"/>
              <a:gd name="connsiteY30" fmla="*/ 2966720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436071 w 3810000"/>
              <a:gd name="connsiteY28" fmla="*/ 2265991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436071 w 3810000"/>
              <a:gd name="connsiteY27" fmla="*/ 2265991 h 4023360"/>
              <a:gd name="connsiteX28" fmla="*/ 3373317 w 3810000"/>
              <a:gd name="connsiteY28" fmla="*/ 2711759 h 4023360"/>
              <a:gd name="connsiteX29" fmla="*/ 3306183 w 3810000"/>
              <a:gd name="connsiteY29" fmla="*/ 2962752 h 4023360"/>
              <a:gd name="connsiteX30" fmla="*/ 3277496 w 3810000"/>
              <a:gd name="connsiteY30" fmla="*/ 3058791 h 4023360"/>
              <a:gd name="connsiteX31" fmla="*/ 3809999 w 3810000"/>
              <a:gd name="connsiteY31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359674 w 3810000"/>
              <a:gd name="connsiteY26" fmla="*/ 1222849 h 4023360"/>
              <a:gd name="connsiteX27" fmla="*/ 3436071 w 3810000"/>
              <a:gd name="connsiteY27" fmla="*/ 2265991 h 4023360"/>
              <a:gd name="connsiteX28" fmla="*/ 3373317 w 3810000"/>
              <a:gd name="connsiteY28" fmla="*/ 2711759 h 4023360"/>
              <a:gd name="connsiteX29" fmla="*/ 3306183 w 3810000"/>
              <a:gd name="connsiteY29" fmla="*/ 2962752 h 4023360"/>
              <a:gd name="connsiteX30" fmla="*/ 3277496 w 3810000"/>
              <a:gd name="connsiteY30" fmla="*/ 3058791 h 4023360"/>
              <a:gd name="connsiteX31" fmla="*/ 3809999 w 3810000"/>
              <a:gd name="connsiteY31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359674 w 3810000"/>
              <a:gd name="connsiteY25" fmla="*/ 1222849 h 4023360"/>
              <a:gd name="connsiteX26" fmla="*/ 3436071 w 3810000"/>
              <a:gd name="connsiteY26" fmla="*/ 2265991 h 4023360"/>
              <a:gd name="connsiteX27" fmla="*/ 3373317 w 3810000"/>
              <a:gd name="connsiteY27" fmla="*/ 2711759 h 4023360"/>
              <a:gd name="connsiteX28" fmla="*/ 3306183 w 3810000"/>
              <a:gd name="connsiteY28" fmla="*/ 2962752 h 4023360"/>
              <a:gd name="connsiteX29" fmla="*/ 3277496 w 3810000"/>
              <a:gd name="connsiteY29" fmla="*/ 3058791 h 4023360"/>
              <a:gd name="connsiteX30" fmla="*/ 3809999 w 3810000"/>
              <a:gd name="connsiteY30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3001978 w 3810000"/>
              <a:gd name="connsiteY24" fmla="*/ 421964 h 4023360"/>
              <a:gd name="connsiteX25" fmla="*/ 3359674 w 3810000"/>
              <a:gd name="connsiteY25" fmla="*/ 1222849 h 4023360"/>
              <a:gd name="connsiteX26" fmla="*/ 3436071 w 3810000"/>
              <a:gd name="connsiteY26" fmla="*/ 2265991 h 4023360"/>
              <a:gd name="connsiteX27" fmla="*/ 3373317 w 3810000"/>
              <a:gd name="connsiteY27" fmla="*/ 2711759 h 4023360"/>
              <a:gd name="connsiteX28" fmla="*/ 3306183 w 3810000"/>
              <a:gd name="connsiteY28" fmla="*/ 2962752 h 4023360"/>
              <a:gd name="connsiteX29" fmla="*/ 3277496 w 3810000"/>
              <a:gd name="connsiteY29" fmla="*/ 3058791 h 4023360"/>
              <a:gd name="connsiteX30" fmla="*/ 3809999 w 3810000"/>
              <a:gd name="connsiteY30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407920 w 3810000"/>
              <a:gd name="connsiteY22" fmla="*/ 101600 h 4023360"/>
              <a:gd name="connsiteX23" fmla="*/ 3001978 w 3810000"/>
              <a:gd name="connsiteY23" fmla="*/ 421964 h 4023360"/>
              <a:gd name="connsiteX24" fmla="*/ 3359674 w 3810000"/>
              <a:gd name="connsiteY24" fmla="*/ 1222849 h 4023360"/>
              <a:gd name="connsiteX25" fmla="*/ 3436071 w 3810000"/>
              <a:gd name="connsiteY25" fmla="*/ 2265991 h 4023360"/>
              <a:gd name="connsiteX26" fmla="*/ 3373317 w 3810000"/>
              <a:gd name="connsiteY26" fmla="*/ 2711759 h 4023360"/>
              <a:gd name="connsiteX27" fmla="*/ 3306183 w 3810000"/>
              <a:gd name="connsiteY27" fmla="*/ 2962752 h 4023360"/>
              <a:gd name="connsiteX28" fmla="*/ 3277496 w 3810000"/>
              <a:gd name="connsiteY28" fmla="*/ 3058791 h 4023360"/>
              <a:gd name="connsiteX29" fmla="*/ 3809999 w 3810000"/>
              <a:gd name="connsiteY29" fmla="*/ 3287872 h 4023360"/>
              <a:gd name="connsiteX0" fmla="*/ 3810000 w 3810000"/>
              <a:gd name="connsiteY0" fmla="*/ 3272025 h 4023865"/>
              <a:gd name="connsiteX1" fmla="*/ 3474720 w 3810000"/>
              <a:gd name="connsiteY1" fmla="*/ 3576825 h 4023865"/>
              <a:gd name="connsiteX2" fmla="*/ 3230880 w 3810000"/>
              <a:gd name="connsiteY2" fmla="*/ 3749545 h 4023865"/>
              <a:gd name="connsiteX3" fmla="*/ 2763520 w 3810000"/>
              <a:gd name="connsiteY3" fmla="*/ 3932425 h 4023865"/>
              <a:gd name="connsiteX4" fmla="*/ 2407920 w 3810000"/>
              <a:gd name="connsiteY4" fmla="*/ 4013705 h 4023865"/>
              <a:gd name="connsiteX5" fmla="*/ 2204720 w 3810000"/>
              <a:gd name="connsiteY5" fmla="*/ 4023865 h 4023865"/>
              <a:gd name="connsiteX6" fmla="*/ 1869440 w 3810000"/>
              <a:gd name="connsiteY6" fmla="*/ 4013705 h 4023865"/>
              <a:gd name="connsiteX7" fmla="*/ 1483360 w 3810000"/>
              <a:gd name="connsiteY7" fmla="*/ 3942585 h 4023865"/>
              <a:gd name="connsiteX8" fmla="*/ 1259840 w 3810000"/>
              <a:gd name="connsiteY8" fmla="*/ 3871465 h 4023865"/>
              <a:gd name="connsiteX9" fmla="*/ 1056640 w 3810000"/>
              <a:gd name="connsiteY9" fmla="*/ 3780025 h 4023865"/>
              <a:gd name="connsiteX10" fmla="*/ 792480 w 3810000"/>
              <a:gd name="connsiteY10" fmla="*/ 3617465 h 4023865"/>
              <a:gd name="connsiteX11" fmla="*/ 355600 w 3810000"/>
              <a:gd name="connsiteY11" fmla="*/ 3018025 h 4023865"/>
              <a:gd name="connsiteX12" fmla="*/ 152400 w 3810000"/>
              <a:gd name="connsiteY12" fmla="*/ 2611625 h 4023865"/>
              <a:gd name="connsiteX13" fmla="*/ 30480 w 3810000"/>
              <a:gd name="connsiteY13" fmla="*/ 2205225 h 4023865"/>
              <a:gd name="connsiteX14" fmla="*/ 0 w 3810000"/>
              <a:gd name="connsiteY14" fmla="*/ 1981705 h 4023865"/>
              <a:gd name="connsiteX15" fmla="*/ 71120 w 3810000"/>
              <a:gd name="connsiteY15" fmla="*/ 1158745 h 4023865"/>
              <a:gd name="connsiteX16" fmla="*/ 132080 w 3810000"/>
              <a:gd name="connsiteY16" fmla="*/ 975865 h 4023865"/>
              <a:gd name="connsiteX17" fmla="*/ 294640 w 3810000"/>
              <a:gd name="connsiteY17" fmla="*/ 691385 h 4023865"/>
              <a:gd name="connsiteX18" fmla="*/ 751840 w 3810000"/>
              <a:gd name="connsiteY18" fmla="*/ 254505 h 4023865"/>
              <a:gd name="connsiteX19" fmla="*/ 1127760 w 3810000"/>
              <a:gd name="connsiteY19" fmla="*/ 71625 h 4023865"/>
              <a:gd name="connsiteX20" fmla="*/ 1625600 w 3810000"/>
              <a:gd name="connsiteY20" fmla="*/ 505 h 4023865"/>
              <a:gd name="connsiteX21" fmla="*/ 2407920 w 3810000"/>
              <a:gd name="connsiteY21" fmla="*/ 102105 h 4023865"/>
              <a:gd name="connsiteX22" fmla="*/ 3001978 w 3810000"/>
              <a:gd name="connsiteY22" fmla="*/ 422469 h 4023865"/>
              <a:gd name="connsiteX23" fmla="*/ 3359674 w 3810000"/>
              <a:gd name="connsiteY23" fmla="*/ 1223354 h 4023865"/>
              <a:gd name="connsiteX24" fmla="*/ 3436071 w 3810000"/>
              <a:gd name="connsiteY24" fmla="*/ 2266496 h 4023865"/>
              <a:gd name="connsiteX25" fmla="*/ 3373317 w 3810000"/>
              <a:gd name="connsiteY25" fmla="*/ 2712264 h 4023865"/>
              <a:gd name="connsiteX26" fmla="*/ 3306183 w 3810000"/>
              <a:gd name="connsiteY26" fmla="*/ 2963257 h 4023865"/>
              <a:gd name="connsiteX27" fmla="*/ 3277496 w 3810000"/>
              <a:gd name="connsiteY27" fmla="*/ 3059296 h 4023865"/>
              <a:gd name="connsiteX28" fmla="*/ 3809999 w 3810000"/>
              <a:gd name="connsiteY28" fmla="*/ 3288377 h 4023865"/>
              <a:gd name="connsiteX0" fmla="*/ 3810000 w 3810000"/>
              <a:gd name="connsiteY0" fmla="*/ 3281919 h 4033759"/>
              <a:gd name="connsiteX1" fmla="*/ 3474720 w 3810000"/>
              <a:gd name="connsiteY1" fmla="*/ 3586719 h 4033759"/>
              <a:gd name="connsiteX2" fmla="*/ 3230880 w 3810000"/>
              <a:gd name="connsiteY2" fmla="*/ 3759439 h 4033759"/>
              <a:gd name="connsiteX3" fmla="*/ 2763520 w 3810000"/>
              <a:gd name="connsiteY3" fmla="*/ 3942319 h 4033759"/>
              <a:gd name="connsiteX4" fmla="*/ 2407920 w 3810000"/>
              <a:gd name="connsiteY4" fmla="*/ 4023599 h 4033759"/>
              <a:gd name="connsiteX5" fmla="*/ 2204720 w 3810000"/>
              <a:gd name="connsiteY5" fmla="*/ 4033759 h 4033759"/>
              <a:gd name="connsiteX6" fmla="*/ 1869440 w 3810000"/>
              <a:gd name="connsiteY6" fmla="*/ 4023599 h 4033759"/>
              <a:gd name="connsiteX7" fmla="*/ 1483360 w 3810000"/>
              <a:gd name="connsiteY7" fmla="*/ 3952479 h 4033759"/>
              <a:gd name="connsiteX8" fmla="*/ 1259840 w 3810000"/>
              <a:gd name="connsiteY8" fmla="*/ 3881359 h 4033759"/>
              <a:gd name="connsiteX9" fmla="*/ 1056640 w 3810000"/>
              <a:gd name="connsiteY9" fmla="*/ 3789919 h 4033759"/>
              <a:gd name="connsiteX10" fmla="*/ 792480 w 3810000"/>
              <a:gd name="connsiteY10" fmla="*/ 3627359 h 4033759"/>
              <a:gd name="connsiteX11" fmla="*/ 355600 w 3810000"/>
              <a:gd name="connsiteY11" fmla="*/ 3027919 h 4033759"/>
              <a:gd name="connsiteX12" fmla="*/ 152400 w 3810000"/>
              <a:gd name="connsiteY12" fmla="*/ 2621519 h 4033759"/>
              <a:gd name="connsiteX13" fmla="*/ 30480 w 3810000"/>
              <a:gd name="connsiteY13" fmla="*/ 2215119 h 4033759"/>
              <a:gd name="connsiteX14" fmla="*/ 0 w 3810000"/>
              <a:gd name="connsiteY14" fmla="*/ 1991599 h 4033759"/>
              <a:gd name="connsiteX15" fmla="*/ 71120 w 3810000"/>
              <a:gd name="connsiteY15" fmla="*/ 1168639 h 4033759"/>
              <a:gd name="connsiteX16" fmla="*/ 132080 w 3810000"/>
              <a:gd name="connsiteY16" fmla="*/ 985759 h 4033759"/>
              <a:gd name="connsiteX17" fmla="*/ 294640 w 3810000"/>
              <a:gd name="connsiteY17" fmla="*/ 701279 h 4033759"/>
              <a:gd name="connsiteX18" fmla="*/ 1127760 w 3810000"/>
              <a:gd name="connsiteY18" fmla="*/ 81519 h 4033759"/>
              <a:gd name="connsiteX19" fmla="*/ 1625600 w 3810000"/>
              <a:gd name="connsiteY19" fmla="*/ 10399 h 4033759"/>
              <a:gd name="connsiteX20" fmla="*/ 2407920 w 3810000"/>
              <a:gd name="connsiteY20" fmla="*/ 111999 h 4033759"/>
              <a:gd name="connsiteX21" fmla="*/ 3001978 w 3810000"/>
              <a:gd name="connsiteY21" fmla="*/ 432363 h 4033759"/>
              <a:gd name="connsiteX22" fmla="*/ 3359674 w 3810000"/>
              <a:gd name="connsiteY22" fmla="*/ 1233248 h 4033759"/>
              <a:gd name="connsiteX23" fmla="*/ 3436071 w 3810000"/>
              <a:gd name="connsiteY23" fmla="*/ 2276390 h 4033759"/>
              <a:gd name="connsiteX24" fmla="*/ 3373317 w 3810000"/>
              <a:gd name="connsiteY24" fmla="*/ 2722158 h 4033759"/>
              <a:gd name="connsiteX25" fmla="*/ 3306183 w 3810000"/>
              <a:gd name="connsiteY25" fmla="*/ 2973151 h 4033759"/>
              <a:gd name="connsiteX26" fmla="*/ 3277496 w 3810000"/>
              <a:gd name="connsiteY26" fmla="*/ 3069190 h 4033759"/>
              <a:gd name="connsiteX27" fmla="*/ 3809999 w 3810000"/>
              <a:gd name="connsiteY27" fmla="*/ 3298271 h 4033759"/>
              <a:gd name="connsiteX0" fmla="*/ 3810000 w 3810000"/>
              <a:gd name="connsiteY0" fmla="*/ 3271645 h 4023485"/>
              <a:gd name="connsiteX1" fmla="*/ 3474720 w 3810000"/>
              <a:gd name="connsiteY1" fmla="*/ 3576445 h 4023485"/>
              <a:gd name="connsiteX2" fmla="*/ 3230880 w 3810000"/>
              <a:gd name="connsiteY2" fmla="*/ 3749165 h 4023485"/>
              <a:gd name="connsiteX3" fmla="*/ 2763520 w 3810000"/>
              <a:gd name="connsiteY3" fmla="*/ 3932045 h 4023485"/>
              <a:gd name="connsiteX4" fmla="*/ 2407920 w 3810000"/>
              <a:gd name="connsiteY4" fmla="*/ 4013325 h 4023485"/>
              <a:gd name="connsiteX5" fmla="*/ 2204720 w 3810000"/>
              <a:gd name="connsiteY5" fmla="*/ 4023485 h 4023485"/>
              <a:gd name="connsiteX6" fmla="*/ 1869440 w 3810000"/>
              <a:gd name="connsiteY6" fmla="*/ 4013325 h 4023485"/>
              <a:gd name="connsiteX7" fmla="*/ 1483360 w 3810000"/>
              <a:gd name="connsiteY7" fmla="*/ 3942205 h 4023485"/>
              <a:gd name="connsiteX8" fmla="*/ 1259840 w 3810000"/>
              <a:gd name="connsiteY8" fmla="*/ 3871085 h 4023485"/>
              <a:gd name="connsiteX9" fmla="*/ 1056640 w 3810000"/>
              <a:gd name="connsiteY9" fmla="*/ 3779645 h 4023485"/>
              <a:gd name="connsiteX10" fmla="*/ 792480 w 3810000"/>
              <a:gd name="connsiteY10" fmla="*/ 3617085 h 4023485"/>
              <a:gd name="connsiteX11" fmla="*/ 355600 w 3810000"/>
              <a:gd name="connsiteY11" fmla="*/ 3017645 h 4023485"/>
              <a:gd name="connsiteX12" fmla="*/ 152400 w 3810000"/>
              <a:gd name="connsiteY12" fmla="*/ 2611245 h 4023485"/>
              <a:gd name="connsiteX13" fmla="*/ 30480 w 3810000"/>
              <a:gd name="connsiteY13" fmla="*/ 2204845 h 4023485"/>
              <a:gd name="connsiteX14" fmla="*/ 0 w 3810000"/>
              <a:gd name="connsiteY14" fmla="*/ 1981325 h 4023485"/>
              <a:gd name="connsiteX15" fmla="*/ 71120 w 3810000"/>
              <a:gd name="connsiteY15" fmla="*/ 1158365 h 4023485"/>
              <a:gd name="connsiteX16" fmla="*/ 132080 w 3810000"/>
              <a:gd name="connsiteY16" fmla="*/ 975485 h 4023485"/>
              <a:gd name="connsiteX17" fmla="*/ 294640 w 3810000"/>
              <a:gd name="connsiteY17" fmla="*/ 691005 h 4023485"/>
              <a:gd name="connsiteX18" fmla="*/ 893683 w 3810000"/>
              <a:gd name="connsiteY18" fmla="*/ 261752 h 4023485"/>
              <a:gd name="connsiteX19" fmla="*/ 1625600 w 3810000"/>
              <a:gd name="connsiteY19" fmla="*/ 125 h 4023485"/>
              <a:gd name="connsiteX20" fmla="*/ 2407920 w 3810000"/>
              <a:gd name="connsiteY20" fmla="*/ 101725 h 4023485"/>
              <a:gd name="connsiteX21" fmla="*/ 3001978 w 3810000"/>
              <a:gd name="connsiteY21" fmla="*/ 422089 h 4023485"/>
              <a:gd name="connsiteX22" fmla="*/ 3359674 w 3810000"/>
              <a:gd name="connsiteY22" fmla="*/ 1222974 h 4023485"/>
              <a:gd name="connsiteX23" fmla="*/ 3436071 w 3810000"/>
              <a:gd name="connsiteY23" fmla="*/ 2266116 h 4023485"/>
              <a:gd name="connsiteX24" fmla="*/ 3373317 w 3810000"/>
              <a:gd name="connsiteY24" fmla="*/ 2711884 h 4023485"/>
              <a:gd name="connsiteX25" fmla="*/ 3306183 w 3810000"/>
              <a:gd name="connsiteY25" fmla="*/ 2962877 h 4023485"/>
              <a:gd name="connsiteX26" fmla="*/ 3277496 w 3810000"/>
              <a:gd name="connsiteY26" fmla="*/ 3058916 h 4023485"/>
              <a:gd name="connsiteX27" fmla="*/ 3809999 w 3810000"/>
              <a:gd name="connsiteY27" fmla="*/ 3287997 h 4023485"/>
              <a:gd name="connsiteX0" fmla="*/ 3810000 w 3810000"/>
              <a:gd name="connsiteY0" fmla="*/ 3220097 h 3971937"/>
              <a:gd name="connsiteX1" fmla="*/ 3474720 w 3810000"/>
              <a:gd name="connsiteY1" fmla="*/ 3524897 h 3971937"/>
              <a:gd name="connsiteX2" fmla="*/ 3230880 w 3810000"/>
              <a:gd name="connsiteY2" fmla="*/ 3697617 h 3971937"/>
              <a:gd name="connsiteX3" fmla="*/ 2763520 w 3810000"/>
              <a:gd name="connsiteY3" fmla="*/ 3880497 h 3971937"/>
              <a:gd name="connsiteX4" fmla="*/ 2407920 w 3810000"/>
              <a:gd name="connsiteY4" fmla="*/ 3961777 h 3971937"/>
              <a:gd name="connsiteX5" fmla="*/ 2204720 w 3810000"/>
              <a:gd name="connsiteY5" fmla="*/ 3971937 h 3971937"/>
              <a:gd name="connsiteX6" fmla="*/ 1869440 w 3810000"/>
              <a:gd name="connsiteY6" fmla="*/ 3961777 h 3971937"/>
              <a:gd name="connsiteX7" fmla="*/ 1483360 w 3810000"/>
              <a:gd name="connsiteY7" fmla="*/ 3890657 h 3971937"/>
              <a:gd name="connsiteX8" fmla="*/ 1259840 w 3810000"/>
              <a:gd name="connsiteY8" fmla="*/ 3819537 h 3971937"/>
              <a:gd name="connsiteX9" fmla="*/ 1056640 w 3810000"/>
              <a:gd name="connsiteY9" fmla="*/ 3728097 h 3971937"/>
              <a:gd name="connsiteX10" fmla="*/ 792480 w 3810000"/>
              <a:gd name="connsiteY10" fmla="*/ 3565537 h 3971937"/>
              <a:gd name="connsiteX11" fmla="*/ 355600 w 3810000"/>
              <a:gd name="connsiteY11" fmla="*/ 2966097 h 3971937"/>
              <a:gd name="connsiteX12" fmla="*/ 152400 w 3810000"/>
              <a:gd name="connsiteY12" fmla="*/ 2559697 h 3971937"/>
              <a:gd name="connsiteX13" fmla="*/ 30480 w 3810000"/>
              <a:gd name="connsiteY13" fmla="*/ 2153297 h 3971937"/>
              <a:gd name="connsiteX14" fmla="*/ 0 w 3810000"/>
              <a:gd name="connsiteY14" fmla="*/ 1929777 h 3971937"/>
              <a:gd name="connsiteX15" fmla="*/ 71120 w 3810000"/>
              <a:gd name="connsiteY15" fmla="*/ 1106817 h 3971937"/>
              <a:gd name="connsiteX16" fmla="*/ 132080 w 3810000"/>
              <a:gd name="connsiteY16" fmla="*/ 923937 h 3971937"/>
              <a:gd name="connsiteX17" fmla="*/ 294640 w 3810000"/>
              <a:gd name="connsiteY17" fmla="*/ 639457 h 3971937"/>
              <a:gd name="connsiteX18" fmla="*/ 893683 w 3810000"/>
              <a:gd name="connsiteY18" fmla="*/ 210204 h 3971937"/>
              <a:gd name="connsiteX19" fmla="*/ 1625600 w 3810000"/>
              <a:gd name="connsiteY19" fmla="*/ 172 h 3971937"/>
              <a:gd name="connsiteX20" fmla="*/ 2407920 w 3810000"/>
              <a:gd name="connsiteY20" fmla="*/ 50177 h 3971937"/>
              <a:gd name="connsiteX21" fmla="*/ 3001978 w 3810000"/>
              <a:gd name="connsiteY21" fmla="*/ 370541 h 3971937"/>
              <a:gd name="connsiteX22" fmla="*/ 3359674 w 3810000"/>
              <a:gd name="connsiteY22" fmla="*/ 1171426 h 3971937"/>
              <a:gd name="connsiteX23" fmla="*/ 3436071 w 3810000"/>
              <a:gd name="connsiteY23" fmla="*/ 2214568 h 3971937"/>
              <a:gd name="connsiteX24" fmla="*/ 3373317 w 3810000"/>
              <a:gd name="connsiteY24" fmla="*/ 2660336 h 3971937"/>
              <a:gd name="connsiteX25" fmla="*/ 3306183 w 3810000"/>
              <a:gd name="connsiteY25" fmla="*/ 2911329 h 3971937"/>
              <a:gd name="connsiteX26" fmla="*/ 3277496 w 3810000"/>
              <a:gd name="connsiteY26" fmla="*/ 3007368 h 3971937"/>
              <a:gd name="connsiteX27" fmla="*/ 3809999 w 3810000"/>
              <a:gd name="connsiteY27" fmla="*/ 3236449 h 3971937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94640 w 3810000"/>
              <a:gd name="connsiteY17" fmla="*/ 639285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75913 w 3810000"/>
              <a:gd name="connsiteY17" fmla="*/ 940921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75913 w 3810000"/>
              <a:gd name="connsiteY17" fmla="*/ 940921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937609 w 3810000"/>
              <a:gd name="connsiteY10" fmla="*/ 3434392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937609 w 3810000"/>
              <a:gd name="connsiteY10" fmla="*/ 3434392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937609 w 3810000"/>
              <a:gd name="connsiteY9" fmla="*/ 3434392 h 3971765"/>
              <a:gd name="connsiteX10" fmla="*/ 266650 w 3810000"/>
              <a:gd name="connsiteY10" fmla="*/ 3001646 h 3971765"/>
              <a:gd name="connsiteX11" fmla="*/ 152400 w 3810000"/>
              <a:gd name="connsiteY11" fmla="*/ 2559525 h 3971765"/>
              <a:gd name="connsiteX12" fmla="*/ 30480 w 3810000"/>
              <a:gd name="connsiteY12" fmla="*/ 2153125 h 3971765"/>
              <a:gd name="connsiteX13" fmla="*/ 0 w 3810000"/>
              <a:gd name="connsiteY13" fmla="*/ 1929605 h 3971765"/>
              <a:gd name="connsiteX14" fmla="*/ 61757 w 3810000"/>
              <a:gd name="connsiteY14" fmla="*/ 1344779 h 3971765"/>
              <a:gd name="connsiteX15" fmla="*/ 275913 w 3810000"/>
              <a:gd name="connsiteY15" fmla="*/ 940921 h 3971765"/>
              <a:gd name="connsiteX16" fmla="*/ 893683 w 3810000"/>
              <a:gd name="connsiteY16" fmla="*/ 210032 h 3971765"/>
              <a:gd name="connsiteX17" fmla="*/ 1625600 w 3810000"/>
              <a:gd name="connsiteY17" fmla="*/ 0 h 3971765"/>
              <a:gd name="connsiteX18" fmla="*/ 2407920 w 3810000"/>
              <a:gd name="connsiteY18" fmla="*/ 50005 h 3971765"/>
              <a:gd name="connsiteX19" fmla="*/ 3001978 w 3810000"/>
              <a:gd name="connsiteY19" fmla="*/ 370369 h 3971765"/>
              <a:gd name="connsiteX20" fmla="*/ 3359674 w 3810000"/>
              <a:gd name="connsiteY20" fmla="*/ 1171254 h 3971765"/>
              <a:gd name="connsiteX21" fmla="*/ 3436071 w 3810000"/>
              <a:gd name="connsiteY21" fmla="*/ 2214396 h 3971765"/>
              <a:gd name="connsiteX22" fmla="*/ 3373317 w 3810000"/>
              <a:gd name="connsiteY22" fmla="*/ 2660164 h 3971765"/>
              <a:gd name="connsiteX23" fmla="*/ 3306183 w 3810000"/>
              <a:gd name="connsiteY23" fmla="*/ 2911157 h 3971765"/>
              <a:gd name="connsiteX24" fmla="*/ 3277496 w 3810000"/>
              <a:gd name="connsiteY24" fmla="*/ 3007196 h 3971765"/>
              <a:gd name="connsiteX25" fmla="*/ 3809999 w 3810000"/>
              <a:gd name="connsiteY25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483360 w 3810000"/>
              <a:gd name="connsiteY6" fmla="*/ 3890485 h 3971765"/>
              <a:gd name="connsiteX7" fmla="*/ 1259840 w 3810000"/>
              <a:gd name="connsiteY7" fmla="*/ 3819365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259840 w 3810000"/>
              <a:gd name="connsiteY7" fmla="*/ 3819365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372197 w 3810000"/>
              <a:gd name="connsiteY7" fmla="*/ 3581231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372197 w 3810000"/>
              <a:gd name="connsiteY7" fmla="*/ 3581231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0326"/>
              <a:gd name="connsiteX1" fmla="*/ 3474720 w 3810000"/>
              <a:gd name="connsiteY1" fmla="*/ 3524725 h 3970326"/>
              <a:gd name="connsiteX2" fmla="*/ 3230880 w 3810000"/>
              <a:gd name="connsiteY2" fmla="*/ 3697445 h 3970326"/>
              <a:gd name="connsiteX3" fmla="*/ 2763520 w 3810000"/>
              <a:gd name="connsiteY3" fmla="*/ 3880325 h 3970326"/>
              <a:gd name="connsiteX4" fmla="*/ 2407920 w 3810000"/>
              <a:gd name="connsiteY4" fmla="*/ 3961605 h 3970326"/>
              <a:gd name="connsiteX5" fmla="*/ 1665941 w 3810000"/>
              <a:gd name="connsiteY5" fmla="*/ 3644413 h 3970326"/>
              <a:gd name="connsiteX6" fmla="*/ 1372197 w 3810000"/>
              <a:gd name="connsiteY6" fmla="*/ 3581231 h 3970326"/>
              <a:gd name="connsiteX7" fmla="*/ 937609 w 3810000"/>
              <a:gd name="connsiteY7" fmla="*/ 3434392 h 3970326"/>
              <a:gd name="connsiteX8" fmla="*/ 266650 w 3810000"/>
              <a:gd name="connsiteY8" fmla="*/ 3001646 h 3970326"/>
              <a:gd name="connsiteX9" fmla="*/ 152400 w 3810000"/>
              <a:gd name="connsiteY9" fmla="*/ 2559525 h 3970326"/>
              <a:gd name="connsiteX10" fmla="*/ 30480 w 3810000"/>
              <a:gd name="connsiteY10" fmla="*/ 2153125 h 3970326"/>
              <a:gd name="connsiteX11" fmla="*/ 0 w 3810000"/>
              <a:gd name="connsiteY11" fmla="*/ 1929605 h 3970326"/>
              <a:gd name="connsiteX12" fmla="*/ 61757 w 3810000"/>
              <a:gd name="connsiteY12" fmla="*/ 1344779 h 3970326"/>
              <a:gd name="connsiteX13" fmla="*/ 275913 w 3810000"/>
              <a:gd name="connsiteY13" fmla="*/ 940921 h 3970326"/>
              <a:gd name="connsiteX14" fmla="*/ 893683 w 3810000"/>
              <a:gd name="connsiteY14" fmla="*/ 210032 h 3970326"/>
              <a:gd name="connsiteX15" fmla="*/ 1625600 w 3810000"/>
              <a:gd name="connsiteY15" fmla="*/ 0 h 3970326"/>
              <a:gd name="connsiteX16" fmla="*/ 2407920 w 3810000"/>
              <a:gd name="connsiteY16" fmla="*/ 50005 h 3970326"/>
              <a:gd name="connsiteX17" fmla="*/ 3001978 w 3810000"/>
              <a:gd name="connsiteY17" fmla="*/ 370369 h 3970326"/>
              <a:gd name="connsiteX18" fmla="*/ 3359674 w 3810000"/>
              <a:gd name="connsiteY18" fmla="*/ 1171254 h 3970326"/>
              <a:gd name="connsiteX19" fmla="*/ 3436071 w 3810000"/>
              <a:gd name="connsiteY19" fmla="*/ 2214396 h 3970326"/>
              <a:gd name="connsiteX20" fmla="*/ 3373317 w 3810000"/>
              <a:gd name="connsiteY20" fmla="*/ 2660164 h 3970326"/>
              <a:gd name="connsiteX21" fmla="*/ 3306183 w 3810000"/>
              <a:gd name="connsiteY21" fmla="*/ 2911157 h 3970326"/>
              <a:gd name="connsiteX22" fmla="*/ 3277496 w 3810000"/>
              <a:gd name="connsiteY22" fmla="*/ 3007196 h 3970326"/>
              <a:gd name="connsiteX23" fmla="*/ 3809999 w 3810000"/>
              <a:gd name="connsiteY23" fmla="*/ 3236277 h 3970326"/>
              <a:gd name="connsiteX0" fmla="*/ 3810000 w 3810000"/>
              <a:gd name="connsiteY0" fmla="*/ 3219925 h 3880478"/>
              <a:gd name="connsiteX1" fmla="*/ 3474720 w 3810000"/>
              <a:gd name="connsiteY1" fmla="*/ 3524725 h 3880478"/>
              <a:gd name="connsiteX2" fmla="*/ 3230880 w 3810000"/>
              <a:gd name="connsiteY2" fmla="*/ 3697445 h 3880478"/>
              <a:gd name="connsiteX3" fmla="*/ 2763520 w 3810000"/>
              <a:gd name="connsiteY3" fmla="*/ 3880325 h 3880478"/>
              <a:gd name="connsiteX4" fmla="*/ 2384513 w 3810000"/>
              <a:gd name="connsiteY4" fmla="*/ 3727441 h 3880478"/>
              <a:gd name="connsiteX5" fmla="*/ 1665941 w 3810000"/>
              <a:gd name="connsiteY5" fmla="*/ 3644413 h 3880478"/>
              <a:gd name="connsiteX6" fmla="*/ 1372197 w 3810000"/>
              <a:gd name="connsiteY6" fmla="*/ 3581231 h 3880478"/>
              <a:gd name="connsiteX7" fmla="*/ 937609 w 3810000"/>
              <a:gd name="connsiteY7" fmla="*/ 3434392 h 3880478"/>
              <a:gd name="connsiteX8" fmla="*/ 266650 w 3810000"/>
              <a:gd name="connsiteY8" fmla="*/ 3001646 h 3880478"/>
              <a:gd name="connsiteX9" fmla="*/ 152400 w 3810000"/>
              <a:gd name="connsiteY9" fmla="*/ 2559525 h 3880478"/>
              <a:gd name="connsiteX10" fmla="*/ 30480 w 3810000"/>
              <a:gd name="connsiteY10" fmla="*/ 2153125 h 3880478"/>
              <a:gd name="connsiteX11" fmla="*/ 0 w 3810000"/>
              <a:gd name="connsiteY11" fmla="*/ 1929605 h 3880478"/>
              <a:gd name="connsiteX12" fmla="*/ 61757 w 3810000"/>
              <a:gd name="connsiteY12" fmla="*/ 1344779 h 3880478"/>
              <a:gd name="connsiteX13" fmla="*/ 275913 w 3810000"/>
              <a:gd name="connsiteY13" fmla="*/ 940921 h 3880478"/>
              <a:gd name="connsiteX14" fmla="*/ 893683 w 3810000"/>
              <a:gd name="connsiteY14" fmla="*/ 210032 h 3880478"/>
              <a:gd name="connsiteX15" fmla="*/ 1625600 w 3810000"/>
              <a:gd name="connsiteY15" fmla="*/ 0 h 3880478"/>
              <a:gd name="connsiteX16" fmla="*/ 2407920 w 3810000"/>
              <a:gd name="connsiteY16" fmla="*/ 50005 h 3880478"/>
              <a:gd name="connsiteX17" fmla="*/ 3001978 w 3810000"/>
              <a:gd name="connsiteY17" fmla="*/ 370369 h 3880478"/>
              <a:gd name="connsiteX18" fmla="*/ 3359674 w 3810000"/>
              <a:gd name="connsiteY18" fmla="*/ 1171254 h 3880478"/>
              <a:gd name="connsiteX19" fmla="*/ 3436071 w 3810000"/>
              <a:gd name="connsiteY19" fmla="*/ 2214396 h 3880478"/>
              <a:gd name="connsiteX20" fmla="*/ 3373317 w 3810000"/>
              <a:gd name="connsiteY20" fmla="*/ 2660164 h 3880478"/>
              <a:gd name="connsiteX21" fmla="*/ 3306183 w 3810000"/>
              <a:gd name="connsiteY21" fmla="*/ 2911157 h 3880478"/>
              <a:gd name="connsiteX22" fmla="*/ 3277496 w 3810000"/>
              <a:gd name="connsiteY22" fmla="*/ 3007196 h 3880478"/>
              <a:gd name="connsiteX23" fmla="*/ 3809999 w 3810000"/>
              <a:gd name="connsiteY23" fmla="*/ 3236277 h 3880478"/>
              <a:gd name="connsiteX0" fmla="*/ 3810000 w 3810000"/>
              <a:gd name="connsiteY0" fmla="*/ 3219925 h 3735785"/>
              <a:gd name="connsiteX1" fmla="*/ 3474720 w 3810000"/>
              <a:gd name="connsiteY1" fmla="*/ 3524725 h 3735785"/>
              <a:gd name="connsiteX2" fmla="*/ 3230880 w 3810000"/>
              <a:gd name="connsiteY2" fmla="*/ 3697445 h 3735785"/>
              <a:gd name="connsiteX3" fmla="*/ 2688614 w 3810000"/>
              <a:gd name="connsiteY3" fmla="*/ 3729507 h 3735785"/>
              <a:gd name="connsiteX4" fmla="*/ 2384513 w 3810000"/>
              <a:gd name="connsiteY4" fmla="*/ 3727441 h 3735785"/>
              <a:gd name="connsiteX5" fmla="*/ 1665941 w 3810000"/>
              <a:gd name="connsiteY5" fmla="*/ 3644413 h 3735785"/>
              <a:gd name="connsiteX6" fmla="*/ 1372197 w 3810000"/>
              <a:gd name="connsiteY6" fmla="*/ 3581231 h 3735785"/>
              <a:gd name="connsiteX7" fmla="*/ 937609 w 3810000"/>
              <a:gd name="connsiteY7" fmla="*/ 3434392 h 3735785"/>
              <a:gd name="connsiteX8" fmla="*/ 266650 w 3810000"/>
              <a:gd name="connsiteY8" fmla="*/ 3001646 h 3735785"/>
              <a:gd name="connsiteX9" fmla="*/ 152400 w 3810000"/>
              <a:gd name="connsiteY9" fmla="*/ 2559525 h 3735785"/>
              <a:gd name="connsiteX10" fmla="*/ 30480 w 3810000"/>
              <a:gd name="connsiteY10" fmla="*/ 2153125 h 3735785"/>
              <a:gd name="connsiteX11" fmla="*/ 0 w 3810000"/>
              <a:gd name="connsiteY11" fmla="*/ 1929605 h 3735785"/>
              <a:gd name="connsiteX12" fmla="*/ 61757 w 3810000"/>
              <a:gd name="connsiteY12" fmla="*/ 1344779 h 3735785"/>
              <a:gd name="connsiteX13" fmla="*/ 275913 w 3810000"/>
              <a:gd name="connsiteY13" fmla="*/ 940921 h 3735785"/>
              <a:gd name="connsiteX14" fmla="*/ 893683 w 3810000"/>
              <a:gd name="connsiteY14" fmla="*/ 210032 h 3735785"/>
              <a:gd name="connsiteX15" fmla="*/ 1625600 w 3810000"/>
              <a:gd name="connsiteY15" fmla="*/ 0 h 3735785"/>
              <a:gd name="connsiteX16" fmla="*/ 2407920 w 3810000"/>
              <a:gd name="connsiteY16" fmla="*/ 50005 h 3735785"/>
              <a:gd name="connsiteX17" fmla="*/ 3001978 w 3810000"/>
              <a:gd name="connsiteY17" fmla="*/ 370369 h 3735785"/>
              <a:gd name="connsiteX18" fmla="*/ 3359674 w 3810000"/>
              <a:gd name="connsiteY18" fmla="*/ 1171254 h 3735785"/>
              <a:gd name="connsiteX19" fmla="*/ 3436071 w 3810000"/>
              <a:gd name="connsiteY19" fmla="*/ 2214396 h 3735785"/>
              <a:gd name="connsiteX20" fmla="*/ 3373317 w 3810000"/>
              <a:gd name="connsiteY20" fmla="*/ 2660164 h 3735785"/>
              <a:gd name="connsiteX21" fmla="*/ 3306183 w 3810000"/>
              <a:gd name="connsiteY21" fmla="*/ 2911157 h 3735785"/>
              <a:gd name="connsiteX22" fmla="*/ 3277496 w 3810000"/>
              <a:gd name="connsiteY22" fmla="*/ 3007196 h 3735785"/>
              <a:gd name="connsiteX23" fmla="*/ 3809999 w 3810000"/>
              <a:gd name="connsiteY23" fmla="*/ 3236277 h 3735785"/>
              <a:gd name="connsiteX0" fmla="*/ 3810000 w 3810000"/>
              <a:gd name="connsiteY0" fmla="*/ 3219925 h 3736003"/>
              <a:gd name="connsiteX1" fmla="*/ 3474720 w 3810000"/>
              <a:gd name="connsiteY1" fmla="*/ 3524725 h 3736003"/>
              <a:gd name="connsiteX2" fmla="*/ 3062345 w 3810000"/>
              <a:gd name="connsiteY2" fmla="*/ 3693477 h 3736003"/>
              <a:gd name="connsiteX3" fmla="*/ 2688614 w 3810000"/>
              <a:gd name="connsiteY3" fmla="*/ 3729507 h 3736003"/>
              <a:gd name="connsiteX4" fmla="*/ 2384513 w 3810000"/>
              <a:gd name="connsiteY4" fmla="*/ 3727441 h 3736003"/>
              <a:gd name="connsiteX5" fmla="*/ 1665941 w 3810000"/>
              <a:gd name="connsiteY5" fmla="*/ 3644413 h 3736003"/>
              <a:gd name="connsiteX6" fmla="*/ 1372197 w 3810000"/>
              <a:gd name="connsiteY6" fmla="*/ 3581231 h 3736003"/>
              <a:gd name="connsiteX7" fmla="*/ 937609 w 3810000"/>
              <a:gd name="connsiteY7" fmla="*/ 3434392 h 3736003"/>
              <a:gd name="connsiteX8" fmla="*/ 266650 w 3810000"/>
              <a:gd name="connsiteY8" fmla="*/ 3001646 h 3736003"/>
              <a:gd name="connsiteX9" fmla="*/ 152400 w 3810000"/>
              <a:gd name="connsiteY9" fmla="*/ 2559525 h 3736003"/>
              <a:gd name="connsiteX10" fmla="*/ 30480 w 3810000"/>
              <a:gd name="connsiteY10" fmla="*/ 2153125 h 3736003"/>
              <a:gd name="connsiteX11" fmla="*/ 0 w 3810000"/>
              <a:gd name="connsiteY11" fmla="*/ 1929605 h 3736003"/>
              <a:gd name="connsiteX12" fmla="*/ 61757 w 3810000"/>
              <a:gd name="connsiteY12" fmla="*/ 1344779 h 3736003"/>
              <a:gd name="connsiteX13" fmla="*/ 275913 w 3810000"/>
              <a:gd name="connsiteY13" fmla="*/ 940921 h 3736003"/>
              <a:gd name="connsiteX14" fmla="*/ 893683 w 3810000"/>
              <a:gd name="connsiteY14" fmla="*/ 210032 h 3736003"/>
              <a:gd name="connsiteX15" fmla="*/ 1625600 w 3810000"/>
              <a:gd name="connsiteY15" fmla="*/ 0 h 3736003"/>
              <a:gd name="connsiteX16" fmla="*/ 2407920 w 3810000"/>
              <a:gd name="connsiteY16" fmla="*/ 50005 h 3736003"/>
              <a:gd name="connsiteX17" fmla="*/ 3001978 w 3810000"/>
              <a:gd name="connsiteY17" fmla="*/ 370369 h 3736003"/>
              <a:gd name="connsiteX18" fmla="*/ 3359674 w 3810000"/>
              <a:gd name="connsiteY18" fmla="*/ 1171254 h 3736003"/>
              <a:gd name="connsiteX19" fmla="*/ 3436071 w 3810000"/>
              <a:gd name="connsiteY19" fmla="*/ 2214396 h 3736003"/>
              <a:gd name="connsiteX20" fmla="*/ 3373317 w 3810000"/>
              <a:gd name="connsiteY20" fmla="*/ 2660164 h 3736003"/>
              <a:gd name="connsiteX21" fmla="*/ 3306183 w 3810000"/>
              <a:gd name="connsiteY21" fmla="*/ 2911157 h 3736003"/>
              <a:gd name="connsiteX22" fmla="*/ 3277496 w 3810000"/>
              <a:gd name="connsiteY22" fmla="*/ 3007196 h 3736003"/>
              <a:gd name="connsiteX23" fmla="*/ 3809999 w 3810000"/>
              <a:gd name="connsiteY23" fmla="*/ 3236277 h 3736003"/>
              <a:gd name="connsiteX0" fmla="*/ 3810000 w 3810000"/>
              <a:gd name="connsiteY0" fmla="*/ 3219925 h 3730351"/>
              <a:gd name="connsiteX1" fmla="*/ 3474720 w 3810000"/>
              <a:gd name="connsiteY1" fmla="*/ 3524725 h 3730351"/>
              <a:gd name="connsiteX2" fmla="*/ 3062345 w 3810000"/>
              <a:gd name="connsiteY2" fmla="*/ 3693477 h 3730351"/>
              <a:gd name="connsiteX3" fmla="*/ 2384513 w 3810000"/>
              <a:gd name="connsiteY3" fmla="*/ 3727441 h 3730351"/>
              <a:gd name="connsiteX4" fmla="*/ 1665941 w 3810000"/>
              <a:gd name="connsiteY4" fmla="*/ 3644413 h 3730351"/>
              <a:gd name="connsiteX5" fmla="*/ 1372197 w 3810000"/>
              <a:gd name="connsiteY5" fmla="*/ 3581231 h 3730351"/>
              <a:gd name="connsiteX6" fmla="*/ 937609 w 3810000"/>
              <a:gd name="connsiteY6" fmla="*/ 3434392 h 3730351"/>
              <a:gd name="connsiteX7" fmla="*/ 266650 w 3810000"/>
              <a:gd name="connsiteY7" fmla="*/ 3001646 h 3730351"/>
              <a:gd name="connsiteX8" fmla="*/ 152400 w 3810000"/>
              <a:gd name="connsiteY8" fmla="*/ 2559525 h 3730351"/>
              <a:gd name="connsiteX9" fmla="*/ 30480 w 3810000"/>
              <a:gd name="connsiteY9" fmla="*/ 2153125 h 3730351"/>
              <a:gd name="connsiteX10" fmla="*/ 0 w 3810000"/>
              <a:gd name="connsiteY10" fmla="*/ 1929605 h 3730351"/>
              <a:gd name="connsiteX11" fmla="*/ 61757 w 3810000"/>
              <a:gd name="connsiteY11" fmla="*/ 1344779 h 3730351"/>
              <a:gd name="connsiteX12" fmla="*/ 275913 w 3810000"/>
              <a:gd name="connsiteY12" fmla="*/ 940921 h 3730351"/>
              <a:gd name="connsiteX13" fmla="*/ 893683 w 3810000"/>
              <a:gd name="connsiteY13" fmla="*/ 210032 h 3730351"/>
              <a:gd name="connsiteX14" fmla="*/ 1625600 w 3810000"/>
              <a:gd name="connsiteY14" fmla="*/ 0 h 3730351"/>
              <a:gd name="connsiteX15" fmla="*/ 2407920 w 3810000"/>
              <a:gd name="connsiteY15" fmla="*/ 50005 h 3730351"/>
              <a:gd name="connsiteX16" fmla="*/ 3001978 w 3810000"/>
              <a:gd name="connsiteY16" fmla="*/ 370369 h 3730351"/>
              <a:gd name="connsiteX17" fmla="*/ 3359674 w 3810000"/>
              <a:gd name="connsiteY17" fmla="*/ 1171254 h 3730351"/>
              <a:gd name="connsiteX18" fmla="*/ 3436071 w 3810000"/>
              <a:gd name="connsiteY18" fmla="*/ 2214396 h 3730351"/>
              <a:gd name="connsiteX19" fmla="*/ 3373317 w 3810000"/>
              <a:gd name="connsiteY19" fmla="*/ 2660164 h 3730351"/>
              <a:gd name="connsiteX20" fmla="*/ 3306183 w 3810000"/>
              <a:gd name="connsiteY20" fmla="*/ 2911157 h 3730351"/>
              <a:gd name="connsiteX21" fmla="*/ 3277496 w 3810000"/>
              <a:gd name="connsiteY21" fmla="*/ 3007196 h 3730351"/>
              <a:gd name="connsiteX22" fmla="*/ 3809999 w 3810000"/>
              <a:gd name="connsiteY22" fmla="*/ 3236277 h 3730351"/>
              <a:gd name="connsiteX0" fmla="*/ 3810000 w 3810000"/>
              <a:gd name="connsiteY0" fmla="*/ 3219925 h 3729628"/>
              <a:gd name="connsiteX1" fmla="*/ 3474720 w 3810000"/>
              <a:gd name="connsiteY1" fmla="*/ 3524725 h 3729628"/>
              <a:gd name="connsiteX2" fmla="*/ 3020211 w 3810000"/>
              <a:gd name="connsiteY2" fmla="*/ 3689508 h 3729628"/>
              <a:gd name="connsiteX3" fmla="*/ 2384513 w 3810000"/>
              <a:gd name="connsiteY3" fmla="*/ 3727441 h 3729628"/>
              <a:gd name="connsiteX4" fmla="*/ 1665941 w 3810000"/>
              <a:gd name="connsiteY4" fmla="*/ 3644413 h 3729628"/>
              <a:gd name="connsiteX5" fmla="*/ 1372197 w 3810000"/>
              <a:gd name="connsiteY5" fmla="*/ 3581231 h 3729628"/>
              <a:gd name="connsiteX6" fmla="*/ 937609 w 3810000"/>
              <a:gd name="connsiteY6" fmla="*/ 3434392 h 3729628"/>
              <a:gd name="connsiteX7" fmla="*/ 266650 w 3810000"/>
              <a:gd name="connsiteY7" fmla="*/ 3001646 h 3729628"/>
              <a:gd name="connsiteX8" fmla="*/ 152400 w 3810000"/>
              <a:gd name="connsiteY8" fmla="*/ 2559525 h 3729628"/>
              <a:gd name="connsiteX9" fmla="*/ 30480 w 3810000"/>
              <a:gd name="connsiteY9" fmla="*/ 2153125 h 3729628"/>
              <a:gd name="connsiteX10" fmla="*/ 0 w 3810000"/>
              <a:gd name="connsiteY10" fmla="*/ 1929605 h 3729628"/>
              <a:gd name="connsiteX11" fmla="*/ 61757 w 3810000"/>
              <a:gd name="connsiteY11" fmla="*/ 1344779 h 3729628"/>
              <a:gd name="connsiteX12" fmla="*/ 275913 w 3810000"/>
              <a:gd name="connsiteY12" fmla="*/ 940921 h 3729628"/>
              <a:gd name="connsiteX13" fmla="*/ 893683 w 3810000"/>
              <a:gd name="connsiteY13" fmla="*/ 210032 h 3729628"/>
              <a:gd name="connsiteX14" fmla="*/ 1625600 w 3810000"/>
              <a:gd name="connsiteY14" fmla="*/ 0 h 3729628"/>
              <a:gd name="connsiteX15" fmla="*/ 2407920 w 3810000"/>
              <a:gd name="connsiteY15" fmla="*/ 50005 h 3729628"/>
              <a:gd name="connsiteX16" fmla="*/ 3001978 w 3810000"/>
              <a:gd name="connsiteY16" fmla="*/ 370369 h 3729628"/>
              <a:gd name="connsiteX17" fmla="*/ 3359674 w 3810000"/>
              <a:gd name="connsiteY17" fmla="*/ 1171254 h 3729628"/>
              <a:gd name="connsiteX18" fmla="*/ 3436071 w 3810000"/>
              <a:gd name="connsiteY18" fmla="*/ 2214396 h 3729628"/>
              <a:gd name="connsiteX19" fmla="*/ 3373317 w 3810000"/>
              <a:gd name="connsiteY19" fmla="*/ 2660164 h 3729628"/>
              <a:gd name="connsiteX20" fmla="*/ 3306183 w 3810000"/>
              <a:gd name="connsiteY20" fmla="*/ 2911157 h 3729628"/>
              <a:gd name="connsiteX21" fmla="*/ 3277496 w 3810000"/>
              <a:gd name="connsiteY21" fmla="*/ 3007196 h 3729628"/>
              <a:gd name="connsiteX22" fmla="*/ 3809999 w 3810000"/>
              <a:gd name="connsiteY22" fmla="*/ 3236277 h 3729628"/>
              <a:gd name="connsiteX0" fmla="*/ 3810000 w 3810000"/>
              <a:gd name="connsiteY0" fmla="*/ 3219925 h 3729629"/>
              <a:gd name="connsiteX1" fmla="*/ 3474720 w 3810000"/>
              <a:gd name="connsiteY1" fmla="*/ 3524725 h 3729629"/>
              <a:gd name="connsiteX2" fmla="*/ 3020211 w 3810000"/>
              <a:gd name="connsiteY2" fmla="*/ 3689508 h 3729629"/>
              <a:gd name="connsiteX3" fmla="*/ 2309608 w 3810000"/>
              <a:gd name="connsiteY3" fmla="*/ 3727442 h 3729629"/>
              <a:gd name="connsiteX4" fmla="*/ 1665941 w 3810000"/>
              <a:gd name="connsiteY4" fmla="*/ 3644413 h 3729629"/>
              <a:gd name="connsiteX5" fmla="*/ 1372197 w 3810000"/>
              <a:gd name="connsiteY5" fmla="*/ 3581231 h 3729629"/>
              <a:gd name="connsiteX6" fmla="*/ 937609 w 3810000"/>
              <a:gd name="connsiteY6" fmla="*/ 3434392 h 3729629"/>
              <a:gd name="connsiteX7" fmla="*/ 266650 w 3810000"/>
              <a:gd name="connsiteY7" fmla="*/ 3001646 h 3729629"/>
              <a:gd name="connsiteX8" fmla="*/ 152400 w 3810000"/>
              <a:gd name="connsiteY8" fmla="*/ 2559525 h 3729629"/>
              <a:gd name="connsiteX9" fmla="*/ 30480 w 3810000"/>
              <a:gd name="connsiteY9" fmla="*/ 2153125 h 3729629"/>
              <a:gd name="connsiteX10" fmla="*/ 0 w 3810000"/>
              <a:gd name="connsiteY10" fmla="*/ 1929605 h 3729629"/>
              <a:gd name="connsiteX11" fmla="*/ 61757 w 3810000"/>
              <a:gd name="connsiteY11" fmla="*/ 1344779 h 3729629"/>
              <a:gd name="connsiteX12" fmla="*/ 275913 w 3810000"/>
              <a:gd name="connsiteY12" fmla="*/ 940921 h 3729629"/>
              <a:gd name="connsiteX13" fmla="*/ 893683 w 3810000"/>
              <a:gd name="connsiteY13" fmla="*/ 210032 h 3729629"/>
              <a:gd name="connsiteX14" fmla="*/ 1625600 w 3810000"/>
              <a:gd name="connsiteY14" fmla="*/ 0 h 3729629"/>
              <a:gd name="connsiteX15" fmla="*/ 2407920 w 3810000"/>
              <a:gd name="connsiteY15" fmla="*/ 50005 h 3729629"/>
              <a:gd name="connsiteX16" fmla="*/ 3001978 w 3810000"/>
              <a:gd name="connsiteY16" fmla="*/ 370369 h 3729629"/>
              <a:gd name="connsiteX17" fmla="*/ 3359674 w 3810000"/>
              <a:gd name="connsiteY17" fmla="*/ 1171254 h 3729629"/>
              <a:gd name="connsiteX18" fmla="*/ 3436071 w 3810000"/>
              <a:gd name="connsiteY18" fmla="*/ 2214396 h 3729629"/>
              <a:gd name="connsiteX19" fmla="*/ 3373317 w 3810000"/>
              <a:gd name="connsiteY19" fmla="*/ 2660164 h 3729629"/>
              <a:gd name="connsiteX20" fmla="*/ 3306183 w 3810000"/>
              <a:gd name="connsiteY20" fmla="*/ 2911157 h 3729629"/>
              <a:gd name="connsiteX21" fmla="*/ 3277496 w 3810000"/>
              <a:gd name="connsiteY21" fmla="*/ 3007196 h 3729629"/>
              <a:gd name="connsiteX22" fmla="*/ 3809999 w 3810000"/>
              <a:gd name="connsiteY22" fmla="*/ 3236277 h 3729629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66650 w 3810000"/>
              <a:gd name="connsiteY7" fmla="*/ 3001646 h 3729312"/>
              <a:gd name="connsiteX8" fmla="*/ 152400 w 3810000"/>
              <a:gd name="connsiteY8" fmla="*/ 2559525 h 3729312"/>
              <a:gd name="connsiteX9" fmla="*/ 30480 w 3810000"/>
              <a:gd name="connsiteY9" fmla="*/ 2153125 h 3729312"/>
              <a:gd name="connsiteX10" fmla="*/ 0 w 3810000"/>
              <a:gd name="connsiteY10" fmla="*/ 1929605 h 3729312"/>
              <a:gd name="connsiteX11" fmla="*/ 61757 w 3810000"/>
              <a:gd name="connsiteY11" fmla="*/ 1344779 h 3729312"/>
              <a:gd name="connsiteX12" fmla="*/ 275913 w 3810000"/>
              <a:gd name="connsiteY12" fmla="*/ 940921 h 3729312"/>
              <a:gd name="connsiteX13" fmla="*/ 893683 w 3810000"/>
              <a:gd name="connsiteY13" fmla="*/ 210032 h 3729312"/>
              <a:gd name="connsiteX14" fmla="*/ 1625600 w 3810000"/>
              <a:gd name="connsiteY14" fmla="*/ 0 h 3729312"/>
              <a:gd name="connsiteX15" fmla="*/ 2407920 w 3810000"/>
              <a:gd name="connsiteY15" fmla="*/ 50005 h 3729312"/>
              <a:gd name="connsiteX16" fmla="*/ 3001978 w 3810000"/>
              <a:gd name="connsiteY16" fmla="*/ 370369 h 3729312"/>
              <a:gd name="connsiteX17" fmla="*/ 3359674 w 3810000"/>
              <a:gd name="connsiteY17" fmla="*/ 1171254 h 3729312"/>
              <a:gd name="connsiteX18" fmla="*/ 3436071 w 3810000"/>
              <a:gd name="connsiteY18" fmla="*/ 2214396 h 3729312"/>
              <a:gd name="connsiteX19" fmla="*/ 3373317 w 3810000"/>
              <a:gd name="connsiteY19" fmla="*/ 2660164 h 3729312"/>
              <a:gd name="connsiteX20" fmla="*/ 3306183 w 3810000"/>
              <a:gd name="connsiteY20" fmla="*/ 2911157 h 3729312"/>
              <a:gd name="connsiteX21" fmla="*/ 3277496 w 3810000"/>
              <a:gd name="connsiteY21" fmla="*/ 3007196 h 3729312"/>
              <a:gd name="connsiteX22" fmla="*/ 3809999 w 3810000"/>
              <a:gd name="connsiteY22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66650 w 3810000"/>
              <a:gd name="connsiteY7" fmla="*/ 3001646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929605 h 3729312"/>
              <a:gd name="connsiteX9" fmla="*/ 83357 w 3831600"/>
              <a:gd name="connsiteY9" fmla="*/ 1344779 h 3729312"/>
              <a:gd name="connsiteX10" fmla="*/ 297513 w 3831600"/>
              <a:gd name="connsiteY10" fmla="*/ 940921 h 3729312"/>
              <a:gd name="connsiteX11" fmla="*/ 915283 w 3831600"/>
              <a:gd name="connsiteY11" fmla="*/ 210032 h 3729312"/>
              <a:gd name="connsiteX12" fmla="*/ 1647200 w 3831600"/>
              <a:gd name="connsiteY12" fmla="*/ 0 h 3729312"/>
              <a:gd name="connsiteX13" fmla="*/ 2429520 w 3831600"/>
              <a:gd name="connsiteY13" fmla="*/ 50005 h 3729312"/>
              <a:gd name="connsiteX14" fmla="*/ 3023578 w 3831600"/>
              <a:gd name="connsiteY14" fmla="*/ 370369 h 3729312"/>
              <a:gd name="connsiteX15" fmla="*/ 3381274 w 3831600"/>
              <a:gd name="connsiteY15" fmla="*/ 1171254 h 3729312"/>
              <a:gd name="connsiteX16" fmla="*/ 3457671 w 3831600"/>
              <a:gd name="connsiteY16" fmla="*/ 2214396 h 3729312"/>
              <a:gd name="connsiteX17" fmla="*/ 3394917 w 3831600"/>
              <a:gd name="connsiteY17" fmla="*/ 2660164 h 3729312"/>
              <a:gd name="connsiteX18" fmla="*/ 3327783 w 3831600"/>
              <a:gd name="connsiteY18" fmla="*/ 2911157 h 3729312"/>
              <a:gd name="connsiteX19" fmla="*/ 3299096 w 3831600"/>
              <a:gd name="connsiteY19" fmla="*/ 3007196 h 3729312"/>
              <a:gd name="connsiteX20" fmla="*/ 3831599 w 3831600"/>
              <a:gd name="connsiteY20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929605 h 3729312"/>
              <a:gd name="connsiteX9" fmla="*/ 297513 w 3831600"/>
              <a:gd name="connsiteY9" fmla="*/ 940921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854197 h 3729312"/>
              <a:gd name="connsiteX9" fmla="*/ 297513 w 3831600"/>
              <a:gd name="connsiteY9" fmla="*/ 940921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854197 h 3729312"/>
              <a:gd name="connsiteX9" fmla="*/ 311558 w 3831600"/>
              <a:gd name="connsiteY9" fmla="*/ 841700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27607 w 3827607"/>
              <a:gd name="connsiteY0" fmla="*/ 3219925 h 3729312"/>
              <a:gd name="connsiteX1" fmla="*/ 3412740 w 3827607"/>
              <a:gd name="connsiteY1" fmla="*/ 3548539 h 3729312"/>
              <a:gd name="connsiteX2" fmla="*/ 3037818 w 3827607"/>
              <a:gd name="connsiteY2" fmla="*/ 3689508 h 3729312"/>
              <a:gd name="connsiteX3" fmla="*/ 2327215 w 3827607"/>
              <a:gd name="connsiteY3" fmla="*/ 3727442 h 3729312"/>
              <a:gd name="connsiteX4" fmla="*/ 1683548 w 3827607"/>
              <a:gd name="connsiteY4" fmla="*/ 3644413 h 3729312"/>
              <a:gd name="connsiteX5" fmla="*/ 1038687 w 3827607"/>
              <a:gd name="connsiteY5" fmla="*/ 3462165 h 3729312"/>
              <a:gd name="connsiteX6" fmla="*/ 260849 w 3827607"/>
              <a:gd name="connsiteY6" fmla="*/ 2950050 h 3729312"/>
              <a:gd name="connsiteX7" fmla="*/ 10635 w 3827607"/>
              <a:gd name="connsiteY7" fmla="*/ 2200752 h 3729312"/>
              <a:gd name="connsiteX8" fmla="*/ 17607 w 3827607"/>
              <a:gd name="connsiteY8" fmla="*/ 1854197 h 3729312"/>
              <a:gd name="connsiteX9" fmla="*/ 307565 w 3827607"/>
              <a:gd name="connsiteY9" fmla="*/ 841700 h 3729312"/>
              <a:gd name="connsiteX10" fmla="*/ 911290 w 3827607"/>
              <a:gd name="connsiteY10" fmla="*/ 210032 h 3729312"/>
              <a:gd name="connsiteX11" fmla="*/ 1643207 w 3827607"/>
              <a:gd name="connsiteY11" fmla="*/ 0 h 3729312"/>
              <a:gd name="connsiteX12" fmla="*/ 2425527 w 3827607"/>
              <a:gd name="connsiteY12" fmla="*/ 50005 h 3729312"/>
              <a:gd name="connsiteX13" fmla="*/ 3019585 w 3827607"/>
              <a:gd name="connsiteY13" fmla="*/ 370369 h 3729312"/>
              <a:gd name="connsiteX14" fmla="*/ 3377281 w 3827607"/>
              <a:gd name="connsiteY14" fmla="*/ 1171254 h 3729312"/>
              <a:gd name="connsiteX15" fmla="*/ 3453678 w 3827607"/>
              <a:gd name="connsiteY15" fmla="*/ 2214396 h 3729312"/>
              <a:gd name="connsiteX16" fmla="*/ 3390924 w 3827607"/>
              <a:gd name="connsiteY16" fmla="*/ 2660164 h 3729312"/>
              <a:gd name="connsiteX17" fmla="*/ 3323790 w 3827607"/>
              <a:gd name="connsiteY17" fmla="*/ 2911157 h 3729312"/>
              <a:gd name="connsiteX18" fmla="*/ 3295103 w 3827607"/>
              <a:gd name="connsiteY18" fmla="*/ 3007196 h 3729312"/>
              <a:gd name="connsiteX19" fmla="*/ 3827606 w 3827607"/>
              <a:gd name="connsiteY19" fmla="*/ 3236277 h 3729312"/>
              <a:gd name="connsiteX0" fmla="*/ 3833194 w 3833194"/>
              <a:gd name="connsiteY0" fmla="*/ 3219925 h 3729312"/>
              <a:gd name="connsiteX1" fmla="*/ 3418327 w 3833194"/>
              <a:gd name="connsiteY1" fmla="*/ 3548539 h 3729312"/>
              <a:gd name="connsiteX2" fmla="*/ 3043405 w 3833194"/>
              <a:gd name="connsiteY2" fmla="*/ 3689508 h 3729312"/>
              <a:gd name="connsiteX3" fmla="*/ 2332802 w 3833194"/>
              <a:gd name="connsiteY3" fmla="*/ 3727442 h 3729312"/>
              <a:gd name="connsiteX4" fmla="*/ 1689135 w 3833194"/>
              <a:gd name="connsiteY4" fmla="*/ 3644413 h 3729312"/>
              <a:gd name="connsiteX5" fmla="*/ 1044274 w 3833194"/>
              <a:gd name="connsiteY5" fmla="*/ 3462165 h 3729312"/>
              <a:gd name="connsiteX6" fmla="*/ 266436 w 3833194"/>
              <a:gd name="connsiteY6" fmla="*/ 2950050 h 3729312"/>
              <a:gd name="connsiteX7" fmla="*/ 16222 w 3833194"/>
              <a:gd name="connsiteY7" fmla="*/ 2200752 h 3729312"/>
              <a:gd name="connsiteX8" fmla="*/ 23194 w 3833194"/>
              <a:gd name="connsiteY8" fmla="*/ 1854197 h 3729312"/>
              <a:gd name="connsiteX9" fmla="*/ 313152 w 3833194"/>
              <a:gd name="connsiteY9" fmla="*/ 841700 h 3729312"/>
              <a:gd name="connsiteX10" fmla="*/ 916877 w 3833194"/>
              <a:gd name="connsiteY10" fmla="*/ 210032 h 3729312"/>
              <a:gd name="connsiteX11" fmla="*/ 1648794 w 3833194"/>
              <a:gd name="connsiteY11" fmla="*/ 0 h 3729312"/>
              <a:gd name="connsiteX12" fmla="*/ 2431114 w 3833194"/>
              <a:gd name="connsiteY12" fmla="*/ 50005 h 3729312"/>
              <a:gd name="connsiteX13" fmla="*/ 3025172 w 3833194"/>
              <a:gd name="connsiteY13" fmla="*/ 370369 h 3729312"/>
              <a:gd name="connsiteX14" fmla="*/ 3382868 w 3833194"/>
              <a:gd name="connsiteY14" fmla="*/ 1171254 h 3729312"/>
              <a:gd name="connsiteX15" fmla="*/ 3459265 w 3833194"/>
              <a:gd name="connsiteY15" fmla="*/ 2214396 h 3729312"/>
              <a:gd name="connsiteX16" fmla="*/ 3396511 w 3833194"/>
              <a:gd name="connsiteY16" fmla="*/ 2660164 h 3729312"/>
              <a:gd name="connsiteX17" fmla="*/ 3329377 w 3833194"/>
              <a:gd name="connsiteY17" fmla="*/ 2911157 h 3729312"/>
              <a:gd name="connsiteX18" fmla="*/ 3300690 w 3833194"/>
              <a:gd name="connsiteY18" fmla="*/ 3007196 h 3729312"/>
              <a:gd name="connsiteX19" fmla="*/ 3833193 w 3833194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15574 w 3835616"/>
              <a:gd name="connsiteY9" fmla="*/ 841700 h 3729312"/>
              <a:gd name="connsiteX10" fmla="*/ 919299 w 3835616"/>
              <a:gd name="connsiteY10" fmla="*/ 210032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919299 w 3835616"/>
              <a:gd name="connsiteY10" fmla="*/ 210032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171595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29746 w 3835616"/>
              <a:gd name="connsiteY19" fmla="*/ 3216376 h 3729312"/>
              <a:gd name="connsiteX0" fmla="*/ 3835616 w 3841659"/>
              <a:gd name="connsiteY0" fmla="*/ 3219925 h 3729312"/>
              <a:gd name="connsiteX1" fmla="*/ 3420749 w 3841659"/>
              <a:gd name="connsiteY1" fmla="*/ 3548539 h 3729312"/>
              <a:gd name="connsiteX2" fmla="*/ 3045827 w 3841659"/>
              <a:gd name="connsiteY2" fmla="*/ 3689508 h 3729312"/>
              <a:gd name="connsiteX3" fmla="*/ 2335224 w 3841659"/>
              <a:gd name="connsiteY3" fmla="*/ 3727442 h 3729312"/>
              <a:gd name="connsiteX4" fmla="*/ 1691557 w 3841659"/>
              <a:gd name="connsiteY4" fmla="*/ 3644413 h 3729312"/>
              <a:gd name="connsiteX5" fmla="*/ 1046696 w 3841659"/>
              <a:gd name="connsiteY5" fmla="*/ 3462165 h 3729312"/>
              <a:gd name="connsiteX6" fmla="*/ 268858 w 3841659"/>
              <a:gd name="connsiteY6" fmla="*/ 2950050 h 3729312"/>
              <a:gd name="connsiteX7" fmla="*/ 18644 w 3841659"/>
              <a:gd name="connsiteY7" fmla="*/ 2200752 h 3729312"/>
              <a:gd name="connsiteX8" fmla="*/ 30297 w 3841659"/>
              <a:gd name="connsiteY8" fmla="*/ 1762911 h 3729312"/>
              <a:gd name="connsiteX9" fmla="*/ 301529 w 3841659"/>
              <a:gd name="connsiteY9" fmla="*/ 901232 h 3729312"/>
              <a:gd name="connsiteX10" fmla="*/ 717992 w 3841659"/>
              <a:gd name="connsiteY10" fmla="*/ 341005 h 3729312"/>
              <a:gd name="connsiteX11" fmla="*/ 1651216 w 3841659"/>
              <a:gd name="connsiteY11" fmla="*/ 0 h 3729312"/>
              <a:gd name="connsiteX12" fmla="*/ 2433536 w 3841659"/>
              <a:gd name="connsiteY12" fmla="*/ 50005 h 3729312"/>
              <a:gd name="connsiteX13" fmla="*/ 3027594 w 3841659"/>
              <a:gd name="connsiteY13" fmla="*/ 370369 h 3729312"/>
              <a:gd name="connsiteX14" fmla="*/ 3385290 w 3841659"/>
              <a:gd name="connsiteY14" fmla="*/ 1171254 h 3729312"/>
              <a:gd name="connsiteX15" fmla="*/ 3461687 w 3841659"/>
              <a:gd name="connsiteY15" fmla="*/ 2214396 h 3729312"/>
              <a:gd name="connsiteX16" fmla="*/ 3398933 w 3841659"/>
              <a:gd name="connsiteY16" fmla="*/ 2660164 h 3729312"/>
              <a:gd name="connsiteX17" fmla="*/ 3331799 w 3841659"/>
              <a:gd name="connsiteY17" fmla="*/ 2911157 h 3729312"/>
              <a:gd name="connsiteX18" fmla="*/ 3303112 w 3841659"/>
              <a:gd name="connsiteY18" fmla="*/ 3007196 h 3729312"/>
              <a:gd name="connsiteX19" fmla="*/ 3841659 w 3841659"/>
              <a:gd name="connsiteY19" fmla="*/ 3223109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762243 w 3835616"/>
              <a:gd name="connsiteY19" fmla="*/ 3112020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03112 w 3841661"/>
              <a:gd name="connsiteY18" fmla="*/ 3007196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03112 w 3841661"/>
              <a:gd name="connsiteY18" fmla="*/ 3007196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65486"/>
              <a:gd name="connsiteY0" fmla="*/ 3219925 h 3729312"/>
              <a:gd name="connsiteX1" fmla="*/ 3420749 w 3865486"/>
              <a:gd name="connsiteY1" fmla="*/ 3548539 h 3729312"/>
              <a:gd name="connsiteX2" fmla="*/ 3045827 w 3865486"/>
              <a:gd name="connsiteY2" fmla="*/ 3689508 h 3729312"/>
              <a:gd name="connsiteX3" fmla="*/ 2335224 w 3865486"/>
              <a:gd name="connsiteY3" fmla="*/ 3727442 h 3729312"/>
              <a:gd name="connsiteX4" fmla="*/ 1691557 w 3865486"/>
              <a:gd name="connsiteY4" fmla="*/ 3644413 h 3729312"/>
              <a:gd name="connsiteX5" fmla="*/ 1046696 w 3865486"/>
              <a:gd name="connsiteY5" fmla="*/ 3462165 h 3729312"/>
              <a:gd name="connsiteX6" fmla="*/ 268858 w 3865486"/>
              <a:gd name="connsiteY6" fmla="*/ 2950050 h 3729312"/>
              <a:gd name="connsiteX7" fmla="*/ 18644 w 3865486"/>
              <a:gd name="connsiteY7" fmla="*/ 2200752 h 3729312"/>
              <a:gd name="connsiteX8" fmla="*/ 30297 w 3865486"/>
              <a:gd name="connsiteY8" fmla="*/ 1762911 h 3729312"/>
              <a:gd name="connsiteX9" fmla="*/ 301529 w 3865486"/>
              <a:gd name="connsiteY9" fmla="*/ 901232 h 3729312"/>
              <a:gd name="connsiteX10" fmla="*/ 717992 w 3865486"/>
              <a:gd name="connsiteY10" fmla="*/ 341005 h 3729312"/>
              <a:gd name="connsiteX11" fmla="*/ 1651216 w 3865486"/>
              <a:gd name="connsiteY11" fmla="*/ 0 h 3729312"/>
              <a:gd name="connsiteX12" fmla="*/ 2433536 w 3865486"/>
              <a:gd name="connsiteY12" fmla="*/ 50005 h 3729312"/>
              <a:gd name="connsiteX13" fmla="*/ 3027594 w 3865486"/>
              <a:gd name="connsiteY13" fmla="*/ 370369 h 3729312"/>
              <a:gd name="connsiteX14" fmla="*/ 3385290 w 3865486"/>
              <a:gd name="connsiteY14" fmla="*/ 1171254 h 3729312"/>
              <a:gd name="connsiteX15" fmla="*/ 3461687 w 3865486"/>
              <a:gd name="connsiteY15" fmla="*/ 2214396 h 3729312"/>
              <a:gd name="connsiteX16" fmla="*/ 3398933 w 3865486"/>
              <a:gd name="connsiteY16" fmla="*/ 2660164 h 3729312"/>
              <a:gd name="connsiteX17" fmla="*/ 3331799 w 3865486"/>
              <a:gd name="connsiteY17" fmla="*/ 2911157 h 3729312"/>
              <a:gd name="connsiteX18" fmla="*/ 3865486 w 3865486"/>
              <a:gd name="connsiteY18" fmla="*/ 313895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430700 w 3837690"/>
              <a:gd name="connsiteY16" fmla="*/ 2656798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430700 w 3837690"/>
              <a:gd name="connsiteY16" fmla="*/ 2656798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576"/>
              <a:gd name="connsiteX1" fmla="*/ 3416779 w 3837690"/>
              <a:gd name="connsiteY1" fmla="*/ 3528340 h 3729576"/>
              <a:gd name="connsiteX2" fmla="*/ 3045827 w 3837690"/>
              <a:gd name="connsiteY2" fmla="*/ 3689508 h 3729576"/>
              <a:gd name="connsiteX3" fmla="*/ 2335224 w 3837690"/>
              <a:gd name="connsiteY3" fmla="*/ 3727442 h 3729576"/>
              <a:gd name="connsiteX4" fmla="*/ 1691557 w 3837690"/>
              <a:gd name="connsiteY4" fmla="*/ 3644413 h 3729576"/>
              <a:gd name="connsiteX5" fmla="*/ 1046696 w 3837690"/>
              <a:gd name="connsiteY5" fmla="*/ 3462165 h 3729576"/>
              <a:gd name="connsiteX6" fmla="*/ 268858 w 3837690"/>
              <a:gd name="connsiteY6" fmla="*/ 2950050 h 3729576"/>
              <a:gd name="connsiteX7" fmla="*/ 18644 w 3837690"/>
              <a:gd name="connsiteY7" fmla="*/ 2200752 h 3729576"/>
              <a:gd name="connsiteX8" fmla="*/ 30297 w 3837690"/>
              <a:gd name="connsiteY8" fmla="*/ 1762911 h 3729576"/>
              <a:gd name="connsiteX9" fmla="*/ 301529 w 3837690"/>
              <a:gd name="connsiteY9" fmla="*/ 901232 h 3729576"/>
              <a:gd name="connsiteX10" fmla="*/ 717992 w 3837690"/>
              <a:gd name="connsiteY10" fmla="*/ 341005 h 3729576"/>
              <a:gd name="connsiteX11" fmla="*/ 1651216 w 3837690"/>
              <a:gd name="connsiteY11" fmla="*/ 0 h 3729576"/>
              <a:gd name="connsiteX12" fmla="*/ 2433536 w 3837690"/>
              <a:gd name="connsiteY12" fmla="*/ 50005 h 3729576"/>
              <a:gd name="connsiteX13" fmla="*/ 3027594 w 3837690"/>
              <a:gd name="connsiteY13" fmla="*/ 370369 h 3729576"/>
              <a:gd name="connsiteX14" fmla="*/ 3385290 w 3837690"/>
              <a:gd name="connsiteY14" fmla="*/ 1171254 h 3729576"/>
              <a:gd name="connsiteX15" fmla="*/ 3461687 w 3837690"/>
              <a:gd name="connsiteY15" fmla="*/ 2214396 h 3729576"/>
              <a:gd name="connsiteX16" fmla="*/ 3430700 w 3837690"/>
              <a:gd name="connsiteY16" fmla="*/ 2656798 h 3729576"/>
              <a:gd name="connsiteX17" fmla="*/ 3292091 w 3837690"/>
              <a:gd name="connsiteY17" fmla="*/ 2978484 h 3729576"/>
              <a:gd name="connsiteX18" fmla="*/ 3837690 w 3837690"/>
              <a:gd name="connsiteY18" fmla="*/ 3213012 h 3729576"/>
              <a:gd name="connsiteX0" fmla="*/ 3835616 w 3837690"/>
              <a:gd name="connsiteY0" fmla="*/ 3219925 h 3727718"/>
              <a:gd name="connsiteX1" fmla="*/ 3416779 w 3837690"/>
              <a:gd name="connsiteY1" fmla="*/ 3528340 h 3727718"/>
              <a:gd name="connsiteX2" fmla="*/ 2986264 w 3837690"/>
              <a:gd name="connsiteY2" fmla="*/ 3665944 h 3727718"/>
              <a:gd name="connsiteX3" fmla="*/ 2335224 w 3837690"/>
              <a:gd name="connsiteY3" fmla="*/ 3727442 h 3727718"/>
              <a:gd name="connsiteX4" fmla="*/ 1691557 w 3837690"/>
              <a:gd name="connsiteY4" fmla="*/ 3644413 h 3727718"/>
              <a:gd name="connsiteX5" fmla="*/ 1046696 w 3837690"/>
              <a:gd name="connsiteY5" fmla="*/ 3462165 h 3727718"/>
              <a:gd name="connsiteX6" fmla="*/ 268858 w 3837690"/>
              <a:gd name="connsiteY6" fmla="*/ 2950050 h 3727718"/>
              <a:gd name="connsiteX7" fmla="*/ 18644 w 3837690"/>
              <a:gd name="connsiteY7" fmla="*/ 2200752 h 3727718"/>
              <a:gd name="connsiteX8" fmla="*/ 30297 w 3837690"/>
              <a:gd name="connsiteY8" fmla="*/ 1762911 h 3727718"/>
              <a:gd name="connsiteX9" fmla="*/ 301529 w 3837690"/>
              <a:gd name="connsiteY9" fmla="*/ 901232 h 3727718"/>
              <a:gd name="connsiteX10" fmla="*/ 717992 w 3837690"/>
              <a:gd name="connsiteY10" fmla="*/ 341005 h 3727718"/>
              <a:gd name="connsiteX11" fmla="*/ 1651216 w 3837690"/>
              <a:gd name="connsiteY11" fmla="*/ 0 h 3727718"/>
              <a:gd name="connsiteX12" fmla="*/ 2433536 w 3837690"/>
              <a:gd name="connsiteY12" fmla="*/ 50005 h 3727718"/>
              <a:gd name="connsiteX13" fmla="*/ 3027594 w 3837690"/>
              <a:gd name="connsiteY13" fmla="*/ 370369 h 3727718"/>
              <a:gd name="connsiteX14" fmla="*/ 3385290 w 3837690"/>
              <a:gd name="connsiteY14" fmla="*/ 1171254 h 3727718"/>
              <a:gd name="connsiteX15" fmla="*/ 3461687 w 3837690"/>
              <a:gd name="connsiteY15" fmla="*/ 2214396 h 3727718"/>
              <a:gd name="connsiteX16" fmla="*/ 3430700 w 3837690"/>
              <a:gd name="connsiteY16" fmla="*/ 2656798 h 3727718"/>
              <a:gd name="connsiteX17" fmla="*/ 3292091 w 3837690"/>
              <a:gd name="connsiteY17" fmla="*/ 2978484 h 3727718"/>
              <a:gd name="connsiteX18" fmla="*/ 3837690 w 3837690"/>
              <a:gd name="connsiteY18" fmla="*/ 3213012 h 3727718"/>
              <a:gd name="connsiteX0" fmla="*/ 3835616 w 3837690"/>
              <a:gd name="connsiteY0" fmla="*/ 3219925 h 3727718"/>
              <a:gd name="connsiteX1" fmla="*/ 3416779 w 3837690"/>
              <a:gd name="connsiteY1" fmla="*/ 3528340 h 3727718"/>
              <a:gd name="connsiteX2" fmla="*/ 2986264 w 3837690"/>
              <a:gd name="connsiteY2" fmla="*/ 3665944 h 3727718"/>
              <a:gd name="connsiteX3" fmla="*/ 2335224 w 3837690"/>
              <a:gd name="connsiteY3" fmla="*/ 3727442 h 3727718"/>
              <a:gd name="connsiteX4" fmla="*/ 1691557 w 3837690"/>
              <a:gd name="connsiteY4" fmla="*/ 3644413 h 3727718"/>
              <a:gd name="connsiteX5" fmla="*/ 1046696 w 3837690"/>
              <a:gd name="connsiteY5" fmla="*/ 3462165 h 3727718"/>
              <a:gd name="connsiteX6" fmla="*/ 268858 w 3837690"/>
              <a:gd name="connsiteY6" fmla="*/ 2950050 h 3727718"/>
              <a:gd name="connsiteX7" fmla="*/ 18644 w 3837690"/>
              <a:gd name="connsiteY7" fmla="*/ 2200752 h 3727718"/>
              <a:gd name="connsiteX8" fmla="*/ 30297 w 3837690"/>
              <a:gd name="connsiteY8" fmla="*/ 1762911 h 3727718"/>
              <a:gd name="connsiteX9" fmla="*/ 301529 w 3837690"/>
              <a:gd name="connsiteY9" fmla="*/ 901232 h 3727718"/>
              <a:gd name="connsiteX10" fmla="*/ 717992 w 3837690"/>
              <a:gd name="connsiteY10" fmla="*/ 341005 h 3727718"/>
              <a:gd name="connsiteX11" fmla="*/ 1651216 w 3837690"/>
              <a:gd name="connsiteY11" fmla="*/ 0 h 3727718"/>
              <a:gd name="connsiteX12" fmla="*/ 2433536 w 3837690"/>
              <a:gd name="connsiteY12" fmla="*/ 50005 h 3727718"/>
              <a:gd name="connsiteX13" fmla="*/ 3027594 w 3837690"/>
              <a:gd name="connsiteY13" fmla="*/ 370369 h 3727718"/>
              <a:gd name="connsiteX14" fmla="*/ 3385290 w 3837690"/>
              <a:gd name="connsiteY14" fmla="*/ 1171254 h 3727718"/>
              <a:gd name="connsiteX15" fmla="*/ 3461687 w 3837690"/>
              <a:gd name="connsiteY15" fmla="*/ 2214396 h 3727718"/>
              <a:gd name="connsiteX16" fmla="*/ 3430700 w 3837690"/>
              <a:gd name="connsiteY16" fmla="*/ 2656798 h 3727718"/>
              <a:gd name="connsiteX17" fmla="*/ 3292091 w 3837690"/>
              <a:gd name="connsiteY17" fmla="*/ 2978484 h 3727718"/>
              <a:gd name="connsiteX18" fmla="*/ 3837690 w 3837690"/>
              <a:gd name="connsiteY18" fmla="*/ 3223110 h 3727718"/>
              <a:gd name="connsiteX0" fmla="*/ 3835616 w 3837690"/>
              <a:gd name="connsiteY0" fmla="*/ 3219925 h 3729804"/>
              <a:gd name="connsiteX1" fmla="*/ 3416779 w 3837690"/>
              <a:gd name="connsiteY1" fmla="*/ 3528340 h 3729804"/>
              <a:gd name="connsiteX2" fmla="*/ 2964477 w 3837690"/>
              <a:gd name="connsiteY2" fmla="*/ 3558897 h 3729804"/>
              <a:gd name="connsiteX3" fmla="*/ 2335224 w 3837690"/>
              <a:gd name="connsiteY3" fmla="*/ 3727442 h 3729804"/>
              <a:gd name="connsiteX4" fmla="*/ 1691557 w 3837690"/>
              <a:gd name="connsiteY4" fmla="*/ 3644413 h 3729804"/>
              <a:gd name="connsiteX5" fmla="*/ 1046696 w 3837690"/>
              <a:gd name="connsiteY5" fmla="*/ 3462165 h 3729804"/>
              <a:gd name="connsiteX6" fmla="*/ 268858 w 3837690"/>
              <a:gd name="connsiteY6" fmla="*/ 2950050 h 3729804"/>
              <a:gd name="connsiteX7" fmla="*/ 18644 w 3837690"/>
              <a:gd name="connsiteY7" fmla="*/ 2200752 h 3729804"/>
              <a:gd name="connsiteX8" fmla="*/ 30297 w 3837690"/>
              <a:gd name="connsiteY8" fmla="*/ 1762911 h 3729804"/>
              <a:gd name="connsiteX9" fmla="*/ 301529 w 3837690"/>
              <a:gd name="connsiteY9" fmla="*/ 901232 h 3729804"/>
              <a:gd name="connsiteX10" fmla="*/ 717992 w 3837690"/>
              <a:gd name="connsiteY10" fmla="*/ 341005 h 3729804"/>
              <a:gd name="connsiteX11" fmla="*/ 1651216 w 3837690"/>
              <a:gd name="connsiteY11" fmla="*/ 0 h 3729804"/>
              <a:gd name="connsiteX12" fmla="*/ 2433536 w 3837690"/>
              <a:gd name="connsiteY12" fmla="*/ 50005 h 3729804"/>
              <a:gd name="connsiteX13" fmla="*/ 3027594 w 3837690"/>
              <a:gd name="connsiteY13" fmla="*/ 370369 h 3729804"/>
              <a:gd name="connsiteX14" fmla="*/ 3385290 w 3837690"/>
              <a:gd name="connsiteY14" fmla="*/ 1171254 h 3729804"/>
              <a:gd name="connsiteX15" fmla="*/ 3461687 w 3837690"/>
              <a:gd name="connsiteY15" fmla="*/ 2214396 h 3729804"/>
              <a:gd name="connsiteX16" fmla="*/ 3430700 w 3837690"/>
              <a:gd name="connsiteY16" fmla="*/ 2656798 h 3729804"/>
              <a:gd name="connsiteX17" fmla="*/ 3292091 w 3837690"/>
              <a:gd name="connsiteY17" fmla="*/ 2978484 h 3729804"/>
              <a:gd name="connsiteX18" fmla="*/ 3837690 w 3837690"/>
              <a:gd name="connsiteY18" fmla="*/ 3223110 h 3729804"/>
              <a:gd name="connsiteX0" fmla="*/ 3835616 w 3837690"/>
              <a:gd name="connsiteY0" fmla="*/ 3219925 h 3728640"/>
              <a:gd name="connsiteX1" fmla="*/ 3416779 w 3837690"/>
              <a:gd name="connsiteY1" fmla="*/ 3528340 h 3728640"/>
              <a:gd name="connsiteX2" fmla="*/ 2964477 w 3837690"/>
              <a:gd name="connsiteY2" fmla="*/ 3558897 h 3728640"/>
              <a:gd name="connsiteX3" fmla="*/ 2335224 w 3837690"/>
              <a:gd name="connsiteY3" fmla="*/ 3727442 h 3728640"/>
              <a:gd name="connsiteX4" fmla="*/ 1046696 w 3837690"/>
              <a:gd name="connsiteY4" fmla="*/ 3462165 h 3728640"/>
              <a:gd name="connsiteX5" fmla="*/ 268858 w 3837690"/>
              <a:gd name="connsiteY5" fmla="*/ 2950050 h 3728640"/>
              <a:gd name="connsiteX6" fmla="*/ 18644 w 3837690"/>
              <a:gd name="connsiteY6" fmla="*/ 2200752 h 3728640"/>
              <a:gd name="connsiteX7" fmla="*/ 30297 w 3837690"/>
              <a:gd name="connsiteY7" fmla="*/ 1762911 h 3728640"/>
              <a:gd name="connsiteX8" fmla="*/ 301529 w 3837690"/>
              <a:gd name="connsiteY8" fmla="*/ 901232 h 3728640"/>
              <a:gd name="connsiteX9" fmla="*/ 717992 w 3837690"/>
              <a:gd name="connsiteY9" fmla="*/ 341005 h 3728640"/>
              <a:gd name="connsiteX10" fmla="*/ 1651216 w 3837690"/>
              <a:gd name="connsiteY10" fmla="*/ 0 h 3728640"/>
              <a:gd name="connsiteX11" fmla="*/ 2433536 w 3837690"/>
              <a:gd name="connsiteY11" fmla="*/ 50005 h 3728640"/>
              <a:gd name="connsiteX12" fmla="*/ 3027594 w 3837690"/>
              <a:gd name="connsiteY12" fmla="*/ 370369 h 3728640"/>
              <a:gd name="connsiteX13" fmla="*/ 3385290 w 3837690"/>
              <a:gd name="connsiteY13" fmla="*/ 1171254 h 3728640"/>
              <a:gd name="connsiteX14" fmla="*/ 3461687 w 3837690"/>
              <a:gd name="connsiteY14" fmla="*/ 2214396 h 3728640"/>
              <a:gd name="connsiteX15" fmla="*/ 3430700 w 3837690"/>
              <a:gd name="connsiteY15" fmla="*/ 2656798 h 3728640"/>
              <a:gd name="connsiteX16" fmla="*/ 3292091 w 3837690"/>
              <a:gd name="connsiteY16" fmla="*/ 2978484 h 3728640"/>
              <a:gd name="connsiteX17" fmla="*/ 3837690 w 3837690"/>
              <a:gd name="connsiteY17" fmla="*/ 3223110 h 3728640"/>
              <a:gd name="connsiteX0" fmla="*/ 3835616 w 3837690"/>
              <a:gd name="connsiteY0" fmla="*/ 3219925 h 3728656"/>
              <a:gd name="connsiteX1" fmla="*/ 3417487 w 3837690"/>
              <a:gd name="connsiteY1" fmla="*/ 3513956 h 3728656"/>
              <a:gd name="connsiteX2" fmla="*/ 2964477 w 3837690"/>
              <a:gd name="connsiteY2" fmla="*/ 3558897 h 3728656"/>
              <a:gd name="connsiteX3" fmla="*/ 2335224 w 3837690"/>
              <a:gd name="connsiteY3" fmla="*/ 3727442 h 3728656"/>
              <a:gd name="connsiteX4" fmla="*/ 1046696 w 3837690"/>
              <a:gd name="connsiteY4" fmla="*/ 3462165 h 3728656"/>
              <a:gd name="connsiteX5" fmla="*/ 268858 w 3837690"/>
              <a:gd name="connsiteY5" fmla="*/ 2950050 h 3728656"/>
              <a:gd name="connsiteX6" fmla="*/ 18644 w 3837690"/>
              <a:gd name="connsiteY6" fmla="*/ 2200752 h 3728656"/>
              <a:gd name="connsiteX7" fmla="*/ 30297 w 3837690"/>
              <a:gd name="connsiteY7" fmla="*/ 1762911 h 3728656"/>
              <a:gd name="connsiteX8" fmla="*/ 301529 w 3837690"/>
              <a:gd name="connsiteY8" fmla="*/ 901232 h 3728656"/>
              <a:gd name="connsiteX9" fmla="*/ 717992 w 3837690"/>
              <a:gd name="connsiteY9" fmla="*/ 341005 h 3728656"/>
              <a:gd name="connsiteX10" fmla="*/ 1651216 w 3837690"/>
              <a:gd name="connsiteY10" fmla="*/ 0 h 3728656"/>
              <a:gd name="connsiteX11" fmla="*/ 2433536 w 3837690"/>
              <a:gd name="connsiteY11" fmla="*/ 50005 h 3728656"/>
              <a:gd name="connsiteX12" fmla="*/ 3027594 w 3837690"/>
              <a:gd name="connsiteY12" fmla="*/ 370369 h 3728656"/>
              <a:gd name="connsiteX13" fmla="*/ 3385290 w 3837690"/>
              <a:gd name="connsiteY13" fmla="*/ 1171254 h 3728656"/>
              <a:gd name="connsiteX14" fmla="*/ 3461687 w 3837690"/>
              <a:gd name="connsiteY14" fmla="*/ 2214396 h 3728656"/>
              <a:gd name="connsiteX15" fmla="*/ 3430700 w 3837690"/>
              <a:gd name="connsiteY15" fmla="*/ 2656798 h 3728656"/>
              <a:gd name="connsiteX16" fmla="*/ 3292091 w 3837690"/>
              <a:gd name="connsiteY16" fmla="*/ 2978484 h 3728656"/>
              <a:gd name="connsiteX17" fmla="*/ 3837690 w 3837690"/>
              <a:gd name="connsiteY17" fmla="*/ 3223110 h 3728656"/>
              <a:gd name="connsiteX0" fmla="*/ 3835616 w 3835616"/>
              <a:gd name="connsiteY0" fmla="*/ 3219925 h 3728656"/>
              <a:gd name="connsiteX1" fmla="*/ 3417487 w 3835616"/>
              <a:gd name="connsiteY1" fmla="*/ 3513956 h 3728656"/>
              <a:gd name="connsiteX2" fmla="*/ 2964477 w 3835616"/>
              <a:gd name="connsiteY2" fmla="*/ 3558897 h 3728656"/>
              <a:gd name="connsiteX3" fmla="*/ 2335224 w 3835616"/>
              <a:gd name="connsiteY3" fmla="*/ 3727442 h 3728656"/>
              <a:gd name="connsiteX4" fmla="*/ 1046696 w 3835616"/>
              <a:gd name="connsiteY4" fmla="*/ 3462165 h 3728656"/>
              <a:gd name="connsiteX5" fmla="*/ 268858 w 3835616"/>
              <a:gd name="connsiteY5" fmla="*/ 2950050 h 3728656"/>
              <a:gd name="connsiteX6" fmla="*/ 18644 w 3835616"/>
              <a:gd name="connsiteY6" fmla="*/ 2200752 h 3728656"/>
              <a:gd name="connsiteX7" fmla="*/ 30297 w 3835616"/>
              <a:gd name="connsiteY7" fmla="*/ 1762911 h 3728656"/>
              <a:gd name="connsiteX8" fmla="*/ 301529 w 3835616"/>
              <a:gd name="connsiteY8" fmla="*/ 901232 h 3728656"/>
              <a:gd name="connsiteX9" fmla="*/ 717992 w 3835616"/>
              <a:gd name="connsiteY9" fmla="*/ 341005 h 3728656"/>
              <a:gd name="connsiteX10" fmla="*/ 1651216 w 3835616"/>
              <a:gd name="connsiteY10" fmla="*/ 0 h 3728656"/>
              <a:gd name="connsiteX11" fmla="*/ 2433536 w 3835616"/>
              <a:gd name="connsiteY11" fmla="*/ 50005 h 3728656"/>
              <a:gd name="connsiteX12" fmla="*/ 3027594 w 3835616"/>
              <a:gd name="connsiteY12" fmla="*/ 370369 h 3728656"/>
              <a:gd name="connsiteX13" fmla="*/ 3385290 w 3835616"/>
              <a:gd name="connsiteY13" fmla="*/ 1171254 h 3728656"/>
              <a:gd name="connsiteX14" fmla="*/ 3461687 w 3835616"/>
              <a:gd name="connsiteY14" fmla="*/ 2214396 h 3728656"/>
              <a:gd name="connsiteX15" fmla="*/ 3430700 w 3835616"/>
              <a:gd name="connsiteY15" fmla="*/ 2656798 h 3728656"/>
              <a:gd name="connsiteX16" fmla="*/ 3292091 w 3835616"/>
              <a:gd name="connsiteY16" fmla="*/ 2978484 h 3728656"/>
              <a:gd name="connsiteX17" fmla="*/ 3751780 w 3835616"/>
              <a:gd name="connsiteY17" fmla="*/ 3256428 h 3728656"/>
              <a:gd name="connsiteX0" fmla="*/ 3835616 w 3835616"/>
              <a:gd name="connsiteY0" fmla="*/ 3219925 h 3729924"/>
              <a:gd name="connsiteX1" fmla="*/ 3417487 w 3835616"/>
              <a:gd name="connsiteY1" fmla="*/ 3513956 h 3729924"/>
              <a:gd name="connsiteX2" fmla="*/ 2964477 w 3835616"/>
              <a:gd name="connsiteY2" fmla="*/ 3558897 h 3729924"/>
              <a:gd name="connsiteX3" fmla="*/ 2222800 w 3835616"/>
              <a:gd name="connsiteY3" fmla="*/ 3728717 h 3729924"/>
              <a:gd name="connsiteX4" fmla="*/ 1046696 w 3835616"/>
              <a:gd name="connsiteY4" fmla="*/ 3462165 h 3729924"/>
              <a:gd name="connsiteX5" fmla="*/ 268858 w 3835616"/>
              <a:gd name="connsiteY5" fmla="*/ 2950050 h 3729924"/>
              <a:gd name="connsiteX6" fmla="*/ 18644 w 3835616"/>
              <a:gd name="connsiteY6" fmla="*/ 2200752 h 3729924"/>
              <a:gd name="connsiteX7" fmla="*/ 30297 w 3835616"/>
              <a:gd name="connsiteY7" fmla="*/ 1762911 h 3729924"/>
              <a:gd name="connsiteX8" fmla="*/ 301529 w 3835616"/>
              <a:gd name="connsiteY8" fmla="*/ 901232 h 3729924"/>
              <a:gd name="connsiteX9" fmla="*/ 717992 w 3835616"/>
              <a:gd name="connsiteY9" fmla="*/ 341005 h 3729924"/>
              <a:gd name="connsiteX10" fmla="*/ 1651216 w 3835616"/>
              <a:gd name="connsiteY10" fmla="*/ 0 h 3729924"/>
              <a:gd name="connsiteX11" fmla="*/ 2433536 w 3835616"/>
              <a:gd name="connsiteY11" fmla="*/ 50005 h 3729924"/>
              <a:gd name="connsiteX12" fmla="*/ 3027594 w 3835616"/>
              <a:gd name="connsiteY12" fmla="*/ 370369 h 3729924"/>
              <a:gd name="connsiteX13" fmla="*/ 3385290 w 3835616"/>
              <a:gd name="connsiteY13" fmla="*/ 1171254 h 3729924"/>
              <a:gd name="connsiteX14" fmla="*/ 3461687 w 3835616"/>
              <a:gd name="connsiteY14" fmla="*/ 2214396 h 3729924"/>
              <a:gd name="connsiteX15" fmla="*/ 3430700 w 3835616"/>
              <a:gd name="connsiteY15" fmla="*/ 2656798 h 3729924"/>
              <a:gd name="connsiteX16" fmla="*/ 3292091 w 3835616"/>
              <a:gd name="connsiteY16" fmla="*/ 2978484 h 3729924"/>
              <a:gd name="connsiteX17" fmla="*/ 3751780 w 3835616"/>
              <a:gd name="connsiteY17" fmla="*/ 3256428 h 3729924"/>
              <a:gd name="connsiteX0" fmla="*/ 3835616 w 3835616"/>
              <a:gd name="connsiteY0" fmla="*/ 3219925 h 3731978"/>
              <a:gd name="connsiteX1" fmla="*/ 3417487 w 3835616"/>
              <a:gd name="connsiteY1" fmla="*/ 3513956 h 3731978"/>
              <a:gd name="connsiteX2" fmla="*/ 2964477 w 3835616"/>
              <a:gd name="connsiteY2" fmla="*/ 3558897 h 3731978"/>
              <a:gd name="connsiteX3" fmla="*/ 2222800 w 3835616"/>
              <a:gd name="connsiteY3" fmla="*/ 3728717 h 3731978"/>
              <a:gd name="connsiteX4" fmla="*/ 1046696 w 3835616"/>
              <a:gd name="connsiteY4" fmla="*/ 3462165 h 3731978"/>
              <a:gd name="connsiteX5" fmla="*/ 268858 w 3835616"/>
              <a:gd name="connsiteY5" fmla="*/ 2950050 h 3731978"/>
              <a:gd name="connsiteX6" fmla="*/ 18644 w 3835616"/>
              <a:gd name="connsiteY6" fmla="*/ 2200752 h 3731978"/>
              <a:gd name="connsiteX7" fmla="*/ 30297 w 3835616"/>
              <a:gd name="connsiteY7" fmla="*/ 1762911 h 3731978"/>
              <a:gd name="connsiteX8" fmla="*/ 301529 w 3835616"/>
              <a:gd name="connsiteY8" fmla="*/ 901232 h 3731978"/>
              <a:gd name="connsiteX9" fmla="*/ 717992 w 3835616"/>
              <a:gd name="connsiteY9" fmla="*/ 341005 h 3731978"/>
              <a:gd name="connsiteX10" fmla="*/ 1651216 w 3835616"/>
              <a:gd name="connsiteY10" fmla="*/ 0 h 3731978"/>
              <a:gd name="connsiteX11" fmla="*/ 2433536 w 3835616"/>
              <a:gd name="connsiteY11" fmla="*/ 50005 h 3731978"/>
              <a:gd name="connsiteX12" fmla="*/ 3027594 w 3835616"/>
              <a:gd name="connsiteY12" fmla="*/ 370369 h 3731978"/>
              <a:gd name="connsiteX13" fmla="*/ 3385290 w 3835616"/>
              <a:gd name="connsiteY13" fmla="*/ 1171254 h 3731978"/>
              <a:gd name="connsiteX14" fmla="*/ 3461687 w 3835616"/>
              <a:gd name="connsiteY14" fmla="*/ 2214396 h 3731978"/>
              <a:gd name="connsiteX15" fmla="*/ 3430700 w 3835616"/>
              <a:gd name="connsiteY15" fmla="*/ 2656798 h 3731978"/>
              <a:gd name="connsiteX16" fmla="*/ 3292091 w 3835616"/>
              <a:gd name="connsiteY16" fmla="*/ 2978484 h 3731978"/>
              <a:gd name="connsiteX17" fmla="*/ 3751780 w 3835616"/>
              <a:gd name="connsiteY17" fmla="*/ 3256428 h 3731978"/>
              <a:gd name="connsiteX0" fmla="*/ 3835616 w 3835616"/>
              <a:gd name="connsiteY0" fmla="*/ 3219925 h 3731979"/>
              <a:gd name="connsiteX1" fmla="*/ 3417487 w 3835616"/>
              <a:gd name="connsiteY1" fmla="*/ 3513956 h 3731979"/>
              <a:gd name="connsiteX2" fmla="*/ 2964477 w 3835616"/>
              <a:gd name="connsiteY2" fmla="*/ 3558897 h 3731979"/>
              <a:gd name="connsiteX3" fmla="*/ 2222800 w 3835616"/>
              <a:gd name="connsiteY3" fmla="*/ 3728717 h 3731979"/>
              <a:gd name="connsiteX4" fmla="*/ 1046696 w 3835616"/>
              <a:gd name="connsiteY4" fmla="*/ 3462165 h 3731979"/>
              <a:gd name="connsiteX5" fmla="*/ 268858 w 3835616"/>
              <a:gd name="connsiteY5" fmla="*/ 2950050 h 3731979"/>
              <a:gd name="connsiteX6" fmla="*/ 18644 w 3835616"/>
              <a:gd name="connsiteY6" fmla="*/ 2200752 h 3731979"/>
              <a:gd name="connsiteX7" fmla="*/ 30297 w 3835616"/>
              <a:gd name="connsiteY7" fmla="*/ 1762911 h 3731979"/>
              <a:gd name="connsiteX8" fmla="*/ 717992 w 3835616"/>
              <a:gd name="connsiteY8" fmla="*/ 341005 h 3731979"/>
              <a:gd name="connsiteX9" fmla="*/ 1651216 w 3835616"/>
              <a:gd name="connsiteY9" fmla="*/ 0 h 3731979"/>
              <a:gd name="connsiteX10" fmla="*/ 2433536 w 3835616"/>
              <a:gd name="connsiteY10" fmla="*/ 50005 h 3731979"/>
              <a:gd name="connsiteX11" fmla="*/ 3027594 w 3835616"/>
              <a:gd name="connsiteY11" fmla="*/ 370369 h 3731979"/>
              <a:gd name="connsiteX12" fmla="*/ 3385290 w 3835616"/>
              <a:gd name="connsiteY12" fmla="*/ 1171254 h 3731979"/>
              <a:gd name="connsiteX13" fmla="*/ 3461687 w 3835616"/>
              <a:gd name="connsiteY13" fmla="*/ 2214396 h 3731979"/>
              <a:gd name="connsiteX14" fmla="*/ 3430700 w 3835616"/>
              <a:gd name="connsiteY14" fmla="*/ 2656798 h 3731979"/>
              <a:gd name="connsiteX15" fmla="*/ 3292091 w 3835616"/>
              <a:gd name="connsiteY15" fmla="*/ 2978484 h 3731979"/>
              <a:gd name="connsiteX16" fmla="*/ 3751780 w 3835616"/>
              <a:gd name="connsiteY16" fmla="*/ 3256428 h 3731979"/>
              <a:gd name="connsiteX0" fmla="*/ 3835616 w 3835616"/>
              <a:gd name="connsiteY0" fmla="*/ 3219925 h 3731979"/>
              <a:gd name="connsiteX1" fmla="*/ 3417487 w 3835616"/>
              <a:gd name="connsiteY1" fmla="*/ 3513956 h 3731979"/>
              <a:gd name="connsiteX2" fmla="*/ 2964477 w 3835616"/>
              <a:gd name="connsiteY2" fmla="*/ 3558897 h 3731979"/>
              <a:gd name="connsiteX3" fmla="*/ 2222800 w 3835616"/>
              <a:gd name="connsiteY3" fmla="*/ 3728717 h 3731979"/>
              <a:gd name="connsiteX4" fmla="*/ 1046696 w 3835616"/>
              <a:gd name="connsiteY4" fmla="*/ 3462165 h 3731979"/>
              <a:gd name="connsiteX5" fmla="*/ 268858 w 3835616"/>
              <a:gd name="connsiteY5" fmla="*/ 2950050 h 3731979"/>
              <a:gd name="connsiteX6" fmla="*/ 18644 w 3835616"/>
              <a:gd name="connsiteY6" fmla="*/ 2200752 h 3731979"/>
              <a:gd name="connsiteX7" fmla="*/ 30297 w 3835616"/>
              <a:gd name="connsiteY7" fmla="*/ 1762911 h 3731979"/>
              <a:gd name="connsiteX8" fmla="*/ 542523 w 3835616"/>
              <a:gd name="connsiteY8" fmla="*/ 291475 h 3731979"/>
              <a:gd name="connsiteX9" fmla="*/ 1651216 w 3835616"/>
              <a:gd name="connsiteY9" fmla="*/ 0 h 3731979"/>
              <a:gd name="connsiteX10" fmla="*/ 2433536 w 3835616"/>
              <a:gd name="connsiteY10" fmla="*/ 50005 h 3731979"/>
              <a:gd name="connsiteX11" fmla="*/ 3027594 w 3835616"/>
              <a:gd name="connsiteY11" fmla="*/ 370369 h 3731979"/>
              <a:gd name="connsiteX12" fmla="*/ 3385290 w 3835616"/>
              <a:gd name="connsiteY12" fmla="*/ 1171254 h 3731979"/>
              <a:gd name="connsiteX13" fmla="*/ 3461687 w 3835616"/>
              <a:gd name="connsiteY13" fmla="*/ 2214396 h 3731979"/>
              <a:gd name="connsiteX14" fmla="*/ 3430700 w 3835616"/>
              <a:gd name="connsiteY14" fmla="*/ 2656798 h 3731979"/>
              <a:gd name="connsiteX15" fmla="*/ 3292091 w 3835616"/>
              <a:gd name="connsiteY15" fmla="*/ 2978484 h 3731979"/>
              <a:gd name="connsiteX16" fmla="*/ 3751780 w 3835616"/>
              <a:gd name="connsiteY16" fmla="*/ 3256428 h 3731979"/>
              <a:gd name="connsiteX0" fmla="*/ 3833553 w 3833553"/>
              <a:gd name="connsiteY0" fmla="*/ 3219925 h 3731979"/>
              <a:gd name="connsiteX1" fmla="*/ 3415424 w 3833553"/>
              <a:gd name="connsiteY1" fmla="*/ 3513956 h 3731979"/>
              <a:gd name="connsiteX2" fmla="*/ 2962414 w 3833553"/>
              <a:gd name="connsiteY2" fmla="*/ 3558897 h 3731979"/>
              <a:gd name="connsiteX3" fmla="*/ 2220737 w 3833553"/>
              <a:gd name="connsiteY3" fmla="*/ 3728717 h 3731979"/>
              <a:gd name="connsiteX4" fmla="*/ 1044633 w 3833553"/>
              <a:gd name="connsiteY4" fmla="*/ 3462165 h 3731979"/>
              <a:gd name="connsiteX5" fmla="*/ 266795 w 3833553"/>
              <a:gd name="connsiteY5" fmla="*/ 2950050 h 3731979"/>
              <a:gd name="connsiteX6" fmla="*/ 16581 w 3833553"/>
              <a:gd name="connsiteY6" fmla="*/ 2200752 h 3731979"/>
              <a:gd name="connsiteX7" fmla="*/ 34598 w 3833553"/>
              <a:gd name="connsiteY7" fmla="*/ 1633447 h 3731979"/>
              <a:gd name="connsiteX8" fmla="*/ 540460 w 3833553"/>
              <a:gd name="connsiteY8" fmla="*/ 291475 h 3731979"/>
              <a:gd name="connsiteX9" fmla="*/ 1649153 w 3833553"/>
              <a:gd name="connsiteY9" fmla="*/ 0 h 3731979"/>
              <a:gd name="connsiteX10" fmla="*/ 2431473 w 3833553"/>
              <a:gd name="connsiteY10" fmla="*/ 50005 h 3731979"/>
              <a:gd name="connsiteX11" fmla="*/ 3025531 w 3833553"/>
              <a:gd name="connsiteY11" fmla="*/ 370369 h 3731979"/>
              <a:gd name="connsiteX12" fmla="*/ 3383227 w 3833553"/>
              <a:gd name="connsiteY12" fmla="*/ 1171254 h 3731979"/>
              <a:gd name="connsiteX13" fmla="*/ 3459624 w 3833553"/>
              <a:gd name="connsiteY13" fmla="*/ 2214396 h 3731979"/>
              <a:gd name="connsiteX14" fmla="*/ 3428637 w 3833553"/>
              <a:gd name="connsiteY14" fmla="*/ 2656798 h 3731979"/>
              <a:gd name="connsiteX15" fmla="*/ 3290028 w 3833553"/>
              <a:gd name="connsiteY15" fmla="*/ 2978484 h 3731979"/>
              <a:gd name="connsiteX16" fmla="*/ 3749717 w 3833553"/>
              <a:gd name="connsiteY16" fmla="*/ 3256428 h 3731979"/>
              <a:gd name="connsiteX0" fmla="*/ 3833553 w 3833553"/>
              <a:gd name="connsiteY0" fmla="*/ 3219925 h 3731979"/>
              <a:gd name="connsiteX1" fmla="*/ 3415424 w 3833553"/>
              <a:gd name="connsiteY1" fmla="*/ 3513956 h 3731979"/>
              <a:gd name="connsiteX2" fmla="*/ 2962414 w 3833553"/>
              <a:gd name="connsiteY2" fmla="*/ 3558897 h 3731979"/>
              <a:gd name="connsiteX3" fmla="*/ 2220737 w 3833553"/>
              <a:gd name="connsiteY3" fmla="*/ 3728717 h 3731979"/>
              <a:gd name="connsiteX4" fmla="*/ 1044633 w 3833553"/>
              <a:gd name="connsiteY4" fmla="*/ 3462165 h 3731979"/>
              <a:gd name="connsiteX5" fmla="*/ 266795 w 3833553"/>
              <a:gd name="connsiteY5" fmla="*/ 2950050 h 3731979"/>
              <a:gd name="connsiteX6" fmla="*/ 16581 w 3833553"/>
              <a:gd name="connsiteY6" fmla="*/ 2200752 h 3731979"/>
              <a:gd name="connsiteX7" fmla="*/ 34598 w 3833553"/>
              <a:gd name="connsiteY7" fmla="*/ 1633447 h 3731979"/>
              <a:gd name="connsiteX8" fmla="*/ 540460 w 3833553"/>
              <a:gd name="connsiteY8" fmla="*/ 291475 h 3731979"/>
              <a:gd name="connsiteX9" fmla="*/ 1649153 w 3833553"/>
              <a:gd name="connsiteY9" fmla="*/ 0 h 3731979"/>
              <a:gd name="connsiteX10" fmla="*/ 2431473 w 3833553"/>
              <a:gd name="connsiteY10" fmla="*/ 50005 h 3731979"/>
              <a:gd name="connsiteX11" fmla="*/ 3025531 w 3833553"/>
              <a:gd name="connsiteY11" fmla="*/ 370369 h 3731979"/>
              <a:gd name="connsiteX12" fmla="*/ 3383227 w 3833553"/>
              <a:gd name="connsiteY12" fmla="*/ 1171254 h 3731979"/>
              <a:gd name="connsiteX13" fmla="*/ 3459624 w 3833553"/>
              <a:gd name="connsiteY13" fmla="*/ 2214396 h 3731979"/>
              <a:gd name="connsiteX14" fmla="*/ 3428637 w 3833553"/>
              <a:gd name="connsiteY14" fmla="*/ 2656798 h 3731979"/>
              <a:gd name="connsiteX15" fmla="*/ 3290028 w 3833553"/>
              <a:gd name="connsiteY15" fmla="*/ 2978484 h 3731979"/>
              <a:gd name="connsiteX16" fmla="*/ 3749717 w 3833553"/>
              <a:gd name="connsiteY16" fmla="*/ 3256428 h 3731979"/>
              <a:gd name="connsiteX0" fmla="*/ 3833188 w 3833188"/>
              <a:gd name="connsiteY0" fmla="*/ 3219925 h 3731979"/>
              <a:gd name="connsiteX1" fmla="*/ 3415059 w 3833188"/>
              <a:gd name="connsiteY1" fmla="*/ 3513956 h 3731979"/>
              <a:gd name="connsiteX2" fmla="*/ 2962049 w 3833188"/>
              <a:gd name="connsiteY2" fmla="*/ 3558897 h 3731979"/>
              <a:gd name="connsiteX3" fmla="*/ 2220372 w 3833188"/>
              <a:gd name="connsiteY3" fmla="*/ 3728717 h 3731979"/>
              <a:gd name="connsiteX4" fmla="*/ 1044268 w 3833188"/>
              <a:gd name="connsiteY4" fmla="*/ 3462165 h 3731979"/>
              <a:gd name="connsiteX5" fmla="*/ 261479 w 3833188"/>
              <a:gd name="connsiteY5" fmla="*/ 3050740 h 3731979"/>
              <a:gd name="connsiteX6" fmla="*/ 16216 w 3833188"/>
              <a:gd name="connsiteY6" fmla="*/ 2200752 h 3731979"/>
              <a:gd name="connsiteX7" fmla="*/ 34233 w 3833188"/>
              <a:gd name="connsiteY7" fmla="*/ 1633447 h 3731979"/>
              <a:gd name="connsiteX8" fmla="*/ 540095 w 3833188"/>
              <a:gd name="connsiteY8" fmla="*/ 291475 h 3731979"/>
              <a:gd name="connsiteX9" fmla="*/ 1648788 w 3833188"/>
              <a:gd name="connsiteY9" fmla="*/ 0 h 3731979"/>
              <a:gd name="connsiteX10" fmla="*/ 2431108 w 3833188"/>
              <a:gd name="connsiteY10" fmla="*/ 50005 h 3731979"/>
              <a:gd name="connsiteX11" fmla="*/ 3025166 w 3833188"/>
              <a:gd name="connsiteY11" fmla="*/ 370369 h 3731979"/>
              <a:gd name="connsiteX12" fmla="*/ 3382862 w 3833188"/>
              <a:gd name="connsiteY12" fmla="*/ 1171254 h 3731979"/>
              <a:gd name="connsiteX13" fmla="*/ 3459259 w 3833188"/>
              <a:gd name="connsiteY13" fmla="*/ 2214396 h 3731979"/>
              <a:gd name="connsiteX14" fmla="*/ 3428272 w 3833188"/>
              <a:gd name="connsiteY14" fmla="*/ 2656798 h 3731979"/>
              <a:gd name="connsiteX15" fmla="*/ 3289663 w 3833188"/>
              <a:gd name="connsiteY15" fmla="*/ 2978484 h 3731979"/>
              <a:gd name="connsiteX16" fmla="*/ 3749352 w 3833188"/>
              <a:gd name="connsiteY16" fmla="*/ 3256428 h 3731979"/>
              <a:gd name="connsiteX0" fmla="*/ 3833188 w 3833188"/>
              <a:gd name="connsiteY0" fmla="*/ 3219925 h 3729118"/>
              <a:gd name="connsiteX1" fmla="*/ 3415059 w 3833188"/>
              <a:gd name="connsiteY1" fmla="*/ 3513956 h 3729118"/>
              <a:gd name="connsiteX2" fmla="*/ 2962049 w 3833188"/>
              <a:gd name="connsiteY2" fmla="*/ 3558897 h 3729118"/>
              <a:gd name="connsiteX3" fmla="*/ 2220372 w 3833188"/>
              <a:gd name="connsiteY3" fmla="*/ 3728717 h 3729118"/>
              <a:gd name="connsiteX4" fmla="*/ 1042147 w 3833188"/>
              <a:gd name="connsiteY4" fmla="*/ 3505319 h 3729118"/>
              <a:gd name="connsiteX5" fmla="*/ 261479 w 3833188"/>
              <a:gd name="connsiteY5" fmla="*/ 3050740 h 3729118"/>
              <a:gd name="connsiteX6" fmla="*/ 16216 w 3833188"/>
              <a:gd name="connsiteY6" fmla="*/ 2200752 h 3729118"/>
              <a:gd name="connsiteX7" fmla="*/ 34233 w 3833188"/>
              <a:gd name="connsiteY7" fmla="*/ 1633447 h 3729118"/>
              <a:gd name="connsiteX8" fmla="*/ 540095 w 3833188"/>
              <a:gd name="connsiteY8" fmla="*/ 291475 h 3729118"/>
              <a:gd name="connsiteX9" fmla="*/ 1648788 w 3833188"/>
              <a:gd name="connsiteY9" fmla="*/ 0 h 3729118"/>
              <a:gd name="connsiteX10" fmla="*/ 2431108 w 3833188"/>
              <a:gd name="connsiteY10" fmla="*/ 50005 h 3729118"/>
              <a:gd name="connsiteX11" fmla="*/ 3025166 w 3833188"/>
              <a:gd name="connsiteY11" fmla="*/ 370369 h 3729118"/>
              <a:gd name="connsiteX12" fmla="*/ 3382862 w 3833188"/>
              <a:gd name="connsiteY12" fmla="*/ 1171254 h 3729118"/>
              <a:gd name="connsiteX13" fmla="*/ 3459259 w 3833188"/>
              <a:gd name="connsiteY13" fmla="*/ 2214396 h 3729118"/>
              <a:gd name="connsiteX14" fmla="*/ 3428272 w 3833188"/>
              <a:gd name="connsiteY14" fmla="*/ 2656798 h 3729118"/>
              <a:gd name="connsiteX15" fmla="*/ 3289663 w 3833188"/>
              <a:gd name="connsiteY15" fmla="*/ 2978484 h 3729118"/>
              <a:gd name="connsiteX16" fmla="*/ 3749352 w 3833188"/>
              <a:gd name="connsiteY16" fmla="*/ 3256428 h 3729118"/>
              <a:gd name="connsiteX0" fmla="*/ 3755903 w 3755903"/>
              <a:gd name="connsiteY0" fmla="*/ 3264410 h 3729117"/>
              <a:gd name="connsiteX1" fmla="*/ 3415059 w 3755903"/>
              <a:gd name="connsiteY1" fmla="*/ 3513956 h 3729117"/>
              <a:gd name="connsiteX2" fmla="*/ 2962049 w 3755903"/>
              <a:gd name="connsiteY2" fmla="*/ 3558897 h 3729117"/>
              <a:gd name="connsiteX3" fmla="*/ 2220372 w 3755903"/>
              <a:gd name="connsiteY3" fmla="*/ 3728717 h 3729117"/>
              <a:gd name="connsiteX4" fmla="*/ 1042147 w 3755903"/>
              <a:gd name="connsiteY4" fmla="*/ 3505319 h 3729117"/>
              <a:gd name="connsiteX5" fmla="*/ 261479 w 3755903"/>
              <a:gd name="connsiteY5" fmla="*/ 3050740 h 3729117"/>
              <a:gd name="connsiteX6" fmla="*/ 16216 w 3755903"/>
              <a:gd name="connsiteY6" fmla="*/ 2200752 h 3729117"/>
              <a:gd name="connsiteX7" fmla="*/ 34233 w 3755903"/>
              <a:gd name="connsiteY7" fmla="*/ 1633447 h 3729117"/>
              <a:gd name="connsiteX8" fmla="*/ 540095 w 3755903"/>
              <a:gd name="connsiteY8" fmla="*/ 291475 h 3729117"/>
              <a:gd name="connsiteX9" fmla="*/ 1648788 w 3755903"/>
              <a:gd name="connsiteY9" fmla="*/ 0 h 3729117"/>
              <a:gd name="connsiteX10" fmla="*/ 2431108 w 3755903"/>
              <a:gd name="connsiteY10" fmla="*/ 50005 h 3729117"/>
              <a:gd name="connsiteX11" fmla="*/ 3025166 w 3755903"/>
              <a:gd name="connsiteY11" fmla="*/ 370369 h 3729117"/>
              <a:gd name="connsiteX12" fmla="*/ 3382862 w 3755903"/>
              <a:gd name="connsiteY12" fmla="*/ 1171254 h 3729117"/>
              <a:gd name="connsiteX13" fmla="*/ 3459259 w 3755903"/>
              <a:gd name="connsiteY13" fmla="*/ 2214396 h 3729117"/>
              <a:gd name="connsiteX14" fmla="*/ 3428272 w 3755903"/>
              <a:gd name="connsiteY14" fmla="*/ 2656798 h 3729117"/>
              <a:gd name="connsiteX15" fmla="*/ 3289663 w 3755903"/>
              <a:gd name="connsiteY15" fmla="*/ 2978484 h 3729117"/>
              <a:gd name="connsiteX16" fmla="*/ 3749352 w 3755903"/>
              <a:gd name="connsiteY16" fmla="*/ 3256428 h 3729117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59259 w 3755903"/>
              <a:gd name="connsiteY13" fmla="*/ 2214396 h 3729114"/>
              <a:gd name="connsiteX14" fmla="*/ 3428272 w 3755903"/>
              <a:gd name="connsiteY14" fmla="*/ 2656798 h 3729114"/>
              <a:gd name="connsiteX15" fmla="*/ 3289663 w 3755903"/>
              <a:gd name="connsiteY15" fmla="*/ 2978484 h 3729114"/>
              <a:gd name="connsiteX16" fmla="*/ 3749352 w 3755903"/>
              <a:gd name="connsiteY16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59259 w 3755903"/>
              <a:gd name="connsiteY13" fmla="*/ 2214396 h 3729114"/>
              <a:gd name="connsiteX14" fmla="*/ 3422529 w 3755903"/>
              <a:gd name="connsiteY14" fmla="*/ 2656123 h 3729114"/>
              <a:gd name="connsiteX15" fmla="*/ 3289663 w 3755903"/>
              <a:gd name="connsiteY15" fmla="*/ 2978484 h 3729114"/>
              <a:gd name="connsiteX16" fmla="*/ 3749352 w 3755903"/>
              <a:gd name="connsiteY16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22529 w 3755903"/>
              <a:gd name="connsiteY13" fmla="*/ 2656123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30454 w 3755903"/>
              <a:gd name="connsiteY13" fmla="*/ 2612424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30454 w 3755903"/>
              <a:gd name="connsiteY13" fmla="*/ 2612424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8881"/>
              <a:gd name="connsiteX1" fmla="*/ 3391649 w 3755903"/>
              <a:gd name="connsiteY1" fmla="*/ 3520134 h 3728881"/>
              <a:gd name="connsiteX2" fmla="*/ 2962922 w 3755903"/>
              <a:gd name="connsiteY2" fmla="*/ 3541149 h 3728881"/>
              <a:gd name="connsiteX3" fmla="*/ 2220372 w 3755903"/>
              <a:gd name="connsiteY3" fmla="*/ 3728717 h 3728881"/>
              <a:gd name="connsiteX4" fmla="*/ 1042147 w 3755903"/>
              <a:gd name="connsiteY4" fmla="*/ 3505319 h 3728881"/>
              <a:gd name="connsiteX5" fmla="*/ 261479 w 3755903"/>
              <a:gd name="connsiteY5" fmla="*/ 3050740 h 3728881"/>
              <a:gd name="connsiteX6" fmla="*/ 16216 w 3755903"/>
              <a:gd name="connsiteY6" fmla="*/ 2200752 h 3728881"/>
              <a:gd name="connsiteX7" fmla="*/ 34233 w 3755903"/>
              <a:gd name="connsiteY7" fmla="*/ 1633447 h 3728881"/>
              <a:gd name="connsiteX8" fmla="*/ 540095 w 3755903"/>
              <a:gd name="connsiteY8" fmla="*/ 291475 h 3728881"/>
              <a:gd name="connsiteX9" fmla="*/ 1648788 w 3755903"/>
              <a:gd name="connsiteY9" fmla="*/ 0 h 3728881"/>
              <a:gd name="connsiteX10" fmla="*/ 2431108 w 3755903"/>
              <a:gd name="connsiteY10" fmla="*/ 50005 h 3728881"/>
              <a:gd name="connsiteX11" fmla="*/ 3025166 w 3755903"/>
              <a:gd name="connsiteY11" fmla="*/ 370369 h 3728881"/>
              <a:gd name="connsiteX12" fmla="*/ 3382862 w 3755903"/>
              <a:gd name="connsiteY12" fmla="*/ 1171254 h 3728881"/>
              <a:gd name="connsiteX13" fmla="*/ 3430454 w 3755903"/>
              <a:gd name="connsiteY13" fmla="*/ 2612424 h 3728881"/>
              <a:gd name="connsiteX14" fmla="*/ 3289663 w 3755903"/>
              <a:gd name="connsiteY14" fmla="*/ 2978484 h 3728881"/>
              <a:gd name="connsiteX15" fmla="*/ 3749352 w 3755903"/>
              <a:gd name="connsiteY15" fmla="*/ 3256428 h 3728881"/>
              <a:gd name="connsiteX0" fmla="*/ 3755903 w 3755903"/>
              <a:gd name="connsiteY0" fmla="*/ 3264410 h 3728816"/>
              <a:gd name="connsiteX1" fmla="*/ 3391649 w 3755903"/>
              <a:gd name="connsiteY1" fmla="*/ 3520134 h 3728816"/>
              <a:gd name="connsiteX2" fmla="*/ 2962922 w 3755903"/>
              <a:gd name="connsiteY2" fmla="*/ 3541149 h 3728816"/>
              <a:gd name="connsiteX3" fmla="*/ 2220372 w 3755903"/>
              <a:gd name="connsiteY3" fmla="*/ 3728717 h 3728816"/>
              <a:gd name="connsiteX4" fmla="*/ 1039530 w 3755903"/>
              <a:gd name="connsiteY4" fmla="*/ 3558566 h 3728816"/>
              <a:gd name="connsiteX5" fmla="*/ 261479 w 3755903"/>
              <a:gd name="connsiteY5" fmla="*/ 3050740 h 3728816"/>
              <a:gd name="connsiteX6" fmla="*/ 16216 w 3755903"/>
              <a:gd name="connsiteY6" fmla="*/ 2200752 h 3728816"/>
              <a:gd name="connsiteX7" fmla="*/ 34233 w 3755903"/>
              <a:gd name="connsiteY7" fmla="*/ 1633447 h 3728816"/>
              <a:gd name="connsiteX8" fmla="*/ 540095 w 3755903"/>
              <a:gd name="connsiteY8" fmla="*/ 291475 h 3728816"/>
              <a:gd name="connsiteX9" fmla="*/ 1648788 w 3755903"/>
              <a:gd name="connsiteY9" fmla="*/ 0 h 3728816"/>
              <a:gd name="connsiteX10" fmla="*/ 2431108 w 3755903"/>
              <a:gd name="connsiteY10" fmla="*/ 50005 h 3728816"/>
              <a:gd name="connsiteX11" fmla="*/ 3025166 w 3755903"/>
              <a:gd name="connsiteY11" fmla="*/ 370369 h 3728816"/>
              <a:gd name="connsiteX12" fmla="*/ 3382862 w 3755903"/>
              <a:gd name="connsiteY12" fmla="*/ 1171254 h 3728816"/>
              <a:gd name="connsiteX13" fmla="*/ 3430454 w 3755903"/>
              <a:gd name="connsiteY13" fmla="*/ 2612424 h 3728816"/>
              <a:gd name="connsiteX14" fmla="*/ 3289663 w 3755903"/>
              <a:gd name="connsiteY14" fmla="*/ 2978484 h 3728816"/>
              <a:gd name="connsiteX15" fmla="*/ 3749352 w 3755903"/>
              <a:gd name="connsiteY15" fmla="*/ 3256428 h 3728816"/>
              <a:gd name="connsiteX0" fmla="*/ 3750266 w 3750266"/>
              <a:gd name="connsiteY0" fmla="*/ 3264410 h 3728817"/>
              <a:gd name="connsiteX1" fmla="*/ 3386012 w 3750266"/>
              <a:gd name="connsiteY1" fmla="*/ 3520134 h 3728817"/>
              <a:gd name="connsiteX2" fmla="*/ 2957285 w 3750266"/>
              <a:gd name="connsiteY2" fmla="*/ 3541149 h 3728817"/>
              <a:gd name="connsiteX3" fmla="*/ 2214735 w 3750266"/>
              <a:gd name="connsiteY3" fmla="*/ 3728717 h 3728817"/>
              <a:gd name="connsiteX4" fmla="*/ 1033893 w 3750266"/>
              <a:gd name="connsiteY4" fmla="*/ 3558566 h 3728817"/>
              <a:gd name="connsiteX5" fmla="*/ 255842 w 3750266"/>
              <a:gd name="connsiteY5" fmla="*/ 3050740 h 3728817"/>
              <a:gd name="connsiteX6" fmla="*/ 18139 w 3750266"/>
              <a:gd name="connsiteY6" fmla="*/ 2281973 h 3728817"/>
              <a:gd name="connsiteX7" fmla="*/ 28596 w 3750266"/>
              <a:gd name="connsiteY7" fmla="*/ 1633447 h 3728817"/>
              <a:gd name="connsiteX8" fmla="*/ 534458 w 3750266"/>
              <a:gd name="connsiteY8" fmla="*/ 291475 h 3728817"/>
              <a:gd name="connsiteX9" fmla="*/ 1643151 w 3750266"/>
              <a:gd name="connsiteY9" fmla="*/ 0 h 3728817"/>
              <a:gd name="connsiteX10" fmla="*/ 2425471 w 3750266"/>
              <a:gd name="connsiteY10" fmla="*/ 50005 h 3728817"/>
              <a:gd name="connsiteX11" fmla="*/ 3019529 w 3750266"/>
              <a:gd name="connsiteY11" fmla="*/ 370369 h 3728817"/>
              <a:gd name="connsiteX12" fmla="*/ 3377225 w 3750266"/>
              <a:gd name="connsiteY12" fmla="*/ 1171254 h 3728817"/>
              <a:gd name="connsiteX13" fmla="*/ 3424817 w 3750266"/>
              <a:gd name="connsiteY13" fmla="*/ 2612424 h 3728817"/>
              <a:gd name="connsiteX14" fmla="*/ 3284026 w 3750266"/>
              <a:gd name="connsiteY14" fmla="*/ 2978484 h 3728817"/>
              <a:gd name="connsiteX15" fmla="*/ 3743715 w 3750266"/>
              <a:gd name="connsiteY15" fmla="*/ 3256428 h 3728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750266" h="3728817">
                <a:moveTo>
                  <a:pt x="3750266" y="3264410"/>
                </a:moveTo>
                <a:cubicBezTo>
                  <a:pt x="3737566" y="3279227"/>
                  <a:pt x="3518175" y="3474011"/>
                  <a:pt x="3386012" y="3520134"/>
                </a:cubicBezTo>
                <a:cubicBezTo>
                  <a:pt x="3253849" y="3566257"/>
                  <a:pt x="3152498" y="3506385"/>
                  <a:pt x="2957285" y="3541149"/>
                </a:cubicBezTo>
                <a:cubicBezTo>
                  <a:pt x="2762072" y="3575913"/>
                  <a:pt x="2535300" y="3725814"/>
                  <a:pt x="2214735" y="3728717"/>
                </a:cubicBezTo>
                <a:cubicBezTo>
                  <a:pt x="1894170" y="3731620"/>
                  <a:pt x="1360375" y="3671562"/>
                  <a:pt x="1033893" y="3558566"/>
                </a:cubicBezTo>
                <a:cubicBezTo>
                  <a:pt x="707411" y="3445570"/>
                  <a:pt x="425134" y="3263505"/>
                  <a:pt x="255842" y="3050740"/>
                </a:cubicBezTo>
                <a:cubicBezTo>
                  <a:pt x="86550" y="2837975"/>
                  <a:pt x="56013" y="2518188"/>
                  <a:pt x="18139" y="2281973"/>
                </a:cubicBezTo>
                <a:cubicBezTo>
                  <a:pt x="-19735" y="2045758"/>
                  <a:pt x="10668" y="1759550"/>
                  <a:pt x="28596" y="1633447"/>
                </a:cubicBezTo>
                <a:cubicBezTo>
                  <a:pt x="109920" y="1087868"/>
                  <a:pt x="265366" y="563716"/>
                  <a:pt x="534458" y="291475"/>
                </a:cubicBezTo>
                <a:cubicBezTo>
                  <a:pt x="803551" y="19234"/>
                  <a:pt x="1289344" y="6827"/>
                  <a:pt x="1643151" y="0"/>
                </a:cubicBezTo>
                <a:cubicBezTo>
                  <a:pt x="1856511" y="5080"/>
                  <a:pt x="2196075" y="-11723"/>
                  <a:pt x="2425471" y="50005"/>
                </a:cubicBezTo>
                <a:cubicBezTo>
                  <a:pt x="2654867" y="111733"/>
                  <a:pt x="2860903" y="183494"/>
                  <a:pt x="3019529" y="370369"/>
                </a:cubicBezTo>
                <a:cubicBezTo>
                  <a:pt x="3178155" y="557244"/>
                  <a:pt x="3309677" y="797578"/>
                  <a:pt x="3377225" y="1171254"/>
                </a:cubicBezTo>
                <a:cubicBezTo>
                  <a:pt x="3444773" y="1544930"/>
                  <a:pt x="3548826" y="1984764"/>
                  <a:pt x="3424817" y="2612424"/>
                </a:cubicBezTo>
                <a:cubicBezTo>
                  <a:pt x="3389203" y="2718531"/>
                  <a:pt x="3367291" y="2865644"/>
                  <a:pt x="3284026" y="2978484"/>
                </a:cubicBezTo>
                <a:cubicBezTo>
                  <a:pt x="3298252" y="3020691"/>
                  <a:pt x="3403215" y="3263535"/>
                  <a:pt x="3743715" y="3256428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C3FAC55-09C4-4EAD-9435-D35B1660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1" y="750899"/>
            <a:ext cx="3288851" cy="2046090"/>
          </a:xfrm>
        </p:spPr>
        <p:txBody>
          <a:bodyPr>
            <a:normAutofit/>
          </a:bodyPr>
          <a:lstStyle/>
          <a:p>
            <a:pPr algn="ctr"/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SJF</a:t>
            </a:r>
            <a:endParaRPr lang="ko-KR" altLang="en-US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F2934-6203-415F-89A8-DF314F572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315" y="3375348"/>
            <a:ext cx="3338285" cy="2940165"/>
          </a:xfrm>
        </p:spPr>
        <p:txBody>
          <a:bodyPr anchor="ctr">
            <a:normAutofit lnSpcReduction="10000"/>
          </a:bodyPr>
          <a:lstStyle/>
          <a:p>
            <a:pPr marL="342900" lvl="0" indent="-342900" algn="ctr" latinLnBrk="1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수행시간이 짧은 작업부터 처리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프로세스의 평균 대기시간 감소</a:t>
            </a:r>
          </a:p>
          <a:p>
            <a:pPr marL="342900" lvl="0" indent="-342900" algn="ctr" latinLnBrk="1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프로세스가 얼마나 걸릴지 모르기 때문에 실제로는 구현 불가능</a:t>
            </a:r>
            <a:endParaRPr lang="en-US" altLang="ko-KR" sz="20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ctr" latinLnBrk="1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사용자가 값을 명시하던가 해야함</a:t>
            </a:r>
          </a:p>
        </p:txBody>
      </p:sp>
    </p:spTree>
    <p:extLst>
      <p:ext uri="{BB962C8B-B14F-4D97-AF65-F5344CB8AC3E}">
        <p14:creationId xmlns:p14="http://schemas.microsoft.com/office/powerpoint/2010/main" val="1415897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3D6A03ED-7B7A-4C88-8FFC-A4D862447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53975754-B125-4FFC-9140-F88A16E3D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60726" y="398616"/>
            <a:ext cx="7177671" cy="5810148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  <a:gd name="connsiteX0" fmla="*/ 7142118 w 7631470"/>
              <a:gd name="connsiteY0" fmla="*/ 6405352 h 6405386"/>
              <a:gd name="connsiteX1" fmla="*/ 6552830 w 7631470"/>
              <a:gd name="connsiteY1" fmla="*/ 6396252 h 6405386"/>
              <a:gd name="connsiteX2" fmla="*/ 987782 w 7631470"/>
              <a:gd name="connsiteY2" fmla="*/ 6365722 h 6405386"/>
              <a:gd name="connsiteX3" fmla="*/ 0 w 7631470"/>
              <a:gd name="connsiteY3" fmla="*/ 6336938 h 6405386"/>
              <a:gd name="connsiteX4" fmla="*/ 0 w 7631470"/>
              <a:gd name="connsiteY4" fmla="*/ 32372 h 6405386"/>
              <a:gd name="connsiteX5" fmla="*/ 157934 w 7631470"/>
              <a:gd name="connsiteY5" fmla="*/ 32797 h 6405386"/>
              <a:gd name="connsiteX6" fmla="*/ 6431319 w 7631470"/>
              <a:gd name="connsiteY6" fmla="*/ 0 h 6405386"/>
              <a:gd name="connsiteX7" fmla="*/ 7631470 w 7631470"/>
              <a:gd name="connsiteY7" fmla="*/ 30531 h 6405386"/>
              <a:gd name="connsiteX8" fmla="*/ 7560032 w 7631470"/>
              <a:gd name="connsiteY8" fmla="*/ 6274128 h 6405386"/>
              <a:gd name="connsiteX9" fmla="*/ 7394324 w 7631470"/>
              <a:gd name="connsiteY9" fmla="*/ 6402154 h 6405386"/>
              <a:gd name="connsiteX10" fmla="*/ 7142118 w 7631470"/>
              <a:gd name="connsiteY10" fmla="*/ 6405352 h 6405386"/>
              <a:gd name="connsiteX0" fmla="*/ 7154766 w 7644118"/>
              <a:gd name="connsiteY0" fmla="*/ 6405352 h 6405386"/>
              <a:gd name="connsiteX1" fmla="*/ 6565478 w 7644118"/>
              <a:gd name="connsiteY1" fmla="*/ 6396252 h 6405386"/>
              <a:gd name="connsiteX2" fmla="*/ 1000430 w 7644118"/>
              <a:gd name="connsiteY2" fmla="*/ 6365722 h 6405386"/>
              <a:gd name="connsiteX3" fmla="*/ 0 w 7644118"/>
              <a:gd name="connsiteY3" fmla="*/ 6324387 h 6405386"/>
              <a:gd name="connsiteX4" fmla="*/ 12648 w 7644118"/>
              <a:gd name="connsiteY4" fmla="*/ 32372 h 6405386"/>
              <a:gd name="connsiteX5" fmla="*/ 170582 w 7644118"/>
              <a:gd name="connsiteY5" fmla="*/ 32797 h 6405386"/>
              <a:gd name="connsiteX6" fmla="*/ 6443967 w 7644118"/>
              <a:gd name="connsiteY6" fmla="*/ 0 h 6405386"/>
              <a:gd name="connsiteX7" fmla="*/ 7644118 w 7644118"/>
              <a:gd name="connsiteY7" fmla="*/ 30531 h 6405386"/>
              <a:gd name="connsiteX8" fmla="*/ 7572680 w 7644118"/>
              <a:gd name="connsiteY8" fmla="*/ 6274128 h 6405386"/>
              <a:gd name="connsiteX9" fmla="*/ 7406972 w 7644118"/>
              <a:gd name="connsiteY9" fmla="*/ 6402154 h 6405386"/>
              <a:gd name="connsiteX10" fmla="*/ 7154766 w 7644118"/>
              <a:gd name="connsiteY10" fmla="*/ 6405352 h 6405386"/>
              <a:gd name="connsiteX0" fmla="*/ 7167747 w 7657099"/>
              <a:gd name="connsiteY0" fmla="*/ 6405352 h 6405386"/>
              <a:gd name="connsiteX1" fmla="*/ 6578459 w 7657099"/>
              <a:gd name="connsiteY1" fmla="*/ 6396252 h 6405386"/>
              <a:gd name="connsiteX2" fmla="*/ 1013411 w 7657099"/>
              <a:gd name="connsiteY2" fmla="*/ 6365722 h 6405386"/>
              <a:gd name="connsiteX3" fmla="*/ 12981 w 7657099"/>
              <a:gd name="connsiteY3" fmla="*/ 6324387 h 6405386"/>
              <a:gd name="connsiteX4" fmla="*/ 25629 w 7657099"/>
              <a:gd name="connsiteY4" fmla="*/ 32372 h 6405386"/>
              <a:gd name="connsiteX5" fmla="*/ 183563 w 7657099"/>
              <a:gd name="connsiteY5" fmla="*/ 32797 h 6405386"/>
              <a:gd name="connsiteX6" fmla="*/ 6456948 w 7657099"/>
              <a:gd name="connsiteY6" fmla="*/ 0 h 6405386"/>
              <a:gd name="connsiteX7" fmla="*/ 7657099 w 7657099"/>
              <a:gd name="connsiteY7" fmla="*/ 30531 h 6405386"/>
              <a:gd name="connsiteX8" fmla="*/ 7585661 w 7657099"/>
              <a:gd name="connsiteY8" fmla="*/ 6274128 h 6405386"/>
              <a:gd name="connsiteX9" fmla="*/ 7419953 w 7657099"/>
              <a:gd name="connsiteY9" fmla="*/ 6402154 h 6405386"/>
              <a:gd name="connsiteX10" fmla="*/ 7167747 w 7657099"/>
              <a:gd name="connsiteY10" fmla="*/ 6405352 h 6405386"/>
              <a:gd name="connsiteX0" fmla="*/ 7236700 w 7726052"/>
              <a:gd name="connsiteY0" fmla="*/ 6405352 h 6405386"/>
              <a:gd name="connsiteX1" fmla="*/ 6647412 w 7726052"/>
              <a:gd name="connsiteY1" fmla="*/ 6396252 h 6405386"/>
              <a:gd name="connsiteX2" fmla="*/ 1082364 w 7726052"/>
              <a:gd name="connsiteY2" fmla="*/ 6365722 h 6405386"/>
              <a:gd name="connsiteX3" fmla="*/ 6051 w 7726052"/>
              <a:gd name="connsiteY3" fmla="*/ 6324387 h 6405386"/>
              <a:gd name="connsiteX4" fmla="*/ 94582 w 7726052"/>
              <a:gd name="connsiteY4" fmla="*/ 32372 h 6405386"/>
              <a:gd name="connsiteX5" fmla="*/ 252516 w 7726052"/>
              <a:gd name="connsiteY5" fmla="*/ 32797 h 6405386"/>
              <a:gd name="connsiteX6" fmla="*/ 6525901 w 7726052"/>
              <a:gd name="connsiteY6" fmla="*/ 0 h 6405386"/>
              <a:gd name="connsiteX7" fmla="*/ 7726052 w 7726052"/>
              <a:gd name="connsiteY7" fmla="*/ 30531 h 6405386"/>
              <a:gd name="connsiteX8" fmla="*/ 7654614 w 7726052"/>
              <a:gd name="connsiteY8" fmla="*/ 6274128 h 6405386"/>
              <a:gd name="connsiteX9" fmla="*/ 7488906 w 7726052"/>
              <a:gd name="connsiteY9" fmla="*/ 6402154 h 6405386"/>
              <a:gd name="connsiteX10" fmla="*/ 7236700 w 7726052"/>
              <a:gd name="connsiteY10" fmla="*/ 6405352 h 6405386"/>
              <a:gd name="connsiteX0" fmla="*/ 7240058 w 7729410"/>
              <a:gd name="connsiteY0" fmla="*/ 6405352 h 6405386"/>
              <a:gd name="connsiteX1" fmla="*/ 6650770 w 7729410"/>
              <a:gd name="connsiteY1" fmla="*/ 6396252 h 6405386"/>
              <a:gd name="connsiteX2" fmla="*/ 1085722 w 7729410"/>
              <a:gd name="connsiteY2" fmla="*/ 6365722 h 6405386"/>
              <a:gd name="connsiteX3" fmla="*/ 9409 w 7729410"/>
              <a:gd name="connsiteY3" fmla="*/ 6324387 h 6405386"/>
              <a:gd name="connsiteX4" fmla="*/ 47351 w 7729410"/>
              <a:gd name="connsiteY4" fmla="*/ 32372 h 6405386"/>
              <a:gd name="connsiteX5" fmla="*/ 255874 w 7729410"/>
              <a:gd name="connsiteY5" fmla="*/ 32797 h 6405386"/>
              <a:gd name="connsiteX6" fmla="*/ 6529259 w 7729410"/>
              <a:gd name="connsiteY6" fmla="*/ 0 h 6405386"/>
              <a:gd name="connsiteX7" fmla="*/ 7729410 w 7729410"/>
              <a:gd name="connsiteY7" fmla="*/ 30531 h 6405386"/>
              <a:gd name="connsiteX8" fmla="*/ 7657972 w 7729410"/>
              <a:gd name="connsiteY8" fmla="*/ 6274128 h 6405386"/>
              <a:gd name="connsiteX9" fmla="*/ 7492264 w 7729410"/>
              <a:gd name="connsiteY9" fmla="*/ 6402154 h 6405386"/>
              <a:gd name="connsiteX10" fmla="*/ 7240058 w 7729410"/>
              <a:gd name="connsiteY10" fmla="*/ 6405352 h 640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29410" h="6405386">
                <a:moveTo>
                  <a:pt x="7240058" y="6405352"/>
                </a:moveTo>
                <a:cubicBezTo>
                  <a:pt x="7065297" y="6404963"/>
                  <a:pt x="6846319" y="6401325"/>
                  <a:pt x="6650770" y="6396252"/>
                </a:cubicBezTo>
                <a:lnTo>
                  <a:pt x="1085722" y="6365722"/>
                </a:lnTo>
                <a:lnTo>
                  <a:pt x="9409" y="6324387"/>
                </a:lnTo>
                <a:cubicBezTo>
                  <a:pt x="-24317" y="4214496"/>
                  <a:pt x="43135" y="2129710"/>
                  <a:pt x="47351" y="32372"/>
                </a:cubicBezTo>
                <a:lnTo>
                  <a:pt x="255874" y="32797"/>
                </a:lnTo>
                <a:lnTo>
                  <a:pt x="6529259" y="0"/>
                </a:lnTo>
                <a:cubicBezTo>
                  <a:pt x="7029322" y="30531"/>
                  <a:pt x="7386510" y="-1"/>
                  <a:pt x="7729410" y="30531"/>
                </a:cubicBezTo>
                <a:cubicBezTo>
                  <a:pt x="7707716" y="2585987"/>
                  <a:pt x="7753223" y="4971471"/>
                  <a:pt x="7657972" y="6274128"/>
                </a:cubicBezTo>
                <a:cubicBezTo>
                  <a:pt x="7649782" y="6434165"/>
                  <a:pt x="7656570" y="6381800"/>
                  <a:pt x="7492264" y="6402154"/>
                </a:cubicBezTo>
                <a:cubicBezTo>
                  <a:pt x="7433854" y="6404650"/>
                  <a:pt x="7344915" y="6405586"/>
                  <a:pt x="7240058" y="6405352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2C673667-46AA-4DF0-A85B-F7D6E52DB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539370" flipH="1" flipV="1">
            <a:off x="617882" y="494866"/>
            <a:ext cx="4036224" cy="2597228"/>
          </a:xfrm>
          <a:custGeom>
            <a:avLst/>
            <a:gdLst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403600 w 3637280"/>
              <a:gd name="connsiteY39" fmla="*/ 3505200 h 4023360"/>
              <a:gd name="connsiteX40" fmla="*/ 3505200 w 3637280"/>
              <a:gd name="connsiteY40" fmla="*/ 3596640 h 4023360"/>
              <a:gd name="connsiteX41" fmla="*/ 3545840 w 3637280"/>
              <a:gd name="connsiteY41" fmla="*/ 3637280 h 4023360"/>
              <a:gd name="connsiteX42" fmla="*/ 3596640 w 3637280"/>
              <a:gd name="connsiteY42" fmla="*/ 3667760 h 4023360"/>
              <a:gd name="connsiteX43" fmla="*/ 3637280 w 3637280"/>
              <a:gd name="connsiteY43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45840 w 3637280"/>
              <a:gd name="connsiteY40" fmla="*/ 3637280 h 4023360"/>
              <a:gd name="connsiteX41" fmla="*/ 3596640 w 3637280"/>
              <a:gd name="connsiteY41" fmla="*/ 3667760 h 4023360"/>
              <a:gd name="connsiteX42" fmla="*/ 3637280 w 3637280"/>
              <a:gd name="connsiteY42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96640 w 3637280"/>
              <a:gd name="connsiteY40" fmla="*/ 3667760 h 4023360"/>
              <a:gd name="connsiteX41" fmla="*/ 3637280 w 3637280"/>
              <a:gd name="connsiteY41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96640 w 3637280"/>
              <a:gd name="connsiteY40" fmla="*/ 366776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0" fmla="*/ 3637280 w 3820160"/>
              <a:gd name="connsiteY0" fmla="*/ 3352800 h 4023360"/>
              <a:gd name="connsiteX1" fmla="*/ 3606800 w 3820160"/>
              <a:gd name="connsiteY1" fmla="*/ 3403600 h 4023360"/>
              <a:gd name="connsiteX2" fmla="*/ 3556000 w 3820160"/>
              <a:gd name="connsiteY2" fmla="*/ 3474720 h 4023360"/>
              <a:gd name="connsiteX3" fmla="*/ 3535680 w 3820160"/>
              <a:gd name="connsiteY3" fmla="*/ 3505200 h 4023360"/>
              <a:gd name="connsiteX4" fmla="*/ 3515360 w 3820160"/>
              <a:gd name="connsiteY4" fmla="*/ 3525520 h 4023360"/>
              <a:gd name="connsiteX5" fmla="*/ 3474720 w 3820160"/>
              <a:gd name="connsiteY5" fmla="*/ 3576320 h 4023360"/>
              <a:gd name="connsiteX6" fmla="*/ 3230880 w 3820160"/>
              <a:gd name="connsiteY6" fmla="*/ 3749040 h 4023360"/>
              <a:gd name="connsiteX7" fmla="*/ 2763520 w 3820160"/>
              <a:gd name="connsiteY7" fmla="*/ 3931920 h 4023360"/>
              <a:gd name="connsiteX8" fmla="*/ 2407920 w 3820160"/>
              <a:gd name="connsiteY8" fmla="*/ 4013200 h 4023360"/>
              <a:gd name="connsiteX9" fmla="*/ 2204720 w 3820160"/>
              <a:gd name="connsiteY9" fmla="*/ 4023360 h 4023360"/>
              <a:gd name="connsiteX10" fmla="*/ 1869440 w 3820160"/>
              <a:gd name="connsiteY10" fmla="*/ 4013200 h 4023360"/>
              <a:gd name="connsiteX11" fmla="*/ 1483360 w 3820160"/>
              <a:gd name="connsiteY11" fmla="*/ 3942080 h 4023360"/>
              <a:gd name="connsiteX12" fmla="*/ 1259840 w 3820160"/>
              <a:gd name="connsiteY12" fmla="*/ 3870960 h 4023360"/>
              <a:gd name="connsiteX13" fmla="*/ 1056640 w 3820160"/>
              <a:gd name="connsiteY13" fmla="*/ 3779520 h 4023360"/>
              <a:gd name="connsiteX14" fmla="*/ 792480 w 3820160"/>
              <a:gd name="connsiteY14" fmla="*/ 3616960 h 4023360"/>
              <a:gd name="connsiteX15" fmla="*/ 355600 w 3820160"/>
              <a:gd name="connsiteY15" fmla="*/ 3017520 h 4023360"/>
              <a:gd name="connsiteX16" fmla="*/ 152400 w 3820160"/>
              <a:gd name="connsiteY16" fmla="*/ 2611120 h 4023360"/>
              <a:gd name="connsiteX17" fmla="*/ 30480 w 3820160"/>
              <a:gd name="connsiteY17" fmla="*/ 2204720 h 4023360"/>
              <a:gd name="connsiteX18" fmla="*/ 0 w 3820160"/>
              <a:gd name="connsiteY18" fmla="*/ 1981200 h 4023360"/>
              <a:gd name="connsiteX19" fmla="*/ 71120 w 3820160"/>
              <a:gd name="connsiteY19" fmla="*/ 1158240 h 4023360"/>
              <a:gd name="connsiteX20" fmla="*/ 132080 w 3820160"/>
              <a:gd name="connsiteY20" fmla="*/ 975360 h 4023360"/>
              <a:gd name="connsiteX21" fmla="*/ 294640 w 3820160"/>
              <a:gd name="connsiteY21" fmla="*/ 690880 h 4023360"/>
              <a:gd name="connsiteX22" fmla="*/ 751840 w 3820160"/>
              <a:gd name="connsiteY22" fmla="*/ 254000 h 4023360"/>
              <a:gd name="connsiteX23" fmla="*/ 1127760 w 3820160"/>
              <a:gd name="connsiteY23" fmla="*/ 71120 h 4023360"/>
              <a:gd name="connsiteX24" fmla="*/ 1432560 w 3820160"/>
              <a:gd name="connsiteY24" fmla="*/ 10160 h 4023360"/>
              <a:gd name="connsiteX25" fmla="*/ 1625600 w 3820160"/>
              <a:gd name="connsiteY25" fmla="*/ 0 h 4023360"/>
              <a:gd name="connsiteX26" fmla="*/ 2174240 w 3820160"/>
              <a:gd name="connsiteY26" fmla="*/ 20320 h 4023360"/>
              <a:gd name="connsiteX27" fmla="*/ 2407920 w 3820160"/>
              <a:gd name="connsiteY27" fmla="*/ 101600 h 4023360"/>
              <a:gd name="connsiteX28" fmla="*/ 2580640 w 3820160"/>
              <a:gd name="connsiteY28" fmla="*/ 223520 h 4023360"/>
              <a:gd name="connsiteX29" fmla="*/ 2794000 w 3820160"/>
              <a:gd name="connsiteY29" fmla="*/ 599440 h 4023360"/>
              <a:gd name="connsiteX30" fmla="*/ 2885440 w 3820160"/>
              <a:gd name="connsiteY30" fmla="*/ 853440 h 4023360"/>
              <a:gd name="connsiteX31" fmla="*/ 3007360 w 3820160"/>
              <a:gd name="connsiteY31" fmla="*/ 1361440 h 4023360"/>
              <a:gd name="connsiteX32" fmla="*/ 3078480 w 3820160"/>
              <a:gd name="connsiteY32" fmla="*/ 1899920 h 4023360"/>
              <a:gd name="connsiteX33" fmla="*/ 3078480 w 3820160"/>
              <a:gd name="connsiteY33" fmla="*/ 2570480 h 4023360"/>
              <a:gd name="connsiteX34" fmla="*/ 3037840 w 3820160"/>
              <a:gd name="connsiteY34" fmla="*/ 2844800 h 4023360"/>
              <a:gd name="connsiteX35" fmla="*/ 3017520 w 3820160"/>
              <a:gd name="connsiteY35" fmla="*/ 2926080 h 4023360"/>
              <a:gd name="connsiteX36" fmla="*/ 2997200 w 3820160"/>
              <a:gd name="connsiteY36" fmla="*/ 2966720 h 4023360"/>
              <a:gd name="connsiteX37" fmla="*/ 3068320 w 3820160"/>
              <a:gd name="connsiteY37" fmla="*/ 3098800 h 4023360"/>
              <a:gd name="connsiteX38" fmla="*/ 3108960 w 3820160"/>
              <a:gd name="connsiteY38" fmla="*/ 3169920 h 4023360"/>
              <a:gd name="connsiteX39" fmla="*/ 3820160 w 3820160"/>
              <a:gd name="connsiteY39" fmla="*/ 3078480 h 4023360"/>
              <a:gd name="connsiteX0" fmla="*/ 3606800 w 3820160"/>
              <a:gd name="connsiteY0" fmla="*/ 3403600 h 4023360"/>
              <a:gd name="connsiteX1" fmla="*/ 3556000 w 3820160"/>
              <a:gd name="connsiteY1" fmla="*/ 3474720 h 4023360"/>
              <a:gd name="connsiteX2" fmla="*/ 3535680 w 3820160"/>
              <a:gd name="connsiteY2" fmla="*/ 3505200 h 4023360"/>
              <a:gd name="connsiteX3" fmla="*/ 3515360 w 3820160"/>
              <a:gd name="connsiteY3" fmla="*/ 3525520 h 4023360"/>
              <a:gd name="connsiteX4" fmla="*/ 3474720 w 3820160"/>
              <a:gd name="connsiteY4" fmla="*/ 3576320 h 4023360"/>
              <a:gd name="connsiteX5" fmla="*/ 3230880 w 3820160"/>
              <a:gd name="connsiteY5" fmla="*/ 3749040 h 4023360"/>
              <a:gd name="connsiteX6" fmla="*/ 2763520 w 3820160"/>
              <a:gd name="connsiteY6" fmla="*/ 3931920 h 4023360"/>
              <a:gd name="connsiteX7" fmla="*/ 2407920 w 3820160"/>
              <a:gd name="connsiteY7" fmla="*/ 4013200 h 4023360"/>
              <a:gd name="connsiteX8" fmla="*/ 2204720 w 3820160"/>
              <a:gd name="connsiteY8" fmla="*/ 4023360 h 4023360"/>
              <a:gd name="connsiteX9" fmla="*/ 1869440 w 3820160"/>
              <a:gd name="connsiteY9" fmla="*/ 4013200 h 4023360"/>
              <a:gd name="connsiteX10" fmla="*/ 1483360 w 3820160"/>
              <a:gd name="connsiteY10" fmla="*/ 3942080 h 4023360"/>
              <a:gd name="connsiteX11" fmla="*/ 1259840 w 3820160"/>
              <a:gd name="connsiteY11" fmla="*/ 3870960 h 4023360"/>
              <a:gd name="connsiteX12" fmla="*/ 1056640 w 3820160"/>
              <a:gd name="connsiteY12" fmla="*/ 3779520 h 4023360"/>
              <a:gd name="connsiteX13" fmla="*/ 792480 w 3820160"/>
              <a:gd name="connsiteY13" fmla="*/ 3616960 h 4023360"/>
              <a:gd name="connsiteX14" fmla="*/ 355600 w 3820160"/>
              <a:gd name="connsiteY14" fmla="*/ 3017520 h 4023360"/>
              <a:gd name="connsiteX15" fmla="*/ 152400 w 3820160"/>
              <a:gd name="connsiteY15" fmla="*/ 2611120 h 4023360"/>
              <a:gd name="connsiteX16" fmla="*/ 30480 w 3820160"/>
              <a:gd name="connsiteY16" fmla="*/ 2204720 h 4023360"/>
              <a:gd name="connsiteX17" fmla="*/ 0 w 3820160"/>
              <a:gd name="connsiteY17" fmla="*/ 1981200 h 4023360"/>
              <a:gd name="connsiteX18" fmla="*/ 71120 w 3820160"/>
              <a:gd name="connsiteY18" fmla="*/ 1158240 h 4023360"/>
              <a:gd name="connsiteX19" fmla="*/ 132080 w 3820160"/>
              <a:gd name="connsiteY19" fmla="*/ 975360 h 4023360"/>
              <a:gd name="connsiteX20" fmla="*/ 294640 w 3820160"/>
              <a:gd name="connsiteY20" fmla="*/ 690880 h 4023360"/>
              <a:gd name="connsiteX21" fmla="*/ 751840 w 3820160"/>
              <a:gd name="connsiteY21" fmla="*/ 254000 h 4023360"/>
              <a:gd name="connsiteX22" fmla="*/ 1127760 w 3820160"/>
              <a:gd name="connsiteY22" fmla="*/ 71120 h 4023360"/>
              <a:gd name="connsiteX23" fmla="*/ 1432560 w 3820160"/>
              <a:gd name="connsiteY23" fmla="*/ 10160 h 4023360"/>
              <a:gd name="connsiteX24" fmla="*/ 1625600 w 3820160"/>
              <a:gd name="connsiteY24" fmla="*/ 0 h 4023360"/>
              <a:gd name="connsiteX25" fmla="*/ 2174240 w 3820160"/>
              <a:gd name="connsiteY25" fmla="*/ 20320 h 4023360"/>
              <a:gd name="connsiteX26" fmla="*/ 2407920 w 3820160"/>
              <a:gd name="connsiteY26" fmla="*/ 101600 h 4023360"/>
              <a:gd name="connsiteX27" fmla="*/ 2580640 w 3820160"/>
              <a:gd name="connsiteY27" fmla="*/ 223520 h 4023360"/>
              <a:gd name="connsiteX28" fmla="*/ 2794000 w 3820160"/>
              <a:gd name="connsiteY28" fmla="*/ 599440 h 4023360"/>
              <a:gd name="connsiteX29" fmla="*/ 2885440 w 3820160"/>
              <a:gd name="connsiteY29" fmla="*/ 853440 h 4023360"/>
              <a:gd name="connsiteX30" fmla="*/ 3007360 w 3820160"/>
              <a:gd name="connsiteY30" fmla="*/ 1361440 h 4023360"/>
              <a:gd name="connsiteX31" fmla="*/ 3078480 w 3820160"/>
              <a:gd name="connsiteY31" fmla="*/ 1899920 h 4023360"/>
              <a:gd name="connsiteX32" fmla="*/ 3078480 w 3820160"/>
              <a:gd name="connsiteY32" fmla="*/ 2570480 h 4023360"/>
              <a:gd name="connsiteX33" fmla="*/ 3037840 w 3820160"/>
              <a:gd name="connsiteY33" fmla="*/ 2844800 h 4023360"/>
              <a:gd name="connsiteX34" fmla="*/ 3017520 w 3820160"/>
              <a:gd name="connsiteY34" fmla="*/ 2926080 h 4023360"/>
              <a:gd name="connsiteX35" fmla="*/ 2997200 w 3820160"/>
              <a:gd name="connsiteY35" fmla="*/ 2966720 h 4023360"/>
              <a:gd name="connsiteX36" fmla="*/ 3068320 w 3820160"/>
              <a:gd name="connsiteY36" fmla="*/ 3098800 h 4023360"/>
              <a:gd name="connsiteX37" fmla="*/ 3108960 w 3820160"/>
              <a:gd name="connsiteY37" fmla="*/ 3169920 h 4023360"/>
              <a:gd name="connsiteX38" fmla="*/ 3820160 w 3820160"/>
              <a:gd name="connsiteY38" fmla="*/ 3078480 h 4023360"/>
              <a:gd name="connsiteX0" fmla="*/ 3556000 w 3820160"/>
              <a:gd name="connsiteY0" fmla="*/ 3474720 h 4023360"/>
              <a:gd name="connsiteX1" fmla="*/ 3535680 w 3820160"/>
              <a:gd name="connsiteY1" fmla="*/ 3505200 h 4023360"/>
              <a:gd name="connsiteX2" fmla="*/ 3515360 w 3820160"/>
              <a:gd name="connsiteY2" fmla="*/ 3525520 h 4023360"/>
              <a:gd name="connsiteX3" fmla="*/ 3474720 w 3820160"/>
              <a:gd name="connsiteY3" fmla="*/ 3576320 h 4023360"/>
              <a:gd name="connsiteX4" fmla="*/ 3230880 w 3820160"/>
              <a:gd name="connsiteY4" fmla="*/ 3749040 h 4023360"/>
              <a:gd name="connsiteX5" fmla="*/ 2763520 w 3820160"/>
              <a:gd name="connsiteY5" fmla="*/ 3931920 h 4023360"/>
              <a:gd name="connsiteX6" fmla="*/ 2407920 w 3820160"/>
              <a:gd name="connsiteY6" fmla="*/ 4013200 h 4023360"/>
              <a:gd name="connsiteX7" fmla="*/ 2204720 w 3820160"/>
              <a:gd name="connsiteY7" fmla="*/ 4023360 h 4023360"/>
              <a:gd name="connsiteX8" fmla="*/ 1869440 w 3820160"/>
              <a:gd name="connsiteY8" fmla="*/ 4013200 h 4023360"/>
              <a:gd name="connsiteX9" fmla="*/ 1483360 w 3820160"/>
              <a:gd name="connsiteY9" fmla="*/ 3942080 h 4023360"/>
              <a:gd name="connsiteX10" fmla="*/ 1259840 w 3820160"/>
              <a:gd name="connsiteY10" fmla="*/ 3870960 h 4023360"/>
              <a:gd name="connsiteX11" fmla="*/ 1056640 w 3820160"/>
              <a:gd name="connsiteY11" fmla="*/ 3779520 h 4023360"/>
              <a:gd name="connsiteX12" fmla="*/ 792480 w 3820160"/>
              <a:gd name="connsiteY12" fmla="*/ 3616960 h 4023360"/>
              <a:gd name="connsiteX13" fmla="*/ 355600 w 3820160"/>
              <a:gd name="connsiteY13" fmla="*/ 3017520 h 4023360"/>
              <a:gd name="connsiteX14" fmla="*/ 152400 w 3820160"/>
              <a:gd name="connsiteY14" fmla="*/ 2611120 h 4023360"/>
              <a:gd name="connsiteX15" fmla="*/ 30480 w 3820160"/>
              <a:gd name="connsiteY15" fmla="*/ 2204720 h 4023360"/>
              <a:gd name="connsiteX16" fmla="*/ 0 w 3820160"/>
              <a:gd name="connsiteY16" fmla="*/ 1981200 h 4023360"/>
              <a:gd name="connsiteX17" fmla="*/ 71120 w 3820160"/>
              <a:gd name="connsiteY17" fmla="*/ 1158240 h 4023360"/>
              <a:gd name="connsiteX18" fmla="*/ 132080 w 3820160"/>
              <a:gd name="connsiteY18" fmla="*/ 975360 h 4023360"/>
              <a:gd name="connsiteX19" fmla="*/ 294640 w 3820160"/>
              <a:gd name="connsiteY19" fmla="*/ 690880 h 4023360"/>
              <a:gd name="connsiteX20" fmla="*/ 751840 w 3820160"/>
              <a:gd name="connsiteY20" fmla="*/ 254000 h 4023360"/>
              <a:gd name="connsiteX21" fmla="*/ 1127760 w 3820160"/>
              <a:gd name="connsiteY21" fmla="*/ 71120 h 4023360"/>
              <a:gd name="connsiteX22" fmla="*/ 1432560 w 3820160"/>
              <a:gd name="connsiteY22" fmla="*/ 10160 h 4023360"/>
              <a:gd name="connsiteX23" fmla="*/ 1625600 w 3820160"/>
              <a:gd name="connsiteY23" fmla="*/ 0 h 4023360"/>
              <a:gd name="connsiteX24" fmla="*/ 2174240 w 3820160"/>
              <a:gd name="connsiteY24" fmla="*/ 20320 h 4023360"/>
              <a:gd name="connsiteX25" fmla="*/ 2407920 w 3820160"/>
              <a:gd name="connsiteY25" fmla="*/ 101600 h 4023360"/>
              <a:gd name="connsiteX26" fmla="*/ 2580640 w 3820160"/>
              <a:gd name="connsiteY26" fmla="*/ 223520 h 4023360"/>
              <a:gd name="connsiteX27" fmla="*/ 2794000 w 3820160"/>
              <a:gd name="connsiteY27" fmla="*/ 599440 h 4023360"/>
              <a:gd name="connsiteX28" fmla="*/ 2885440 w 3820160"/>
              <a:gd name="connsiteY28" fmla="*/ 853440 h 4023360"/>
              <a:gd name="connsiteX29" fmla="*/ 3007360 w 3820160"/>
              <a:gd name="connsiteY29" fmla="*/ 1361440 h 4023360"/>
              <a:gd name="connsiteX30" fmla="*/ 3078480 w 3820160"/>
              <a:gd name="connsiteY30" fmla="*/ 1899920 h 4023360"/>
              <a:gd name="connsiteX31" fmla="*/ 3078480 w 3820160"/>
              <a:gd name="connsiteY31" fmla="*/ 2570480 h 4023360"/>
              <a:gd name="connsiteX32" fmla="*/ 3037840 w 3820160"/>
              <a:gd name="connsiteY32" fmla="*/ 2844800 h 4023360"/>
              <a:gd name="connsiteX33" fmla="*/ 3017520 w 3820160"/>
              <a:gd name="connsiteY33" fmla="*/ 2926080 h 4023360"/>
              <a:gd name="connsiteX34" fmla="*/ 2997200 w 3820160"/>
              <a:gd name="connsiteY34" fmla="*/ 2966720 h 4023360"/>
              <a:gd name="connsiteX35" fmla="*/ 3068320 w 3820160"/>
              <a:gd name="connsiteY35" fmla="*/ 3098800 h 4023360"/>
              <a:gd name="connsiteX36" fmla="*/ 3108960 w 3820160"/>
              <a:gd name="connsiteY36" fmla="*/ 3169920 h 4023360"/>
              <a:gd name="connsiteX37" fmla="*/ 3820160 w 3820160"/>
              <a:gd name="connsiteY37" fmla="*/ 3078480 h 4023360"/>
              <a:gd name="connsiteX0" fmla="*/ 3535680 w 3820160"/>
              <a:gd name="connsiteY0" fmla="*/ 3505200 h 4023360"/>
              <a:gd name="connsiteX1" fmla="*/ 3515360 w 3820160"/>
              <a:gd name="connsiteY1" fmla="*/ 3525520 h 4023360"/>
              <a:gd name="connsiteX2" fmla="*/ 3474720 w 3820160"/>
              <a:gd name="connsiteY2" fmla="*/ 3576320 h 4023360"/>
              <a:gd name="connsiteX3" fmla="*/ 3230880 w 3820160"/>
              <a:gd name="connsiteY3" fmla="*/ 3749040 h 4023360"/>
              <a:gd name="connsiteX4" fmla="*/ 2763520 w 3820160"/>
              <a:gd name="connsiteY4" fmla="*/ 3931920 h 4023360"/>
              <a:gd name="connsiteX5" fmla="*/ 2407920 w 3820160"/>
              <a:gd name="connsiteY5" fmla="*/ 4013200 h 4023360"/>
              <a:gd name="connsiteX6" fmla="*/ 2204720 w 3820160"/>
              <a:gd name="connsiteY6" fmla="*/ 4023360 h 4023360"/>
              <a:gd name="connsiteX7" fmla="*/ 1869440 w 3820160"/>
              <a:gd name="connsiteY7" fmla="*/ 4013200 h 4023360"/>
              <a:gd name="connsiteX8" fmla="*/ 1483360 w 3820160"/>
              <a:gd name="connsiteY8" fmla="*/ 3942080 h 4023360"/>
              <a:gd name="connsiteX9" fmla="*/ 1259840 w 3820160"/>
              <a:gd name="connsiteY9" fmla="*/ 3870960 h 4023360"/>
              <a:gd name="connsiteX10" fmla="*/ 1056640 w 3820160"/>
              <a:gd name="connsiteY10" fmla="*/ 3779520 h 4023360"/>
              <a:gd name="connsiteX11" fmla="*/ 792480 w 3820160"/>
              <a:gd name="connsiteY11" fmla="*/ 3616960 h 4023360"/>
              <a:gd name="connsiteX12" fmla="*/ 355600 w 3820160"/>
              <a:gd name="connsiteY12" fmla="*/ 3017520 h 4023360"/>
              <a:gd name="connsiteX13" fmla="*/ 152400 w 3820160"/>
              <a:gd name="connsiteY13" fmla="*/ 2611120 h 4023360"/>
              <a:gd name="connsiteX14" fmla="*/ 30480 w 3820160"/>
              <a:gd name="connsiteY14" fmla="*/ 2204720 h 4023360"/>
              <a:gd name="connsiteX15" fmla="*/ 0 w 3820160"/>
              <a:gd name="connsiteY15" fmla="*/ 1981200 h 4023360"/>
              <a:gd name="connsiteX16" fmla="*/ 71120 w 3820160"/>
              <a:gd name="connsiteY16" fmla="*/ 1158240 h 4023360"/>
              <a:gd name="connsiteX17" fmla="*/ 132080 w 3820160"/>
              <a:gd name="connsiteY17" fmla="*/ 975360 h 4023360"/>
              <a:gd name="connsiteX18" fmla="*/ 294640 w 3820160"/>
              <a:gd name="connsiteY18" fmla="*/ 690880 h 4023360"/>
              <a:gd name="connsiteX19" fmla="*/ 751840 w 3820160"/>
              <a:gd name="connsiteY19" fmla="*/ 254000 h 4023360"/>
              <a:gd name="connsiteX20" fmla="*/ 1127760 w 3820160"/>
              <a:gd name="connsiteY20" fmla="*/ 71120 h 4023360"/>
              <a:gd name="connsiteX21" fmla="*/ 1432560 w 3820160"/>
              <a:gd name="connsiteY21" fmla="*/ 10160 h 4023360"/>
              <a:gd name="connsiteX22" fmla="*/ 1625600 w 3820160"/>
              <a:gd name="connsiteY22" fmla="*/ 0 h 4023360"/>
              <a:gd name="connsiteX23" fmla="*/ 2174240 w 3820160"/>
              <a:gd name="connsiteY23" fmla="*/ 20320 h 4023360"/>
              <a:gd name="connsiteX24" fmla="*/ 2407920 w 3820160"/>
              <a:gd name="connsiteY24" fmla="*/ 101600 h 4023360"/>
              <a:gd name="connsiteX25" fmla="*/ 2580640 w 3820160"/>
              <a:gd name="connsiteY25" fmla="*/ 223520 h 4023360"/>
              <a:gd name="connsiteX26" fmla="*/ 2794000 w 3820160"/>
              <a:gd name="connsiteY26" fmla="*/ 599440 h 4023360"/>
              <a:gd name="connsiteX27" fmla="*/ 2885440 w 3820160"/>
              <a:gd name="connsiteY27" fmla="*/ 853440 h 4023360"/>
              <a:gd name="connsiteX28" fmla="*/ 3007360 w 3820160"/>
              <a:gd name="connsiteY28" fmla="*/ 1361440 h 4023360"/>
              <a:gd name="connsiteX29" fmla="*/ 3078480 w 3820160"/>
              <a:gd name="connsiteY29" fmla="*/ 1899920 h 4023360"/>
              <a:gd name="connsiteX30" fmla="*/ 3078480 w 3820160"/>
              <a:gd name="connsiteY30" fmla="*/ 2570480 h 4023360"/>
              <a:gd name="connsiteX31" fmla="*/ 3037840 w 3820160"/>
              <a:gd name="connsiteY31" fmla="*/ 2844800 h 4023360"/>
              <a:gd name="connsiteX32" fmla="*/ 3017520 w 3820160"/>
              <a:gd name="connsiteY32" fmla="*/ 2926080 h 4023360"/>
              <a:gd name="connsiteX33" fmla="*/ 2997200 w 3820160"/>
              <a:gd name="connsiteY33" fmla="*/ 2966720 h 4023360"/>
              <a:gd name="connsiteX34" fmla="*/ 3068320 w 3820160"/>
              <a:gd name="connsiteY34" fmla="*/ 3098800 h 4023360"/>
              <a:gd name="connsiteX35" fmla="*/ 3108960 w 3820160"/>
              <a:gd name="connsiteY35" fmla="*/ 3169920 h 4023360"/>
              <a:gd name="connsiteX36" fmla="*/ 3820160 w 3820160"/>
              <a:gd name="connsiteY36" fmla="*/ 3078480 h 4023360"/>
              <a:gd name="connsiteX0" fmla="*/ 3535680 w 3820160"/>
              <a:gd name="connsiteY0" fmla="*/ 3505200 h 4023360"/>
              <a:gd name="connsiteX1" fmla="*/ 3474720 w 3820160"/>
              <a:gd name="connsiteY1" fmla="*/ 3576320 h 4023360"/>
              <a:gd name="connsiteX2" fmla="*/ 3230880 w 3820160"/>
              <a:gd name="connsiteY2" fmla="*/ 3749040 h 4023360"/>
              <a:gd name="connsiteX3" fmla="*/ 2763520 w 3820160"/>
              <a:gd name="connsiteY3" fmla="*/ 3931920 h 4023360"/>
              <a:gd name="connsiteX4" fmla="*/ 2407920 w 3820160"/>
              <a:gd name="connsiteY4" fmla="*/ 4013200 h 4023360"/>
              <a:gd name="connsiteX5" fmla="*/ 2204720 w 3820160"/>
              <a:gd name="connsiteY5" fmla="*/ 4023360 h 4023360"/>
              <a:gd name="connsiteX6" fmla="*/ 1869440 w 3820160"/>
              <a:gd name="connsiteY6" fmla="*/ 4013200 h 4023360"/>
              <a:gd name="connsiteX7" fmla="*/ 1483360 w 3820160"/>
              <a:gd name="connsiteY7" fmla="*/ 3942080 h 4023360"/>
              <a:gd name="connsiteX8" fmla="*/ 1259840 w 3820160"/>
              <a:gd name="connsiteY8" fmla="*/ 3870960 h 4023360"/>
              <a:gd name="connsiteX9" fmla="*/ 1056640 w 3820160"/>
              <a:gd name="connsiteY9" fmla="*/ 3779520 h 4023360"/>
              <a:gd name="connsiteX10" fmla="*/ 792480 w 3820160"/>
              <a:gd name="connsiteY10" fmla="*/ 3616960 h 4023360"/>
              <a:gd name="connsiteX11" fmla="*/ 355600 w 3820160"/>
              <a:gd name="connsiteY11" fmla="*/ 3017520 h 4023360"/>
              <a:gd name="connsiteX12" fmla="*/ 152400 w 3820160"/>
              <a:gd name="connsiteY12" fmla="*/ 2611120 h 4023360"/>
              <a:gd name="connsiteX13" fmla="*/ 30480 w 3820160"/>
              <a:gd name="connsiteY13" fmla="*/ 2204720 h 4023360"/>
              <a:gd name="connsiteX14" fmla="*/ 0 w 3820160"/>
              <a:gd name="connsiteY14" fmla="*/ 1981200 h 4023360"/>
              <a:gd name="connsiteX15" fmla="*/ 71120 w 3820160"/>
              <a:gd name="connsiteY15" fmla="*/ 1158240 h 4023360"/>
              <a:gd name="connsiteX16" fmla="*/ 132080 w 3820160"/>
              <a:gd name="connsiteY16" fmla="*/ 975360 h 4023360"/>
              <a:gd name="connsiteX17" fmla="*/ 294640 w 3820160"/>
              <a:gd name="connsiteY17" fmla="*/ 690880 h 4023360"/>
              <a:gd name="connsiteX18" fmla="*/ 751840 w 3820160"/>
              <a:gd name="connsiteY18" fmla="*/ 254000 h 4023360"/>
              <a:gd name="connsiteX19" fmla="*/ 1127760 w 3820160"/>
              <a:gd name="connsiteY19" fmla="*/ 71120 h 4023360"/>
              <a:gd name="connsiteX20" fmla="*/ 1432560 w 3820160"/>
              <a:gd name="connsiteY20" fmla="*/ 10160 h 4023360"/>
              <a:gd name="connsiteX21" fmla="*/ 1625600 w 3820160"/>
              <a:gd name="connsiteY21" fmla="*/ 0 h 4023360"/>
              <a:gd name="connsiteX22" fmla="*/ 2174240 w 3820160"/>
              <a:gd name="connsiteY22" fmla="*/ 20320 h 4023360"/>
              <a:gd name="connsiteX23" fmla="*/ 2407920 w 3820160"/>
              <a:gd name="connsiteY23" fmla="*/ 101600 h 4023360"/>
              <a:gd name="connsiteX24" fmla="*/ 2580640 w 3820160"/>
              <a:gd name="connsiteY24" fmla="*/ 223520 h 4023360"/>
              <a:gd name="connsiteX25" fmla="*/ 2794000 w 3820160"/>
              <a:gd name="connsiteY25" fmla="*/ 599440 h 4023360"/>
              <a:gd name="connsiteX26" fmla="*/ 2885440 w 3820160"/>
              <a:gd name="connsiteY26" fmla="*/ 853440 h 4023360"/>
              <a:gd name="connsiteX27" fmla="*/ 3007360 w 3820160"/>
              <a:gd name="connsiteY27" fmla="*/ 1361440 h 4023360"/>
              <a:gd name="connsiteX28" fmla="*/ 3078480 w 3820160"/>
              <a:gd name="connsiteY28" fmla="*/ 1899920 h 4023360"/>
              <a:gd name="connsiteX29" fmla="*/ 3078480 w 3820160"/>
              <a:gd name="connsiteY29" fmla="*/ 2570480 h 4023360"/>
              <a:gd name="connsiteX30" fmla="*/ 3037840 w 3820160"/>
              <a:gd name="connsiteY30" fmla="*/ 2844800 h 4023360"/>
              <a:gd name="connsiteX31" fmla="*/ 3017520 w 3820160"/>
              <a:gd name="connsiteY31" fmla="*/ 2926080 h 4023360"/>
              <a:gd name="connsiteX32" fmla="*/ 2997200 w 3820160"/>
              <a:gd name="connsiteY32" fmla="*/ 2966720 h 4023360"/>
              <a:gd name="connsiteX33" fmla="*/ 3068320 w 3820160"/>
              <a:gd name="connsiteY33" fmla="*/ 3098800 h 4023360"/>
              <a:gd name="connsiteX34" fmla="*/ 3108960 w 3820160"/>
              <a:gd name="connsiteY34" fmla="*/ 3169920 h 4023360"/>
              <a:gd name="connsiteX35" fmla="*/ 3820160 w 3820160"/>
              <a:gd name="connsiteY35" fmla="*/ 3078480 h 4023360"/>
              <a:gd name="connsiteX0" fmla="*/ 3810000 w 3820160"/>
              <a:gd name="connsiteY0" fmla="*/ 3271520 h 4023360"/>
              <a:gd name="connsiteX1" fmla="*/ 3474720 w 3820160"/>
              <a:gd name="connsiteY1" fmla="*/ 3576320 h 4023360"/>
              <a:gd name="connsiteX2" fmla="*/ 3230880 w 3820160"/>
              <a:gd name="connsiteY2" fmla="*/ 3749040 h 4023360"/>
              <a:gd name="connsiteX3" fmla="*/ 2763520 w 3820160"/>
              <a:gd name="connsiteY3" fmla="*/ 3931920 h 4023360"/>
              <a:gd name="connsiteX4" fmla="*/ 2407920 w 3820160"/>
              <a:gd name="connsiteY4" fmla="*/ 4013200 h 4023360"/>
              <a:gd name="connsiteX5" fmla="*/ 2204720 w 3820160"/>
              <a:gd name="connsiteY5" fmla="*/ 4023360 h 4023360"/>
              <a:gd name="connsiteX6" fmla="*/ 1869440 w 3820160"/>
              <a:gd name="connsiteY6" fmla="*/ 4013200 h 4023360"/>
              <a:gd name="connsiteX7" fmla="*/ 1483360 w 3820160"/>
              <a:gd name="connsiteY7" fmla="*/ 3942080 h 4023360"/>
              <a:gd name="connsiteX8" fmla="*/ 1259840 w 3820160"/>
              <a:gd name="connsiteY8" fmla="*/ 3870960 h 4023360"/>
              <a:gd name="connsiteX9" fmla="*/ 1056640 w 3820160"/>
              <a:gd name="connsiteY9" fmla="*/ 3779520 h 4023360"/>
              <a:gd name="connsiteX10" fmla="*/ 792480 w 3820160"/>
              <a:gd name="connsiteY10" fmla="*/ 3616960 h 4023360"/>
              <a:gd name="connsiteX11" fmla="*/ 355600 w 3820160"/>
              <a:gd name="connsiteY11" fmla="*/ 3017520 h 4023360"/>
              <a:gd name="connsiteX12" fmla="*/ 152400 w 3820160"/>
              <a:gd name="connsiteY12" fmla="*/ 2611120 h 4023360"/>
              <a:gd name="connsiteX13" fmla="*/ 30480 w 3820160"/>
              <a:gd name="connsiteY13" fmla="*/ 2204720 h 4023360"/>
              <a:gd name="connsiteX14" fmla="*/ 0 w 3820160"/>
              <a:gd name="connsiteY14" fmla="*/ 1981200 h 4023360"/>
              <a:gd name="connsiteX15" fmla="*/ 71120 w 3820160"/>
              <a:gd name="connsiteY15" fmla="*/ 1158240 h 4023360"/>
              <a:gd name="connsiteX16" fmla="*/ 132080 w 3820160"/>
              <a:gd name="connsiteY16" fmla="*/ 975360 h 4023360"/>
              <a:gd name="connsiteX17" fmla="*/ 294640 w 3820160"/>
              <a:gd name="connsiteY17" fmla="*/ 690880 h 4023360"/>
              <a:gd name="connsiteX18" fmla="*/ 751840 w 3820160"/>
              <a:gd name="connsiteY18" fmla="*/ 254000 h 4023360"/>
              <a:gd name="connsiteX19" fmla="*/ 1127760 w 3820160"/>
              <a:gd name="connsiteY19" fmla="*/ 71120 h 4023360"/>
              <a:gd name="connsiteX20" fmla="*/ 1432560 w 3820160"/>
              <a:gd name="connsiteY20" fmla="*/ 10160 h 4023360"/>
              <a:gd name="connsiteX21" fmla="*/ 1625600 w 3820160"/>
              <a:gd name="connsiteY21" fmla="*/ 0 h 4023360"/>
              <a:gd name="connsiteX22" fmla="*/ 2174240 w 3820160"/>
              <a:gd name="connsiteY22" fmla="*/ 20320 h 4023360"/>
              <a:gd name="connsiteX23" fmla="*/ 2407920 w 3820160"/>
              <a:gd name="connsiteY23" fmla="*/ 101600 h 4023360"/>
              <a:gd name="connsiteX24" fmla="*/ 2580640 w 3820160"/>
              <a:gd name="connsiteY24" fmla="*/ 223520 h 4023360"/>
              <a:gd name="connsiteX25" fmla="*/ 2794000 w 3820160"/>
              <a:gd name="connsiteY25" fmla="*/ 599440 h 4023360"/>
              <a:gd name="connsiteX26" fmla="*/ 2885440 w 3820160"/>
              <a:gd name="connsiteY26" fmla="*/ 853440 h 4023360"/>
              <a:gd name="connsiteX27" fmla="*/ 3007360 w 3820160"/>
              <a:gd name="connsiteY27" fmla="*/ 1361440 h 4023360"/>
              <a:gd name="connsiteX28" fmla="*/ 3078480 w 3820160"/>
              <a:gd name="connsiteY28" fmla="*/ 1899920 h 4023360"/>
              <a:gd name="connsiteX29" fmla="*/ 3078480 w 3820160"/>
              <a:gd name="connsiteY29" fmla="*/ 2570480 h 4023360"/>
              <a:gd name="connsiteX30" fmla="*/ 3037840 w 3820160"/>
              <a:gd name="connsiteY30" fmla="*/ 2844800 h 4023360"/>
              <a:gd name="connsiteX31" fmla="*/ 3017520 w 3820160"/>
              <a:gd name="connsiteY31" fmla="*/ 2926080 h 4023360"/>
              <a:gd name="connsiteX32" fmla="*/ 2997200 w 3820160"/>
              <a:gd name="connsiteY32" fmla="*/ 2966720 h 4023360"/>
              <a:gd name="connsiteX33" fmla="*/ 3068320 w 3820160"/>
              <a:gd name="connsiteY33" fmla="*/ 3098800 h 4023360"/>
              <a:gd name="connsiteX34" fmla="*/ 3108960 w 3820160"/>
              <a:gd name="connsiteY34" fmla="*/ 3169920 h 4023360"/>
              <a:gd name="connsiteX35" fmla="*/ 3820160 w 3820160"/>
              <a:gd name="connsiteY35" fmla="*/ 307848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281680 w 3810000"/>
              <a:gd name="connsiteY28" fmla="*/ 17983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261360 w 3810000"/>
              <a:gd name="connsiteY27" fmla="*/ 1290320 h 4023360"/>
              <a:gd name="connsiteX28" fmla="*/ 3281680 w 3810000"/>
              <a:gd name="connsiteY28" fmla="*/ 17983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10000 w 3810000"/>
              <a:gd name="connsiteY33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10000 w 3810000"/>
              <a:gd name="connsiteY33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786592 w 3810000"/>
              <a:gd name="connsiteY33" fmla="*/ 3236276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09999 w 3810000"/>
              <a:gd name="connsiteY33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108960 w 3810000"/>
              <a:gd name="connsiteY31" fmla="*/ 3169920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2997200 w 3810000"/>
              <a:gd name="connsiteY30" fmla="*/ 2966720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436071 w 3810000"/>
              <a:gd name="connsiteY28" fmla="*/ 2265991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436071 w 3810000"/>
              <a:gd name="connsiteY27" fmla="*/ 2265991 h 4023360"/>
              <a:gd name="connsiteX28" fmla="*/ 3373317 w 3810000"/>
              <a:gd name="connsiteY28" fmla="*/ 2711759 h 4023360"/>
              <a:gd name="connsiteX29" fmla="*/ 3306183 w 3810000"/>
              <a:gd name="connsiteY29" fmla="*/ 2962752 h 4023360"/>
              <a:gd name="connsiteX30" fmla="*/ 3277496 w 3810000"/>
              <a:gd name="connsiteY30" fmla="*/ 3058791 h 4023360"/>
              <a:gd name="connsiteX31" fmla="*/ 3809999 w 3810000"/>
              <a:gd name="connsiteY31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359674 w 3810000"/>
              <a:gd name="connsiteY26" fmla="*/ 1222849 h 4023360"/>
              <a:gd name="connsiteX27" fmla="*/ 3436071 w 3810000"/>
              <a:gd name="connsiteY27" fmla="*/ 2265991 h 4023360"/>
              <a:gd name="connsiteX28" fmla="*/ 3373317 w 3810000"/>
              <a:gd name="connsiteY28" fmla="*/ 2711759 h 4023360"/>
              <a:gd name="connsiteX29" fmla="*/ 3306183 w 3810000"/>
              <a:gd name="connsiteY29" fmla="*/ 2962752 h 4023360"/>
              <a:gd name="connsiteX30" fmla="*/ 3277496 w 3810000"/>
              <a:gd name="connsiteY30" fmla="*/ 3058791 h 4023360"/>
              <a:gd name="connsiteX31" fmla="*/ 3809999 w 3810000"/>
              <a:gd name="connsiteY31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359674 w 3810000"/>
              <a:gd name="connsiteY25" fmla="*/ 1222849 h 4023360"/>
              <a:gd name="connsiteX26" fmla="*/ 3436071 w 3810000"/>
              <a:gd name="connsiteY26" fmla="*/ 2265991 h 4023360"/>
              <a:gd name="connsiteX27" fmla="*/ 3373317 w 3810000"/>
              <a:gd name="connsiteY27" fmla="*/ 2711759 h 4023360"/>
              <a:gd name="connsiteX28" fmla="*/ 3306183 w 3810000"/>
              <a:gd name="connsiteY28" fmla="*/ 2962752 h 4023360"/>
              <a:gd name="connsiteX29" fmla="*/ 3277496 w 3810000"/>
              <a:gd name="connsiteY29" fmla="*/ 3058791 h 4023360"/>
              <a:gd name="connsiteX30" fmla="*/ 3809999 w 3810000"/>
              <a:gd name="connsiteY30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3001978 w 3810000"/>
              <a:gd name="connsiteY24" fmla="*/ 421964 h 4023360"/>
              <a:gd name="connsiteX25" fmla="*/ 3359674 w 3810000"/>
              <a:gd name="connsiteY25" fmla="*/ 1222849 h 4023360"/>
              <a:gd name="connsiteX26" fmla="*/ 3436071 w 3810000"/>
              <a:gd name="connsiteY26" fmla="*/ 2265991 h 4023360"/>
              <a:gd name="connsiteX27" fmla="*/ 3373317 w 3810000"/>
              <a:gd name="connsiteY27" fmla="*/ 2711759 h 4023360"/>
              <a:gd name="connsiteX28" fmla="*/ 3306183 w 3810000"/>
              <a:gd name="connsiteY28" fmla="*/ 2962752 h 4023360"/>
              <a:gd name="connsiteX29" fmla="*/ 3277496 w 3810000"/>
              <a:gd name="connsiteY29" fmla="*/ 3058791 h 4023360"/>
              <a:gd name="connsiteX30" fmla="*/ 3809999 w 3810000"/>
              <a:gd name="connsiteY30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407920 w 3810000"/>
              <a:gd name="connsiteY22" fmla="*/ 101600 h 4023360"/>
              <a:gd name="connsiteX23" fmla="*/ 3001978 w 3810000"/>
              <a:gd name="connsiteY23" fmla="*/ 421964 h 4023360"/>
              <a:gd name="connsiteX24" fmla="*/ 3359674 w 3810000"/>
              <a:gd name="connsiteY24" fmla="*/ 1222849 h 4023360"/>
              <a:gd name="connsiteX25" fmla="*/ 3436071 w 3810000"/>
              <a:gd name="connsiteY25" fmla="*/ 2265991 h 4023360"/>
              <a:gd name="connsiteX26" fmla="*/ 3373317 w 3810000"/>
              <a:gd name="connsiteY26" fmla="*/ 2711759 h 4023360"/>
              <a:gd name="connsiteX27" fmla="*/ 3306183 w 3810000"/>
              <a:gd name="connsiteY27" fmla="*/ 2962752 h 4023360"/>
              <a:gd name="connsiteX28" fmla="*/ 3277496 w 3810000"/>
              <a:gd name="connsiteY28" fmla="*/ 3058791 h 4023360"/>
              <a:gd name="connsiteX29" fmla="*/ 3809999 w 3810000"/>
              <a:gd name="connsiteY29" fmla="*/ 3287872 h 4023360"/>
              <a:gd name="connsiteX0" fmla="*/ 3810000 w 3810000"/>
              <a:gd name="connsiteY0" fmla="*/ 3272025 h 4023865"/>
              <a:gd name="connsiteX1" fmla="*/ 3474720 w 3810000"/>
              <a:gd name="connsiteY1" fmla="*/ 3576825 h 4023865"/>
              <a:gd name="connsiteX2" fmla="*/ 3230880 w 3810000"/>
              <a:gd name="connsiteY2" fmla="*/ 3749545 h 4023865"/>
              <a:gd name="connsiteX3" fmla="*/ 2763520 w 3810000"/>
              <a:gd name="connsiteY3" fmla="*/ 3932425 h 4023865"/>
              <a:gd name="connsiteX4" fmla="*/ 2407920 w 3810000"/>
              <a:gd name="connsiteY4" fmla="*/ 4013705 h 4023865"/>
              <a:gd name="connsiteX5" fmla="*/ 2204720 w 3810000"/>
              <a:gd name="connsiteY5" fmla="*/ 4023865 h 4023865"/>
              <a:gd name="connsiteX6" fmla="*/ 1869440 w 3810000"/>
              <a:gd name="connsiteY6" fmla="*/ 4013705 h 4023865"/>
              <a:gd name="connsiteX7" fmla="*/ 1483360 w 3810000"/>
              <a:gd name="connsiteY7" fmla="*/ 3942585 h 4023865"/>
              <a:gd name="connsiteX8" fmla="*/ 1259840 w 3810000"/>
              <a:gd name="connsiteY8" fmla="*/ 3871465 h 4023865"/>
              <a:gd name="connsiteX9" fmla="*/ 1056640 w 3810000"/>
              <a:gd name="connsiteY9" fmla="*/ 3780025 h 4023865"/>
              <a:gd name="connsiteX10" fmla="*/ 792480 w 3810000"/>
              <a:gd name="connsiteY10" fmla="*/ 3617465 h 4023865"/>
              <a:gd name="connsiteX11" fmla="*/ 355600 w 3810000"/>
              <a:gd name="connsiteY11" fmla="*/ 3018025 h 4023865"/>
              <a:gd name="connsiteX12" fmla="*/ 152400 w 3810000"/>
              <a:gd name="connsiteY12" fmla="*/ 2611625 h 4023865"/>
              <a:gd name="connsiteX13" fmla="*/ 30480 w 3810000"/>
              <a:gd name="connsiteY13" fmla="*/ 2205225 h 4023865"/>
              <a:gd name="connsiteX14" fmla="*/ 0 w 3810000"/>
              <a:gd name="connsiteY14" fmla="*/ 1981705 h 4023865"/>
              <a:gd name="connsiteX15" fmla="*/ 71120 w 3810000"/>
              <a:gd name="connsiteY15" fmla="*/ 1158745 h 4023865"/>
              <a:gd name="connsiteX16" fmla="*/ 132080 w 3810000"/>
              <a:gd name="connsiteY16" fmla="*/ 975865 h 4023865"/>
              <a:gd name="connsiteX17" fmla="*/ 294640 w 3810000"/>
              <a:gd name="connsiteY17" fmla="*/ 691385 h 4023865"/>
              <a:gd name="connsiteX18" fmla="*/ 751840 w 3810000"/>
              <a:gd name="connsiteY18" fmla="*/ 254505 h 4023865"/>
              <a:gd name="connsiteX19" fmla="*/ 1127760 w 3810000"/>
              <a:gd name="connsiteY19" fmla="*/ 71625 h 4023865"/>
              <a:gd name="connsiteX20" fmla="*/ 1625600 w 3810000"/>
              <a:gd name="connsiteY20" fmla="*/ 505 h 4023865"/>
              <a:gd name="connsiteX21" fmla="*/ 2407920 w 3810000"/>
              <a:gd name="connsiteY21" fmla="*/ 102105 h 4023865"/>
              <a:gd name="connsiteX22" fmla="*/ 3001978 w 3810000"/>
              <a:gd name="connsiteY22" fmla="*/ 422469 h 4023865"/>
              <a:gd name="connsiteX23" fmla="*/ 3359674 w 3810000"/>
              <a:gd name="connsiteY23" fmla="*/ 1223354 h 4023865"/>
              <a:gd name="connsiteX24" fmla="*/ 3436071 w 3810000"/>
              <a:gd name="connsiteY24" fmla="*/ 2266496 h 4023865"/>
              <a:gd name="connsiteX25" fmla="*/ 3373317 w 3810000"/>
              <a:gd name="connsiteY25" fmla="*/ 2712264 h 4023865"/>
              <a:gd name="connsiteX26" fmla="*/ 3306183 w 3810000"/>
              <a:gd name="connsiteY26" fmla="*/ 2963257 h 4023865"/>
              <a:gd name="connsiteX27" fmla="*/ 3277496 w 3810000"/>
              <a:gd name="connsiteY27" fmla="*/ 3059296 h 4023865"/>
              <a:gd name="connsiteX28" fmla="*/ 3809999 w 3810000"/>
              <a:gd name="connsiteY28" fmla="*/ 3288377 h 4023865"/>
              <a:gd name="connsiteX0" fmla="*/ 3810000 w 3810000"/>
              <a:gd name="connsiteY0" fmla="*/ 3281919 h 4033759"/>
              <a:gd name="connsiteX1" fmla="*/ 3474720 w 3810000"/>
              <a:gd name="connsiteY1" fmla="*/ 3586719 h 4033759"/>
              <a:gd name="connsiteX2" fmla="*/ 3230880 w 3810000"/>
              <a:gd name="connsiteY2" fmla="*/ 3759439 h 4033759"/>
              <a:gd name="connsiteX3" fmla="*/ 2763520 w 3810000"/>
              <a:gd name="connsiteY3" fmla="*/ 3942319 h 4033759"/>
              <a:gd name="connsiteX4" fmla="*/ 2407920 w 3810000"/>
              <a:gd name="connsiteY4" fmla="*/ 4023599 h 4033759"/>
              <a:gd name="connsiteX5" fmla="*/ 2204720 w 3810000"/>
              <a:gd name="connsiteY5" fmla="*/ 4033759 h 4033759"/>
              <a:gd name="connsiteX6" fmla="*/ 1869440 w 3810000"/>
              <a:gd name="connsiteY6" fmla="*/ 4023599 h 4033759"/>
              <a:gd name="connsiteX7" fmla="*/ 1483360 w 3810000"/>
              <a:gd name="connsiteY7" fmla="*/ 3952479 h 4033759"/>
              <a:gd name="connsiteX8" fmla="*/ 1259840 w 3810000"/>
              <a:gd name="connsiteY8" fmla="*/ 3881359 h 4033759"/>
              <a:gd name="connsiteX9" fmla="*/ 1056640 w 3810000"/>
              <a:gd name="connsiteY9" fmla="*/ 3789919 h 4033759"/>
              <a:gd name="connsiteX10" fmla="*/ 792480 w 3810000"/>
              <a:gd name="connsiteY10" fmla="*/ 3627359 h 4033759"/>
              <a:gd name="connsiteX11" fmla="*/ 355600 w 3810000"/>
              <a:gd name="connsiteY11" fmla="*/ 3027919 h 4033759"/>
              <a:gd name="connsiteX12" fmla="*/ 152400 w 3810000"/>
              <a:gd name="connsiteY12" fmla="*/ 2621519 h 4033759"/>
              <a:gd name="connsiteX13" fmla="*/ 30480 w 3810000"/>
              <a:gd name="connsiteY13" fmla="*/ 2215119 h 4033759"/>
              <a:gd name="connsiteX14" fmla="*/ 0 w 3810000"/>
              <a:gd name="connsiteY14" fmla="*/ 1991599 h 4033759"/>
              <a:gd name="connsiteX15" fmla="*/ 71120 w 3810000"/>
              <a:gd name="connsiteY15" fmla="*/ 1168639 h 4033759"/>
              <a:gd name="connsiteX16" fmla="*/ 132080 w 3810000"/>
              <a:gd name="connsiteY16" fmla="*/ 985759 h 4033759"/>
              <a:gd name="connsiteX17" fmla="*/ 294640 w 3810000"/>
              <a:gd name="connsiteY17" fmla="*/ 701279 h 4033759"/>
              <a:gd name="connsiteX18" fmla="*/ 1127760 w 3810000"/>
              <a:gd name="connsiteY18" fmla="*/ 81519 h 4033759"/>
              <a:gd name="connsiteX19" fmla="*/ 1625600 w 3810000"/>
              <a:gd name="connsiteY19" fmla="*/ 10399 h 4033759"/>
              <a:gd name="connsiteX20" fmla="*/ 2407920 w 3810000"/>
              <a:gd name="connsiteY20" fmla="*/ 111999 h 4033759"/>
              <a:gd name="connsiteX21" fmla="*/ 3001978 w 3810000"/>
              <a:gd name="connsiteY21" fmla="*/ 432363 h 4033759"/>
              <a:gd name="connsiteX22" fmla="*/ 3359674 w 3810000"/>
              <a:gd name="connsiteY22" fmla="*/ 1233248 h 4033759"/>
              <a:gd name="connsiteX23" fmla="*/ 3436071 w 3810000"/>
              <a:gd name="connsiteY23" fmla="*/ 2276390 h 4033759"/>
              <a:gd name="connsiteX24" fmla="*/ 3373317 w 3810000"/>
              <a:gd name="connsiteY24" fmla="*/ 2722158 h 4033759"/>
              <a:gd name="connsiteX25" fmla="*/ 3306183 w 3810000"/>
              <a:gd name="connsiteY25" fmla="*/ 2973151 h 4033759"/>
              <a:gd name="connsiteX26" fmla="*/ 3277496 w 3810000"/>
              <a:gd name="connsiteY26" fmla="*/ 3069190 h 4033759"/>
              <a:gd name="connsiteX27" fmla="*/ 3809999 w 3810000"/>
              <a:gd name="connsiteY27" fmla="*/ 3298271 h 4033759"/>
              <a:gd name="connsiteX0" fmla="*/ 3810000 w 3810000"/>
              <a:gd name="connsiteY0" fmla="*/ 3271645 h 4023485"/>
              <a:gd name="connsiteX1" fmla="*/ 3474720 w 3810000"/>
              <a:gd name="connsiteY1" fmla="*/ 3576445 h 4023485"/>
              <a:gd name="connsiteX2" fmla="*/ 3230880 w 3810000"/>
              <a:gd name="connsiteY2" fmla="*/ 3749165 h 4023485"/>
              <a:gd name="connsiteX3" fmla="*/ 2763520 w 3810000"/>
              <a:gd name="connsiteY3" fmla="*/ 3932045 h 4023485"/>
              <a:gd name="connsiteX4" fmla="*/ 2407920 w 3810000"/>
              <a:gd name="connsiteY4" fmla="*/ 4013325 h 4023485"/>
              <a:gd name="connsiteX5" fmla="*/ 2204720 w 3810000"/>
              <a:gd name="connsiteY5" fmla="*/ 4023485 h 4023485"/>
              <a:gd name="connsiteX6" fmla="*/ 1869440 w 3810000"/>
              <a:gd name="connsiteY6" fmla="*/ 4013325 h 4023485"/>
              <a:gd name="connsiteX7" fmla="*/ 1483360 w 3810000"/>
              <a:gd name="connsiteY7" fmla="*/ 3942205 h 4023485"/>
              <a:gd name="connsiteX8" fmla="*/ 1259840 w 3810000"/>
              <a:gd name="connsiteY8" fmla="*/ 3871085 h 4023485"/>
              <a:gd name="connsiteX9" fmla="*/ 1056640 w 3810000"/>
              <a:gd name="connsiteY9" fmla="*/ 3779645 h 4023485"/>
              <a:gd name="connsiteX10" fmla="*/ 792480 w 3810000"/>
              <a:gd name="connsiteY10" fmla="*/ 3617085 h 4023485"/>
              <a:gd name="connsiteX11" fmla="*/ 355600 w 3810000"/>
              <a:gd name="connsiteY11" fmla="*/ 3017645 h 4023485"/>
              <a:gd name="connsiteX12" fmla="*/ 152400 w 3810000"/>
              <a:gd name="connsiteY12" fmla="*/ 2611245 h 4023485"/>
              <a:gd name="connsiteX13" fmla="*/ 30480 w 3810000"/>
              <a:gd name="connsiteY13" fmla="*/ 2204845 h 4023485"/>
              <a:gd name="connsiteX14" fmla="*/ 0 w 3810000"/>
              <a:gd name="connsiteY14" fmla="*/ 1981325 h 4023485"/>
              <a:gd name="connsiteX15" fmla="*/ 71120 w 3810000"/>
              <a:gd name="connsiteY15" fmla="*/ 1158365 h 4023485"/>
              <a:gd name="connsiteX16" fmla="*/ 132080 w 3810000"/>
              <a:gd name="connsiteY16" fmla="*/ 975485 h 4023485"/>
              <a:gd name="connsiteX17" fmla="*/ 294640 w 3810000"/>
              <a:gd name="connsiteY17" fmla="*/ 691005 h 4023485"/>
              <a:gd name="connsiteX18" fmla="*/ 893683 w 3810000"/>
              <a:gd name="connsiteY18" fmla="*/ 261752 h 4023485"/>
              <a:gd name="connsiteX19" fmla="*/ 1625600 w 3810000"/>
              <a:gd name="connsiteY19" fmla="*/ 125 h 4023485"/>
              <a:gd name="connsiteX20" fmla="*/ 2407920 w 3810000"/>
              <a:gd name="connsiteY20" fmla="*/ 101725 h 4023485"/>
              <a:gd name="connsiteX21" fmla="*/ 3001978 w 3810000"/>
              <a:gd name="connsiteY21" fmla="*/ 422089 h 4023485"/>
              <a:gd name="connsiteX22" fmla="*/ 3359674 w 3810000"/>
              <a:gd name="connsiteY22" fmla="*/ 1222974 h 4023485"/>
              <a:gd name="connsiteX23" fmla="*/ 3436071 w 3810000"/>
              <a:gd name="connsiteY23" fmla="*/ 2266116 h 4023485"/>
              <a:gd name="connsiteX24" fmla="*/ 3373317 w 3810000"/>
              <a:gd name="connsiteY24" fmla="*/ 2711884 h 4023485"/>
              <a:gd name="connsiteX25" fmla="*/ 3306183 w 3810000"/>
              <a:gd name="connsiteY25" fmla="*/ 2962877 h 4023485"/>
              <a:gd name="connsiteX26" fmla="*/ 3277496 w 3810000"/>
              <a:gd name="connsiteY26" fmla="*/ 3058916 h 4023485"/>
              <a:gd name="connsiteX27" fmla="*/ 3809999 w 3810000"/>
              <a:gd name="connsiteY27" fmla="*/ 3287997 h 4023485"/>
              <a:gd name="connsiteX0" fmla="*/ 3810000 w 3810000"/>
              <a:gd name="connsiteY0" fmla="*/ 3220097 h 3971937"/>
              <a:gd name="connsiteX1" fmla="*/ 3474720 w 3810000"/>
              <a:gd name="connsiteY1" fmla="*/ 3524897 h 3971937"/>
              <a:gd name="connsiteX2" fmla="*/ 3230880 w 3810000"/>
              <a:gd name="connsiteY2" fmla="*/ 3697617 h 3971937"/>
              <a:gd name="connsiteX3" fmla="*/ 2763520 w 3810000"/>
              <a:gd name="connsiteY3" fmla="*/ 3880497 h 3971937"/>
              <a:gd name="connsiteX4" fmla="*/ 2407920 w 3810000"/>
              <a:gd name="connsiteY4" fmla="*/ 3961777 h 3971937"/>
              <a:gd name="connsiteX5" fmla="*/ 2204720 w 3810000"/>
              <a:gd name="connsiteY5" fmla="*/ 3971937 h 3971937"/>
              <a:gd name="connsiteX6" fmla="*/ 1869440 w 3810000"/>
              <a:gd name="connsiteY6" fmla="*/ 3961777 h 3971937"/>
              <a:gd name="connsiteX7" fmla="*/ 1483360 w 3810000"/>
              <a:gd name="connsiteY7" fmla="*/ 3890657 h 3971937"/>
              <a:gd name="connsiteX8" fmla="*/ 1259840 w 3810000"/>
              <a:gd name="connsiteY8" fmla="*/ 3819537 h 3971937"/>
              <a:gd name="connsiteX9" fmla="*/ 1056640 w 3810000"/>
              <a:gd name="connsiteY9" fmla="*/ 3728097 h 3971937"/>
              <a:gd name="connsiteX10" fmla="*/ 792480 w 3810000"/>
              <a:gd name="connsiteY10" fmla="*/ 3565537 h 3971937"/>
              <a:gd name="connsiteX11" fmla="*/ 355600 w 3810000"/>
              <a:gd name="connsiteY11" fmla="*/ 2966097 h 3971937"/>
              <a:gd name="connsiteX12" fmla="*/ 152400 w 3810000"/>
              <a:gd name="connsiteY12" fmla="*/ 2559697 h 3971937"/>
              <a:gd name="connsiteX13" fmla="*/ 30480 w 3810000"/>
              <a:gd name="connsiteY13" fmla="*/ 2153297 h 3971937"/>
              <a:gd name="connsiteX14" fmla="*/ 0 w 3810000"/>
              <a:gd name="connsiteY14" fmla="*/ 1929777 h 3971937"/>
              <a:gd name="connsiteX15" fmla="*/ 71120 w 3810000"/>
              <a:gd name="connsiteY15" fmla="*/ 1106817 h 3971937"/>
              <a:gd name="connsiteX16" fmla="*/ 132080 w 3810000"/>
              <a:gd name="connsiteY16" fmla="*/ 923937 h 3971937"/>
              <a:gd name="connsiteX17" fmla="*/ 294640 w 3810000"/>
              <a:gd name="connsiteY17" fmla="*/ 639457 h 3971937"/>
              <a:gd name="connsiteX18" fmla="*/ 893683 w 3810000"/>
              <a:gd name="connsiteY18" fmla="*/ 210204 h 3971937"/>
              <a:gd name="connsiteX19" fmla="*/ 1625600 w 3810000"/>
              <a:gd name="connsiteY19" fmla="*/ 172 h 3971937"/>
              <a:gd name="connsiteX20" fmla="*/ 2407920 w 3810000"/>
              <a:gd name="connsiteY20" fmla="*/ 50177 h 3971937"/>
              <a:gd name="connsiteX21" fmla="*/ 3001978 w 3810000"/>
              <a:gd name="connsiteY21" fmla="*/ 370541 h 3971937"/>
              <a:gd name="connsiteX22" fmla="*/ 3359674 w 3810000"/>
              <a:gd name="connsiteY22" fmla="*/ 1171426 h 3971937"/>
              <a:gd name="connsiteX23" fmla="*/ 3436071 w 3810000"/>
              <a:gd name="connsiteY23" fmla="*/ 2214568 h 3971937"/>
              <a:gd name="connsiteX24" fmla="*/ 3373317 w 3810000"/>
              <a:gd name="connsiteY24" fmla="*/ 2660336 h 3971937"/>
              <a:gd name="connsiteX25" fmla="*/ 3306183 w 3810000"/>
              <a:gd name="connsiteY25" fmla="*/ 2911329 h 3971937"/>
              <a:gd name="connsiteX26" fmla="*/ 3277496 w 3810000"/>
              <a:gd name="connsiteY26" fmla="*/ 3007368 h 3971937"/>
              <a:gd name="connsiteX27" fmla="*/ 3809999 w 3810000"/>
              <a:gd name="connsiteY27" fmla="*/ 3236449 h 3971937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94640 w 3810000"/>
              <a:gd name="connsiteY17" fmla="*/ 639285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75913 w 3810000"/>
              <a:gd name="connsiteY17" fmla="*/ 940921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75913 w 3810000"/>
              <a:gd name="connsiteY17" fmla="*/ 940921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937609 w 3810000"/>
              <a:gd name="connsiteY10" fmla="*/ 3434392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937609 w 3810000"/>
              <a:gd name="connsiteY10" fmla="*/ 3434392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937609 w 3810000"/>
              <a:gd name="connsiteY9" fmla="*/ 3434392 h 3971765"/>
              <a:gd name="connsiteX10" fmla="*/ 266650 w 3810000"/>
              <a:gd name="connsiteY10" fmla="*/ 3001646 h 3971765"/>
              <a:gd name="connsiteX11" fmla="*/ 152400 w 3810000"/>
              <a:gd name="connsiteY11" fmla="*/ 2559525 h 3971765"/>
              <a:gd name="connsiteX12" fmla="*/ 30480 w 3810000"/>
              <a:gd name="connsiteY12" fmla="*/ 2153125 h 3971765"/>
              <a:gd name="connsiteX13" fmla="*/ 0 w 3810000"/>
              <a:gd name="connsiteY13" fmla="*/ 1929605 h 3971765"/>
              <a:gd name="connsiteX14" fmla="*/ 61757 w 3810000"/>
              <a:gd name="connsiteY14" fmla="*/ 1344779 h 3971765"/>
              <a:gd name="connsiteX15" fmla="*/ 275913 w 3810000"/>
              <a:gd name="connsiteY15" fmla="*/ 940921 h 3971765"/>
              <a:gd name="connsiteX16" fmla="*/ 893683 w 3810000"/>
              <a:gd name="connsiteY16" fmla="*/ 210032 h 3971765"/>
              <a:gd name="connsiteX17" fmla="*/ 1625600 w 3810000"/>
              <a:gd name="connsiteY17" fmla="*/ 0 h 3971765"/>
              <a:gd name="connsiteX18" fmla="*/ 2407920 w 3810000"/>
              <a:gd name="connsiteY18" fmla="*/ 50005 h 3971765"/>
              <a:gd name="connsiteX19" fmla="*/ 3001978 w 3810000"/>
              <a:gd name="connsiteY19" fmla="*/ 370369 h 3971765"/>
              <a:gd name="connsiteX20" fmla="*/ 3359674 w 3810000"/>
              <a:gd name="connsiteY20" fmla="*/ 1171254 h 3971765"/>
              <a:gd name="connsiteX21" fmla="*/ 3436071 w 3810000"/>
              <a:gd name="connsiteY21" fmla="*/ 2214396 h 3971765"/>
              <a:gd name="connsiteX22" fmla="*/ 3373317 w 3810000"/>
              <a:gd name="connsiteY22" fmla="*/ 2660164 h 3971765"/>
              <a:gd name="connsiteX23" fmla="*/ 3306183 w 3810000"/>
              <a:gd name="connsiteY23" fmla="*/ 2911157 h 3971765"/>
              <a:gd name="connsiteX24" fmla="*/ 3277496 w 3810000"/>
              <a:gd name="connsiteY24" fmla="*/ 3007196 h 3971765"/>
              <a:gd name="connsiteX25" fmla="*/ 3809999 w 3810000"/>
              <a:gd name="connsiteY25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483360 w 3810000"/>
              <a:gd name="connsiteY6" fmla="*/ 3890485 h 3971765"/>
              <a:gd name="connsiteX7" fmla="*/ 1259840 w 3810000"/>
              <a:gd name="connsiteY7" fmla="*/ 3819365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259840 w 3810000"/>
              <a:gd name="connsiteY7" fmla="*/ 3819365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372197 w 3810000"/>
              <a:gd name="connsiteY7" fmla="*/ 3581231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372197 w 3810000"/>
              <a:gd name="connsiteY7" fmla="*/ 3581231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0326"/>
              <a:gd name="connsiteX1" fmla="*/ 3474720 w 3810000"/>
              <a:gd name="connsiteY1" fmla="*/ 3524725 h 3970326"/>
              <a:gd name="connsiteX2" fmla="*/ 3230880 w 3810000"/>
              <a:gd name="connsiteY2" fmla="*/ 3697445 h 3970326"/>
              <a:gd name="connsiteX3" fmla="*/ 2763520 w 3810000"/>
              <a:gd name="connsiteY3" fmla="*/ 3880325 h 3970326"/>
              <a:gd name="connsiteX4" fmla="*/ 2407920 w 3810000"/>
              <a:gd name="connsiteY4" fmla="*/ 3961605 h 3970326"/>
              <a:gd name="connsiteX5" fmla="*/ 1665941 w 3810000"/>
              <a:gd name="connsiteY5" fmla="*/ 3644413 h 3970326"/>
              <a:gd name="connsiteX6" fmla="*/ 1372197 w 3810000"/>
              <a:gd name="connsiteY6" fmla="*/ 3581231 h 3970326"/>
              <a:gd name="connsiteX7" fmla="*/ 937609 w 3810000"/>
              <a:gd name="connsiteY7" fmla="*/ 3434392 h 3970326"/>
              <a:gd name="connsiteX8" fmla="*/ 266650 w 3810000"/>
              <a:gd name="connsiteY8" fmla="*/ 3001646 h 3970326"/>
              <a:gd name="connsiteX9" fmla="*/ 152400 w 3810000"/>
              <a:gd name="connsiteY9" fmla="*/ 2559525 h 3970326"/>
              <a:gd name="connsiteX10" fmla="*/ 30480 w 3810000"/>
              <a:gd name="connsiteY10" fmla="*/ 2153125 h 3970326"/>
              <a:gd name="connsiteX11" fmla="*/ 0 w 3810000"/>
              <a:gd name="connsiteY11" fmla="*/ 1929605 h 3970326"/>
              <a:gd name="connsiteX12" fmla="*/ 61757 w 3810000"/>
              <a:gd name="connsiteY12" fmla="*/ 1344779 h 3970326"/>
              <a:gd name="connsiteX13" fmla="*/ 275913 w 3810000"/>
              <a:gd name="connsiteY13" fmla="*/ 940921 h 3970326"/>
              <a:gd name="connsiteX14" fmla="*/ 893683 w 3810000"/>
              <a:gd name="connsiteY14" fmla="*/ 210032 h 3970326"/>
              <a:gd name="connsiteX15" fmla="*/ 1625600 w 3810000"/>
              <a:gd name="connsiteY15" fmla="*/ 0 h 3970326"/>
              <a:gd name="connsiteX16" fmla="*/ 2407920 w 3810000"/>
              <a:gd name="connsiteY16" fmla="*/ 50005 h 3970326"/>
              <a:gd name="connsiteX17" fmla="*/ 3001978 w 3810000"/>
              <a:gd name="connsiteY17" fmla="*/ 370369 h 3970326"/>
              <a:gd name="connsiteX18" fmla="*/ 3359674 w 3810000"/>
              <a:gd name="connsiteY18" fmla="*/ 1171254 h 3970326"/>
              <a:gd name="connsiteX19" fmla="*/ 3436071 w 3810000"/>
              <a:gd name="connsiteY19" fmla="*/ 2214396 h 3970326"/>
              <a:gd name="connsiteX20" fmla="*/ 3373317 w 3810000"/>
              <a:gd name="connsiteY20" fmla="*/ 2660164 h 3970326"/>
              <a:gd name="connsiteX21" fmla="*/ 3306183 w 3810000"/>
              <a:gd name="connsiteY21" fmla="*/ 2911157 h 3970326"/>
              <a:gd name="connsiteX22" fmla="*/ 3277496 w 3810000"/>
              <a:gd name="connsiteY22" fmla="*/ 3007196 h 3970326"/>
              <a:gd name="connsiteX23" fmla="*/ 3809999 w 3810000"/>
              <a:gd name="connsiteY23" fmla="*/ 3236277 h 3970326"/>
              <a:gd name="connsiteX0" fmla="*/ 3810000 w 3810000"/>
              <a:gd name="connsiteY0" fmla="*/ 3219925 h 3880478"/>
              <a:gd name="connsiteX1" fmla="*/ 3474720 w 3810000"/>
              <a:gd name="connsiteY1" fmla="*/ 3524725 h 3880478"/>
              <a:gd name="connsiteX2" fmla="*/ 3230880 w 3810000"/>
              <a:gd name="connsiteY2" fmla="*/ 3697445 h 3880478"/>
              <a:gd name="connsiteX3" fmla="*/ 2763520 w 3810000"/>
              <a:gd name="connsiteY3" fmla="*/ 3880325 h 3880478"/>
              <a:gd name="connsiteX4" fmla="*/ 2384513 w 3810000"/>
              <a:gd name="connsiteY4" fmla="*/ 3727441 h 3880478"/>
              <a:gd name="connsiteX5" fmla="*/ 1665941 w 3810000"/>
              <a:gd name="connsiteY5" fmla="*/ 3644413 h 3880478"/>
              <a:gd name="connsiteX6" fmla="*/ 1372197 w 3810000"/>
              <a:gd name="connsiteY6" fmla="*/ 3581231 h 3880478"/>
              <a:gd name="connsiteX7" fmla="*/ 937609 w 3810000"/>
              <a:gd name="connsiteY7" fmla="*/ 3434392 h 3880478"/>
              <a:gd name="connsiteX8" fmla="*/ 266650 w 3810000"/>
              <a:gd name="connsiteY8" fmla="*/ 3001646 h 3880478"/>
              <a:gd name="connsiteX9" fmla="*/ 152400 w 3810000"/>
              <a:gd name="connsiteY9" fmla="*/ 2559525 h 3880478"/>
              <a:gd name="connsiteX10" fmla="*/ 30480 w 3810000"/>
              <a:gd name="connsiteY10" fmla="*/ 2153125 h 3880478"/>
              <a:gd name="connsiteX11" fmla="*/ 0 w 3810000"/>
              <a:gd name="connsiteY11" fmla="*/ 1929605 h 3880478"/>
              <a:gd name="connsiteX12" fmla="*/ 61757 w 3810000"/>
              <a:gd name="connsiteY12" fmla="*/ 1344779 h 3880478"/>
              <a:gd name="connsiteX13" fmla="*/ 275913 w 3810000"/>
              <a:gd name="connsiteY13" fmla="*/ 940921 h 3880478"/>
              <a:gd name="connsiteX14" fmla="*/ 893683 w 3810000"/>
              <a:gd name="connsiteY14" fmla="*/ 210032 h 3880478"/>
              <a:gd name="connsiteX15" fmla="*/ 1625600 w 3810000"/>
              <a:gd name="connsiteY15" fmla="*/ 0 h 3880478"/>
              <a:gd name="connsiteX16" fmla="*/ 2407920 w 3810000"/>
              <a:gd name="connsiteY16" fmla="*/ 50005 h 3880478"/>
              <a:gd name="connsiteX17" fmla="*/ 3001978 w 3810000"/>
              <a:gd name="connsiteY17" fmla="*/ 370369 h 3880478"/>
              <a:gd name="connsiteX18" fmla="*/ 3359674 w 3810000"/>
              <a:gd name="connsiteY18" fmla="*/ 1171254 h 3880478"/>
              <a:gd name="connsiteX19" fmla="*/ 3436071 w 3810000"/>
              <a:gd name="connsiteY19" fmla="*/ 2214396 h 3880478"/>
              <a:gd name="connsiteX20" fmla="*/ 3373317 w 3810000"/>
              <a:gd name="connsiteY20" fmla="*/ 2660164 h 3880478"/>
              <a:gd name="connsiteX21" fmla="*/ 3306183 w 3810000"/>
              <a:gd name="connsiteY21" fmla="*/ 2911157 h 3880478"/>
              <a:gd name="connsiteX22" fmla="*/ 3277496 w 3810000"/>
              <a:gd name="connsiteY22" fmla="*/ 3007196 h 3880478"/>
              <a:gd name="connsiteX23" fmla="*/ 3809999 w 3810000"/>
              <a:gd name="connsiteY23" fmla="*/ 3236277 h 3880478"/>
              <a:gd name="connsiteX0" fmla="*/ 3810000 w 3810000"/>
              <a:gd name="connsiteY0" fmla="*/ 3219925 h 3735785"/>
              <a:gd name="connsiteX1" fmla="*/ 3474720 w 3810000"/>
              <a:gd name="connsiteY1" fmla="*/ 3524725 h 3735785"/>
              <a:gd name="connsiteX2" fmla="*/ 3230880 w 3810000"/>
              <a:gd name="connsiteY2" fmla="*/ 3697445 h 3735785"/>
              <a:gd name="connsiteX3" fmla="*/ 2688614 w 3810000"/>
              <a:gd name="connsiteY3" fmla="*/ 3729507 h 3735785"/>
              <a:gd name="connsiteX4" fmla="*/ 2384513 w 3810000"/>
              <a:gd name="connsiteY4" fmla="*/ 3727441 h 3735785"/>
              <a:gd name="connsiteX5" fmla="*/ 1665941 w 3810000"/>
              <a:gd name="connsiteY5" fmla="*/ 3644413 h 3735785"/>
              <a:gd name="connsiteX6" fmla="*/ 1372197 w 3810000"/>
              <a:gd name="connsiteY6" fmla="*/ 3581231 h 3735785"/>
              <a:gd name="connsiteX7" fmla="*/ 937609 w 3810000"/>
              <a:gd name="connsiteY7" fmla="*/ 3434392 h 3735785"/>
              <a:gd name="connsiteX8" fmla="*/ 266650 w 3810000"/>
              <a:gd name="connsiteY8" fmla="*/ 3001646 h 3735785"/>
              <a:gd name="connsiteX9" fmla="*/ 152400 w 3810000"/>
              <a:gd name="connsiteY9" fmla="*/ 2559525 h 3735785"/>
              <a:gd name="connsiteX10" fmla="*/ 30480 w 3810000"/>
              <a:gd name="connsiteY10" fmla="*/ 2153125 h 3735785"/>
              <a:gd name="connsiteX11" fmla="*/ 0 w 3810000"/>
              <a:gd name="connsiteY11" fmla="*/ 1929605 h 3735785"/>
              <a:gd name="connsiteX12" fmla="*/ 61757 w 3810000"/>
              <a:gd name="connsiteY12" fmla="*/ 1344779 h 3735785"/>
              <a:gd name="connsiteX13" fmla="*/ 275913 w 3810000"/>
              <a:gd name="connsiteY13" fmla="*/ 940921 h 3735785"/>
              <a:gd name="connsiteX14" fmla="*/ 893683 w 3810000"/>
              <a:gd name="connsiteY14" fmla="*/ 210032 h 3735785"/>
              <a:gd name="connsiteX15" fmla="*/ 1625600 w 3810000"/>
              <a:gd name="connsiteY15" fmla="*/ 0 h 3735785"/>
              <a:gd name="connsiteX16" fmla="*/ 2407920 w 3810000"/>
              <a:gd name="connsiteY16" fmla="*/ 50005 h 3735785"/>
              <a:gd name="connsiteX17" fmla="*/ 3001978 w 3810000"/>
              <a:gd name="connsiteY17" fmla="*/ 370369 h 3735785"/>
              <a:gd name="connsiteX18" fmla="*/ 3359674 w 3810000"/>
              <a:gd name="connsiteY18" fmla="*/ 1171254 h 3735785"/>
              <a:gd name="connsiteX19" fmla="*/ 3436071 w 3810000"/>
              <a:gd name="connsiteY19" fmla="*/ 2214396 h 3735785"/>
              <a:gd name="connsiteX20" fmla="*/ 3373317 w 3810000"/>
              <a:gd name="connsiteY20" fmla="*/ 2660164 h 3735785"/>
              <a:gd name="connsiteX21" fmla="*/ 3306183 w 3810000"/>
              <a:gd name="connsiteY21" fmla="*/ 2911157 h 3735785"/>
              <a:gd name="connsiteX22" fmla="*/ 3277496 w 3810000"/>
              <a:gd name="connsiteY22" fmla="*/ 3007196 h 3735785"/>
              <a:gd name="connsiteX23" fmla="*/ 3809999 w 3810000"/>
              <a:gd name="connsiteY23" fmla="*/ 3236277 h 3735785"/>
              <a:gd name="connsiteX0" fmla="*/ 3810000 w 3810000"/>
              <a:gd name="connsiteY0" fmla="*/ 3219925 h 3736003"/>
              <a:gd name="connsiteX1" fmla="*/ 3474720 w 3810000"/>
              <a:gd name="connsiteY1" fmla="*/ 3524725 h 3736003"/>
              <a:gd name="connsiteX2" fmla="*/ 3062345 w 3810000"/>
              <a:gd name="connsiteY2" fmla="*/ 3693477 h 3736003"/>
              <a:gd name="connsiteX3" fmla="*/ 2688614 w 3810000"/>
              <a:gd name="connsiteY3" fmla="*/ 3729507 h 3736003"/>
              <a:gd name="connsiteX4" fmla="*/ 2384513 w 3810000"/>
              <a:gd name="connsiteY4" fmla="*/ 3727441 h 3736003"/>
              <a:gd name="connsiteX5" fmla="*/ 1665941 w 3810000"/>
              <a:gd name="connsiteY5" fmla="*/ 3644413 h 3736003"/>
              <a:gd name="connsiteX6" fmla="*/ 1372197 w 3810000"/>
              <a:gd name="connsiteY6" fmla="*/ 3581231 h 3736003"/>
              <a:gd name="connsiteX7" fmla="*/ 937609 w 3810000"/>
              <a:gd name="connsiteY7" fmla="*/ 3434392 h 3736003"/>
              <a:gd name="connsiteX8" fmla="*/ 266650 w 3810000"/>
              <a:gd name="connsiteY8" fmla="*/ 3001646 h 3736003"/>
              <a:gd name="connsiteX9" fmla="*/ 152400 w 3810000"/>
              <a:gd name="connsiteY9" fmla="*/ 2559525 h 3736003"/>
              <a:gd name="connsiteX10" fmla="*/ 30480 w 3810000"/>
              <a:gd name="connsiteY10" fmla="*/ 2153125 h 3736003"/>
              <a:gd name="connsiteX11" fmla="*/ 0 w 3810000"/>
              <a:gd name="connsiteY11" fmla="*/ 1929605 h 3736003"/>
              <a:gd name="connsiteX12" fmla="*/ 61757 w 3810000"/>
              <a:gd name="connsiteY12" fmla="*/ 1344779 h 3736003"/>
              <a:gd name="connsiteX13" fmla="*/ 275913 w 3810000"/>
              <a:gd name="connsiteY13" fmla="*/ 940921 h 3736003"/>
              <a:gd name="connsiteX14" fmla="*/ 893683 w 3810000"/>
              <a:gd name="connsiteY14" fmla="*/ 210032 h 3736003"/>
              <a:gd name="connsiteX15" fmla="*/ 1625600 w 3810000"/>
              <a:gd name="connsiteY15" fmla="*/ 0 h 3736003"/>
              <a:gd name="connsiteX16" fmla="*/ 2407920 w 3810000"/>
              <a:gd name="connsiteY16" fmla="*/ 50005 h 3736003"/>
              <a:gd name="connsiteX17" fmla="*/ 3001978 w 3810000"/>
              <a:gd name="connsiteY17" fmla="*/ 370369 h 3736003"/>
              <a:gd name="connsiteX18" fmla="*/ 3359674 w 3810000"/>
              <a:gd name="connsiteY18" fmla="*/ 1171254 h 3736003"/>
              <a:gd name="connsiteX19" fmla="*/ 3436071 w 3810000"/>
              <a:gd name="connsiteY19" fmla="*/ 2214396 h 3736003"/>
              <a:gd name="connsiteX20" fmla="*/ 3373317 w 3810000"/>
              <a:gd name="connsiteY20" fmla="*/ 2660164 h 3736003"/>
              <a:gd name="connsiteX21" fmla="*/ 3306183 w 3810000"/>
              <a:gd name="connsiteY21" fmla="*/ 2911157 h 3736003"/>
              <a:gd name="connsiteX22" fmla="*/ 3277496 w 3810000"/>
              <a:gd name="connsiteY22" fmla="*/ 3007196 h 3736003"/>
              <a:gd name="connsiteX23" fmla="*/ 3809999 w 3810000"/>
              <a:gd name="connsiteY23" fmla="*/ 3236277 h 3736003"/>
              <a:gd name="connsiteX0" fmla="*/ 3810000 w 3810000"/>
              <a:gd name="connsiteY0" fmla="*/ 3219925 h 3730351"/>
              <a:gd name="connsiteX1" fmla="*/ 3474720 w 3810000"/>
              <a:gd name="connsiteY1" fmla="*/ 3524725 h 3730351"/>
              <a:gd name="connsiteX2" fmla="*/ 3062345 w 3810000"/>
              <a:gd name="connsiteY2" fmla="*/ 3693477 h 3730351"/>
              <a:gd name="connsiteX3" fmla="*/ 2384513 w 3810000"/>
              <a:gd name="connsiteY3" fmla="*/ 3727441 h 3730351"/>
              <a:gd name="connsiteX4" fmla="*/ 1665941 w 3810000"/>
              <a:gd name="connsiteY4" fmla="*/ 3644413 h 3730351"/>
              <a:gd name="connsiteX5" fmla="*/ 1372197 w 3810000"/>
              <a:gd name="connsiteY5" fmla="*/ 3581231 h 3730351"/>
              <a:gd name="connsiteX6" fmla="*/ 937609 w 3810000"/>
              <a:gd name="connsiteY6" fmla="*/ 3434392 h 3730351"/>
              <a:gd name="connsiteX7" fmla="*/ 266650 w 3810000"/>
              <a:gd name="connsiteY7" fmla="*/ 3001646 h 3730351"/>
              <a:gd name="connsiteX8" fmla="*/ 152400 w 3810000"/>
              <a:gd name="connsiteY8" fmla="*/ 2559525 h 3730351"/>
              <a:gd name="connsiteX9" fmla="*/ 30480 w 3810000"/>
              <a:gd name="connsiteY9" fmla="*/ 2153125 h 3730351"/>
              <a:gd name="connsiteX10" fmla="*/ 0 w 3810000"/>
              <a:gd name="connsiteY10" fmla="*/ 1929605 h 3730351"/>
              <a:gd name="connsiteX11" fmla="*/ 61757 w 3810000"/>
              <a:gd name="connsiteY11" fmla="*/ 1344779 h 3730351"/>
              <a:gd name="connsiteX12" fmla="*/ 275913 w 3810000"/>
              <a:gd name="connsiteY12" fmla="*/ 940921 h 3730351"/>
              <a:gd name="connsiteX13" fmla="*/ 893683 w 3810000"/>
              <a:gd name="connsiteY13" fmla="*/ 210032 h 3730351"/>
              <a:gd name="connsiteX14" fmla="*/ 1625600 w 3810000"/>
              <a:gd name="connsiteY14" fmla="*/ 0 h 3730351"/>
              <a:gd name="connsiteX15" fmla="*/ 2407920 w 3810000"/>
              <a:gd name="connsiteY15" fmla="*/ 50005 h 3730351"/>
              <a:gd name="connsiteX16" fmla="*/ 3001978 w 3810000"/>
              <a:gd name="connsiteY16" fmla="*/ 370369 h 3730351"/>
              <a:gd name="connsiteX17" fmla="*/ 3359674 w 3810000"/>
              <a:gd name="connsiteY17" fmla="*/ 1171254 h 3730351"/>
              <a:gd name="connsiteX18" fmla="*/ 3436071 w 3810000"/>
              <a:gd name="connsiteY18" fmla="*/ 2214396 h 3730351"/>
              <a:gd name="connsiteX19" fmla="*/ 3373317 w 3810000"/>
              <a:gd name="connsiteY19" fmla="*/ 2660164 h 3730351"/>
              <a:gd name="connsiteX20" fmla="*/ 3306183 w 3810000"/>
              <a:gd name="connsiteY20" fmla="*/ 2911157 h 3730351"/>
              <a:gd name="connsiteX21" fmla="*/ 3277496 w 3810000"/>
              <a:gd name="connsiteY21" fmla="*/ 3007196 h 3730351"/>
              <a:gd name="connsiteX22" fmla="*/ 3809999 w 3810000"/>
              <a:gd name="connsiteY22" fmla="*/ 3236277 h 3730351"/>
              <a:gd name="connsiteX0" fmla="*/ 3810000 w 3810000"/>
              <a:gd name="connsiteY0" fmla="*/ 3219925 h 3729628"/>
              <a:gd name="connsiteX1" fmla="*/ 3474720 w 3810000"/>
              <a:gd name="connsiteY1" fmla="*/ 3524725 h 3729628"/>
              <a:gd name="connsiteX2" fmla="*/ 3020211 w 3810000"/>
              <a:gd name="connsiteY2" fmla="*/ 3689508 h 3729628"/>
              <a:gd name="connsiteX3" fmla="*/ 2384513 w 3810000"/>
              <a:gd name="connsiteY3" fmla="*/ 3727441 h 3729628"/>
              <a:gd name="connsiteX4" fmla="*/ 1665941 w 3810000"/>
              <a:gd name="connsiteY4" fmla="*/ 3644413 h 3729628"/>
              <a:gd name="connsiteX5" fmla="*/ 1372197 w 3810000"/>
              <a:gd name="connsiteY5" fmla="*/ 3581231 h 3729628"/>
              <a:gd name="connsiteX6" fmla="*/ 937609 w 3810000"/>
              <a:gd name="connsiteY6" fmla="*/ 3434392 h 3729628"/>
              <a:gd name="connsiteX7" fmla="*/ 266650 w 3810000"/>
              <a:gd name="connsiteY7" fmla="*/ 3001646 h 3729628"/>
              <a:gd name="connsiteX8" fmla="*/ 152400 w 3810000"/>
              <a:gd name="connsiteY8" fmla="*/ 2559525 h 3729628"/>
              <a:gd name="connsiteX9" fmla="*/ 30480 w 3810000"/>
              <a:gd name="connsiteY9" fmla="*/ 2153125 h 3729628"/>
              <a:gd name="connsiteX10" fmla="*/ 0 w 3810000"/>
              <a:gd name="connsiteY10" fmla="*/ 1929605 h 3729628"/>
              <a:gd name="connsiteX11" fmla="*/ 61757 w 3810000"/>
              <a:gd name="connsiteY11" fmla="*/ 1344779 h 3729628"/>
              <a:gd name="connsiteX12" fmla="*/ 275913 w 3810000"/>
              <a:gd name="connsiteY12" fmla="*/ 940921 h 3729628"/>
              <a:gd name="connsiteX13" fmla="*/ 893683 w 3810000"/>
              <a:gd name="connsiteY13" fmla="*/ 210032 h 3729628"/>
              <a:gd name="connsiteX14" fmla="*/ 1625600 w 3810000"/>
              <a:gd name="connsiteY14" fmla="*/ 0 h 3729628"/>
              <a:gd name="connsiteX15" fmla="*/ 2407920 w 3810000"/>
              <a:gd name="connsiteY15" fmla="*/ 50005 h 3729628"/>
              <a:gd name="connsiteX16" fmla="*/ 3001978 w 3810000"/>
              <a:gd name="connsiteY16" fmla="*/ 370369 h 3729628"/>
              <a:gd name="connsiteX17" fmla="*/ 3359674 w 3810000"/>
              <a:gd name="connsiteY17" fmla="*/ 1171254 h 3729628"/>
              <a:gd name="connsiteX18" fmla="*/ 3436071 w 3810000"/>
              <a:gd name="connsiteY18" fmla="*/ 2214396 h 3729628"/>
              <a:gd name="connsiteX19" fmla="*/ 3373317 w 3810000"/>
              <a:gd name="connsiteY19" fmla="*/ 2660164 h 3729628"/>
              <a:gd name="connsiteX20" fmla="*/ 3306183 w 3810000"/>
              <a:gd name="connsiteY20" fmla="*/ 2911157 h 3729628"/>
              <a:gd name="connsiteX21" fmla="*/ 3277496 w 3810000"/>
              <a:gd name="connsiteY21" fmla="*/ 3007196 h 3729628"/>
              <a:gd name="connsiteX22" fmla="*/ 3809999 w 3810000"/>
              <a:gd name="connsiteY22" fmla="*/ 3236277 h 3729628"/>
              <a:gd name="connsiteX0" fmla="*/ 3810000 w 3810000"/>
              <a:gd name="connsiteY0" fmla="*/ 3219925 h 3729629"/>
              <a:gd name="connsiteX1" fmla="*/ 3474720 w 3810000"/>
              <a:gd name="connsiteY1" fmla="*/ 3524725 h 3729629"/>
              <a:gd name="connsiteX2" fmla="*/ 3020211 w 3810000"/>
              <a:gd name="connsiteY2" fmla="*/ 3689508 h 3729629"/>
              <a:gd name="connsiteX3" fmla="*/ 2309608 w 3810000"/>
              <a:gd name="connsiteY3" fmla="*/ 3727442 h 3729629"/>
              <a:gd name="connsiteX4" fmla="*/ 1665941 w 3810000"/>
              <a:gd name="connsiteY4" fmla="*/ 3644413 h 3729629"/>
              <a:gd name="connsiteX5" fmla="*/ 1372197 w 3810000"/>
              <a:gd name="connsiteY5" fmla="*/ 3581231 h 3729629"/>
              <a:gd name="connsiteX6" fmla="*/ 937609 w 3810000"/>
              <a:gd name="connsiteY6" fmla="*/ 3434392 h 3729629"/>
              <a:gd name="connsiteX7" fmla="*/ 266650 w 3810000"/>
              <a:gd name="connsiteY7" fmla="*/ 3001646 h 3729629"/>
              <a:gd name="connsiteX8" fmla="*/ 152400 w 3810000"/>
              <a:gd name="connsiteY8" fmla="*/ 2559525 h 3729629"/>
              <a:gd name="connsiteX9" fmla="*/ 30480 w 3810000"/>
              <a:gd name="connsiteY9" fmla="*/ 2153125 h 3729629"/>
              <a:gd name="connsiteX10" fmla="*/ 0 w 3810000"/>
              <a:gd name="connsiteY10" fmla="*/ 1929605 h 3729629"/>
              <a:gd name="connsiteX11" fmla="*/ 61757 w 3810000"/>
              <a:gd name="connsiteY11" fmla="*/ 1344779 h 3729629"/>
              <a:gd name="connsiteX12" fmla="*/ 275913 w 3810000"/>
              <a:gd name="connsiteY12" fmla="*/ 940921 h 3729629"/>
              <a:gd name="connsiteX13" fmla="*/ 893683 w 3810000"/>
              <a:gd name="connsiteY13" fmla="*/ 210032 h 3729629"/>
              <a:gd name="connsiteX14" fmla="*/ 1625600 w 3810000"/>
              <a:gd name="connsiteY14" fmla="*/ 0 h 3729629"/>
              <a:gd name="connsiteX15" fmla="*/ 2407920 w 3810000"/>
              <a:gd name="connsiteY15" fmla="*/ 50005 h 3729629"/>
              <a:gd name="connsiteX16" fmla="*/ 3001978 w 3810000"/>
              <a:gd name="connsiteY16" fmla="*/ 370369 h 3729629"/>
              <a:gd name="connsiteX17" fmla="*/ 3359674 w 3810000"/>
              <a:gd name="connsiteY17" fmla="*/ 1171254 h 3729629"/>
              <a:gd name="connsiteX18" fmla="*/ 3436071 w 3810000"/>
              <a:gd name="connsiteY18" fmla="*/ 2214396 h 3729629"/>
              <a:gd name="connsiteX19" fmla="*/ 3373317 w 3810000"/>
              <a:gd name="connsiteY19" fmla="*/ 2660164 h 3729629"/>
              <a:gd name="connsiteX20" fmla="*/ 3306183 w 3810000"/>
              <a:gd name="connsiteY20" fmla="*/ 2911157 h 3729629"/>
              <a:gd name="connsiteX21" fmla="*/ 3277496 w 3810000"/>
              <a:gd name="connsiteY21" fmla="*/ 3007196 h 3729629"/>
              <a:gd name="connsiteX22" fmla="*/ 3809999 w 3810000"/>
              <a:gd name="connsiteY22" fmla="*/ 3236277 h 3729629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66650 w 3810000"/>
              <a:gd name="connsiteY7" fmla="*/ 3001646 h 3729312"/>
              <a:gd name="connsiteX8" fmla="*/ 152400 w 3810000"/>
              <a:gd name="connsiteY8" fmla="*/ 2559525 h 3729312"/>
              <a:gd name="connsiteX9" fmla="*/ 30480 w 3810000"/>
              <a:gd name="connsiteY9" fmla="*/ 2153125 h 3729312"/>
              <a:gd name="connsiteX10" fmla="*/ 0 w 3810000"/>
              <a:gd name="connsiteY10" fmla="*/ 1929605 h 3729312"/>
              <a:gd name="connsiteX11" fmla="*/ 61757 w 3810000"/>
              <a:gd name="connsiteY11" fmla="*/ 1344779 h 3729312"/>
              <a:gd name="connsiteX12" fmla="*/ 275913 w 3810000"/>
              <a:gd name="connsiteY12" fmla="*/ 940921 h 3729312"/>
              <a:gd name="connsiteX13" fmla="*/ 893683 w 3810000"/>
              <a:gd name="connsiteY13" fmla="*/ 210032 h 3729312"/>
              <a:gd name="connsiteX14" fmla="*/ 1625600 w 3810000"/>
              <a:gd name="connsiteY14" fmla="*/ 0 h 3729312"/>
              <a:gd name="connsiteX15" fmla="*/ 2407920 w 3810000"/>
              <a:gd name="connsiteY15" fmla="*/ 50005 h 3729312"/>
              <a:gd name="connsiteX16" fmla="*/ 3001978 w 3810000"/>
              <a:gd name="connsiteY16" fmla="*/ 370369 h 3729312"/>
              <a:gd name="connsiteX17" fmla="*/ 3359674 w 3810000"/>
              <a:gd name="connsiteY17" fmla="*/ 1171254 h 3729312"/>
              <a:gd name="connsiteX18" fmla="*/ 3436071 w 3810000"/>
              <a:gd name="connsiteY18" fmla="*/ 2214396 h 3729312"/>
              <a:gd name="connsiteX19" fmla="*/ 3373317 w 3810000"/>
              <a:gd name="connsiteY19" fmla="*/ 2660164 h 3729312"/>
              <a:gd name="connsiteX20" fmla="*/ 3306183 w 3810000"/>
              <a:gd name="connsiteY20" fmla="*/ 2911157 h 3729312"/>
              <a:gd name="connsiteX21" fmla="*/ 3277496 w 3810000"/>
              <a:gd name="connsiteY21" fmla="*/ 3007196 h 3729312"/>
              <a:gd name="connsiteX22" fmla="*/ 3809999 w 3810000"/>
              <a:gd name="connsiteY22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66650 w 3810000"/>
              <a:gd name="connsiteY7" fmla="*/ 3001646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929605 h 3729312"/>
              <a:gd name="connsiteX9" fmla="*/ 83357 w 3831600"/>
              <a:gd name="connsiteY9" fmla="*/ 1344779 h 3729312"/>
              <a:gd name="connsiteX10" fmla="*/ 297513 w 3831600"/>
              <a:gd name="connsiteY10" fmla="*/ 940921 h 3729312"/>
              <a:gd name="connsiteX11" fmla="*/ 915283 w 3831600"/>
              <a:gd name="connsiteY11" fmla="*/ 210032 h 3729312"/>
              <a:gd name="connsiteX12" fmla="*/ 1647200 w 3831600"/>
              <a:gd name="connsiteY12" fmla="*/ 0 h 3729312"/>
              <a:gd name="connsiteX13" fmla="*/ 2429520 w 3831600"/>
              <a:gd name="connsiteY13" fmla="*/ 50005 h 3729312"/>
              <a:gd name="connsiteX14" fmla="*/ 3023578 w 3831600"/>
              <a:gd name="connsiteY14" fmla="*/ 370369 h 3729312"/>
              <a:gd name="connsiteX15" fmla="*/ 3381274 w 3831600"/>
              <a:gd name="connsiteY15" fmla="*/ 1171254 h 3729312"/>
              <a:gd name="connsiteX16" fmla="*/ 3457671 w 3831600"/>
              <a:gd name="connsiteY16" fmla="*/ 2214396 h 3729312"/>
              <a:gd name="connsiteX17" fmla="*/ 3394917 w 3831600"/>
              <a:gd name="connsiteY17" fmla="*/ 2660164 h 3729312"/>
              <a:gd name="connsiteX18" fmla="*/ 3327783 w 3831600"/>
              <a:gd name="connsiteY18" fmla="*/ 2911157 h 3729312"/>
              <a:gd name="connsiteX19" fmla="*/ 3299096 w 3831600"/>
              <a:gd name="connsiteY19" fmla="*/ 3007196 h 3729312"/>
              <a:gd name="connsiteX20" fmla="*/ 3831599 w 3831600"/>
              <a:gd name="connsiteY20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929605 h 3729312"/>
              <a:gd name="connsiteX9" fmla="*/ 297513 w 3831600"/>
              <a:gd name="connsiteY9" fmla="*/ 940921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854197 h 3729312"/>
              <a:gd name="connsiteX9" fmla="*/ 297513 w 3831600"/>
              <a:gd name="connsiteY9" fmla="*/ 940921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854197 h 3729312"/>
              <a:gd name="connsiteX9" fmla="*/ 311558 w 3831600"/>
              <a:gd name="connsiteY9" fmla="*/ 841700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27607 w 3827607"/>
              <a:gd name="connsiteY0" fmla="*/ 3219925 h 3729312"/>
              <a:gd name="connsiteX1" fmla="*/ 3412740 w 3827607"/>
              <a:gd name="connsiteY1" fmla="*/ 3548539 h 3729312"/>
              <a:gd name="connsiteX2" fmla="*/ 3037818 w 3827607"/>
              <a:gd name="connsiteY2" fmla="*/ 3689508 h 3729312"/>
              <a:gd name="connsiteX3" fmla="*/ 2327215 w 3827607"/>
              <a:gd name="connsiteY3" fmla="*/ 3727442 h 3729312"/>
              <a:gd name="connsiteX4" fmla="*/ 1683548 w 3827607"/>
              <a:gd name="connsiteY4" fmla="*/ 3644413 h 3729312"/>
              <a:gd name="connsiteX5" fmla="*/ 1038687 w 3827607"/>
              <a:gd name="connsiteY5" fmla="*/ 3462165 h 3729312"/>
              <a:gd name="connsiteX6" fmla="*/ 260849 w 3827607"/>
              <a:gd name="connsiteY6" fmla="*/ 2950050 h 3729312"/>
              <a:gd name="connsiteX7" fmla="*/ 10635 w 3827607"/>
              <a:gd name="connsiteY7" fmla="*/ 2200752 h 3729312"/>
              <a:gd name="connsiteX8" fmla="*/ 17607 w 3827607"/>
              <a:gd name="connsiteY8" fmla="*/ 1854197 h 3729312"/>
              <a:gd name="connsiteX9" fmla="*/ 307565 w 3827607"/>
              <a:gd name="connsiteY9" fmla="*/ 841700 h 3729312"/>
              <a:gd name="connsiteX10" fmla="*/ 911290 w 3827607"/>
              <a:gd name="connsiteY10" fmla="*/ 210032 h 3729312"/>
              <a:gd name="connsiteX11" fmla="*/ 1643207 w 3827607"/>
              <a:gd name="connsiteY11" fmla="*/ 0 h 3729312"/>
              <a:gd name="connsiteX12" fmla="*/ 2425527 w 3827607"/>
              <a:gd name="connsiteY12" fmla="*/ 50005 h 3729312"/>
              <a:gd name="connsiteX13" fmla="*/ 3019585 w 3827607"/>
              <a:gd name="connsiteY13" fmla="*/ 370369 h 3729312"/>
              <a:gd name="connsiteX14" fmla="*/ 3377281 w 3827607"/>
              <a:gd name="connsiteY14" fmla="*/ 1171254 h 3729312"/>
              <a:gd name="connsiteX15" fmla="*/ 3453678 w 3827607"/>
              <a:gd name="connsiteY15" fmla="*/ 2214396 h 3729312"/>
              <a:gd name="connsiteX16" fmla="*/ 3390924 w 3827607"/>
              <a:gd name="connsiteY16" fmla="*/ 2660164 h 3729312"/>
              <a:gd name="connsiteX17" fmla="*/ 3323790 w 3827607"/>
              <a:gd name="connsiteY17" fmla="*/ 2911157 h 3729312"/>
              <a:gd name="connsiteX18" fmla="*/ 3295103 w 3827607"/>
              <a:gd name="connsiteY18" fmla="*/ 3007196 h 3729312"/>
              <a:gd name="connsiteX19" fmla="*/ 3827606 w 3827607"/>
              <a:gd name="connsiteY19" fmla="*/ 3236277 h 3729312"/>
              <a:gd name="connsiteX0" fmla="*/ 3833194 w 3833194"/>
              <a:gd name="connsiteY0" fmla="*/ 3219925 h 3729312"/>
              <a:gd name="connsiteX1" fmla="*/ 3418327 w 3833194"/>
              <a:gd name="connsiteY1" fmla="*/ 3548539 h 3729312"/>
              <a:gd name="connsiteX2" fmla="*/ 3043405 w 3833194"/>
              <a:gd name="connsiteY2" fmla="*/ 3689508 h 3729312"/>
              <a:gd name="connsiteX3" fmla="*/ 2332802 w 3833194"/>
              <a:gd name="connsiteY3" fmla="*/ 3727442 h 3729312"/>
              <a:gd name="connsiteX4" fmla="*/ 1689135 w 3833194"/>
              <a:gd name="connsiteY4" fmla="*/ 3644413 h 3729312"/>
              <a:gd name="connsiteX5" fmla="*/ 1044274 w 3833194"/>
              <a:gd name="connsiteY5" fmla="*/ 3462165 h 3729312"/>
              <a:gd name="connsiteX6" fmla="*/ 266436 w 3833194"/>
              <a:gd name="connsiteY6" fmla="*/ 2950050 h 3729312"/>
              <a:gd name="connsiteX7" fmla="*/ 16222 w 3833194"/>
              <a:gd name="connsiteY7" fmla="*/ 2200752 h 3729312"/>
              <a:gd name="connsiteX8" fmla="*/ 23194 w 3833194"/>
              <a:gd name="connsiteY8" fmla="*/ 1854197 h 3729312"/>
              <a:gd name="connsiteX9" fmla="*/ 313152 w 3833194"/>
              <a:gd name="connsiteY9" fmla="*/ 841700 h 3729312"/>
              <a:gd name="connsiteX10" fmla="*/ 916877 w 3833194"/>
              <a:gd name="connsiteY10" fmla="*/ 210032 h 3729312"/>
              <a:gd name="connsiteX11" fmla="*/ 1648794 w 3833194"/>
              <a:gd name="connsiteY11" fmla="*/ 0 h 3729312"/>
              <a:gd name="connsiteX12" fmla="*/ 2431114 w 3833194"/>
              <a:gd name="connsiteY12" fmla="*/ 50005 h 3729312"/>
              <a:gd name="connsiteX13" fmla="*/ 3025172 w 3833194"/>
              <a:gd name="connsiteY13" fmla="*/ 370369 h 3729312"/>
              <a:gd name="connsiteX14" fmla="*/ 3382868 w 3833194"/>
              <a:gd name="connsiteY14" fmla="*/ 1171254 h 3729312"/>
              <a:gd name="connsiteX15" fmla="*/ 3459265 w 3833194"/>
              <a:gd name="connsiteY15" fmla="*/ 2214396 h 3729312"/>
              <a:gd name="connsiteX16" fmla="*/ 3396511 w 3833194"/>
              <a:gd name="connsiteY16" fmla="*/ 2660164 h 3729312"/>
              <a:gd name="connsiteX17" fmla="*/ 3329377 w 3833194"/>
              <a:gd name="connsiteY17" fmla="*/ 2911157 h 3729312"/>
              <a:gd name="connsiteX18" fmla="*/ 3300690 w 3833194"/>
              <a:gd name="connsiteY18" fmla="*/ 3007196 h 3729312"/>
              <a:gd name="connsiteX19" fmla="*/ 3833193 w 3833194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15574 w 3835616"/>
              <a:gd name="connsiteY9" fmla="*/ 841700 h 3729312"/>
              <a:gd name="connsiteX10" fmla="*/ 919299 w 3835616"/>
              <a:gd name="connsiteY10" fmla="*/ 210032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919299 w 3835616"/>
              <a:gd name="connsiteY10" fmla="*/ 210032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171595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29746 w 3835616"/>
              <a:gd name="connsiteY19" fmla="*/ 3216376 h 3729312"/>
              <a:gd name="connsiteX0" fmla="*/ 3835616 w 3841659"/>
              <a:gd name="connsiteY0" fmla="*/ 3219925 h 3729312"/>
              <a:gd name="connsiteX1" fmla="*/ 3420749 w 3841659"/>
              <a:gd name="connsiteY1" fmla="*/ 3548539 h 3729312"/>
              <a:gd name="connsiteX2" fmla="*/ 3045827 w 3841659"/>
              <a:gd name="connsiteY2" fmla="*/ 3689508 h 3729312"/>
              <a:gd name="connsiteX3" fmla="*/ 2335224 w 3841659"/>
              <a:gd name="connsiteY3" fmla="*/ 3727442 h 3729312"/>
              <a:gd name="connsiteX4" fmla="*/ 1691557 w 3841659"/>
              <a:gd name="connsiteY4" fmla="*/ 3644413 h 3729312"/>
              <a:gd name="connsiteX5" fmla="*/ 1046696 w 3841659"/>
              <a:gd name="connsiteY5" fmla="*/ 3462165 h 3729312"/>
              <a:gd name="connsiteX6" fmla="*/ 268858 w 3841659"/>
              <a:gd name="connsiteY6" fmla="*/ 2950050 h 3729312"/>
              <a:gd name="connsiteX7" fmla="*/ 18644 w 3841659"/>
              <a:gd name="connsiteY7" fmla="*/ 2200752 h 3729312"/>
              <a:gd name="connsiteX8" fmla="*/ 30297 w 3841659"/>
              <a:gd name="connsiteY8" fmla="*/ 1762911 h 3729312"/>
              <a:gd name="connsiteX9" fmla="*/ 301529 w 3841659"/>
              <a:gd name="connsiteY9" fmla="*/ 901232 h 3729312"/>
              <a:gd name="connsiteX10" fmla="*/ 717992 w 3841659"/>
              <a:gd name="connsiteY10" fmla="*/ 341005 h 3729312"/>
              <a:gd name="connsiteX11" fmla="*/ 1651216 w 3841659"/>
              <a:gd name="connsiteY11" fmla="*/ 0 h 3729312"/>
              <a:gd name="connsiteX12" fmla="*/ 2433536 w 3841659"/>
              <a:gd name="connsiteY12" fmla="*/ 50005 h 3729312"/>
              <a:gd name="connsiteX13" fmla="*/ 3027594 w 3841659"/>
              <a:gd name="connsiteY13" fmla="*/ 370369 h 3729312"/>
              <a:gd name="connsiteX14" fmla="*/ 3385290 w 3841659"/>
              <a:gd name="connsiteY14" fmla="*/ 1171254 h 3729312"/>
              <a:gd name="connsiteX15" fmla="*/ 3461687 w 3841659"/>
              <a:gd name="connsiteY15" fmla="*/ 2214396 h 3729312"/>
              <a:gd name="connsiteX16" fmla="*/ 3398933 w 3841659"/>
              <a:gd name="connsiteY16" fmla="*/ 2660164 h 3729312"/>
              <a:gd name="connsiteX17" fmla="*/ 3331799 w 3841659"/>
              <a:gd name="connsiteY17" fmla="*/ 2911157 h 3729312"/>
              <a:gd name="connsiteX18" fmla="*/ 3303112 w 3841659"/>
              <a:gd name="connsiteY18" fmla="*/ 3007196 h 3729312"/>
              <a:gd name="connsiteX19" fmla="*/ 3841659 w 3841659"/>
              <a:gd name="connsiteY19" fmla="*/ 3223109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762243 w 3835616"/>
              <a:gd name="connsiteY19" fmla="*/ 3112020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03112 w 3841661"/>
              <a:gd name="connsiteY18" fmla="*/ 3007196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03112 w 3841661"/>
              <a:gd name="connsiteY18" fmla="*/ 3007196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65486"/>
              <a:gd name="connsiteY0" fmla="*/ 3219925 h 3729312"/>
              <a:gd name="connsiteX1" fmla="*/ 3420749 w 3865486"/>
              <a:gd name="connsiteY1" fmla="*/ 3548539 h 3729312"/>
              <a:gd name="connsiteX2" fmla="*/ 3045827 w 3865486"/>
              <a:gd name="connsiteY2" fmla="*/ 3689508 h 3729312"/>
              <a:gd name="connsiteX3" fmla="*/ 2335224 w 3865486"/>
              <a:gd name="connsiteY3" fmla="*/ 3727442 h 3729312"/>
              <a:gd name="connsiteX4" fmla="*/ 1691557 w 3865486"/>
              <a:gd name="connsiteY4" fmla="*/ 3644413 h 3729312"/>
              <a:gd name="connsiteX5" fmla="*/ 1046696 w 3865486"/>
              <a:gd name="connsiteY5" fmla="*/ 3462165 h 3729312"/>
              <a:gd name="connsiteX6" fmla="*/ 268858 w 3865486"/>
              <a:gd name="connsiteY6" fmla="*/ 2950050 h 3729312"/>
              <a:gd name="connsiteX7" fmla="*/ 18644 w 3865486"/>
              <a:gd name="connsiteY7" fmla="*/ 2200752 h 3729312"/>
              <a:gd name="connsiteX8" fmla="*/ 30297 w 3865486"/>
              <a:gd name="connsiteY8" fmla="*/ 1762911 h 3729312"/>
              <a:gd name="connsiteX9" fmla="*/ 301529 w 3865486"/>
              <a:gd name="connsiteY9" fmla="*/ 901232 h 3729312"/>
              <a:gd name="connsiteX10" fmla="*/ 717992 w 3865486"/>
              <a:gd name="connsiteY10" fmla="*/ 341005 h 3729312"/>
              <a:gd name="connsiteX11" fmla="*/ 1651216 w 3865486"/>
              <a:gd name="connsiteY11" fmla="*/ 0 h 3729312"/>
              <a:gd name="connsiteX12" fmla="*/ 2433536 w 3865486"/>
              <a:gd name="connsiteY12" fmla="*/ 50005 h 3729312"/>
              <a:gd name="connsiteX13" fmla="*/ 3027594 w 3865486"/>
              <a:gd name="connsiteY13" fmla="*/ 370369 h 3729312"/>
              <a:gd name="connsiteX14" fmla="*/ 3385290 w 3865486"/>
              <a:gd name="connsiteY14" fmla="*/ 1171254 h 3729312"/>
              <a:gd name="connsiteX15" fmla="*/ 3461687 w 3865486"/>
              <a:gd name="connsiteY15" fmla="*/ 2214396 h 3729312"/>
              <a:gd name="connsiteX16" fmla="*/ 3398933 w 3865486"/>
              <a:gd name="connsiteY16" fmla="*/ 2660164 h 3729312"/>
              <a:gd name="connsiteX17" fmla="*/ 3331799 w 3865486"/>
              <a:gd name="connsiteY17" fmla="*/ 2911157 h 3729312"/>
              <a:gd name="connsiteX18" fmla="*/ 3865486 w 3865486"/>
              <a:gd name="connsiteY18" fmla="*/ 313895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430700 w 3837690"/>
              <a:gd name="connsiteY16" fmla="*/ 2656798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430700 w 3837690"/>
              <a:gd name="connsiteY16" fmla="*/ 2656798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576"/>
              <a:gd name="connsiteX1" fmla="*/ 3416779 w 3837690"/>
              <a:gd name="connsiteY1" fmla="*/ 3528340 h 3729576"/>
              <a:gd name="connsiteX2" fmla="*/ 3045827 w 3837690"/>
              <a:gd name="connsiteY2" fmla="*/ 3689508 h 3729576"/>
              <a:gd name="connsiteX3" fmla="*/ 2335224 w 3837690"/>
              <a:gd name="connsiteY3" fmla="*/ 3727442 h 3729576"/>
              <a:gd name="connsiteX4" fmla="*/ 1691557 w 3837690"/>
              <a:gd name="connsiteY4" fmla="*/ 3644413 h 3729576"/>
              <a:gd name="connsiteX5" fmla="*/ 1046696 w 3837690"/>
              <a:gd name="connsiteY5" fmla="*/ 3462165 h 3729576"/>
              <a:gd name="connsiteX6" fmla="*/ 268858 w 3837690"/>
              <a:gd name="connsiteY6" fmla="*/ 2950050 h 3729576"/>
              <a:gd name="connsiteX7" fmla="*/ 18644 w 3837690"/>
              <a:gd name="connsiteY7" fmla="*/ 2200752 h 3729576"/>
              <a:gd name="connsiteX8" fmla="*/ 30297 w 3837690"/>
              <a:gd name="connsiteY8" fmla="*/ 1762911 h 3729576"/>
              <a:gd name="connsiteX9" fmla="*/ 301529 w 3837690"/>
              <a:gd name="connsiteY9" fmla="*/ 901232 h 3729576"/>
              <a:gd name="connsiteX10" fmla="*/ 717992 w 3837690"/>
              <a:gd name="connsiteY10" fmla="*/ 341005 h 3729576"/>
              <a:gd name="connsiteX11" fmla="*/ 1651216 w 3837690"/>
              <a:gd name="connsiteY11" fmla="*/ 0 h 3729576"/>
              <a:gd name="connsiteX12" fmla="*/ 2433536 w 3837690"/>
              <a:gd name="connsiteY12" fmla="*/ 50005 h 3729576"/>
              <a:gd name="connsiteX13" fmla="*/ 3027594 w 3837690"/>
              <a:gd name="connsiteY13" fmla="*/ 370369 h 3729576"/>
              <a:gd name="connsiteX14" fmla="*/ 3385290 w 3837690"/>
              <a:gd name="connsiteY14" fmla="*/ 1171254 h 3729576"/>
              <a:gd name="connsiteX15" fmla="*/ 3461687 w 3837690"/>
              <a:gd name="connsiteY15" fmla="*/ 2214396 h 3729576"/>
              <a:gd name="connsiteX16" fmla="*/ 3430700 w 3837690"/>
              <a:gd name="connsiteY16" fmla="*/ 2656798 h 3729576"/>
              <a:gd name="connsiteX17" fmla="*/ 3292091 w 3837690"/>
              <a:gd name="connsiteY17" fmla="*/ 2978484 h 3729576"/>
              <a:gd name="connsiteX18" fmla="*/ 3837690 w 3837690"/>
              <a:gd name="connsiteY18" fmla="*/ 3213012 h 3729576"/>
              <a:gd name="connsiteX0" fmla="*/ 3835616 w 3837690"/>
              <a:gd name="connsiteY0" fmla="*/ 3219925 h 3727718"/>
              <a:gd name="connsiteX1" fmla="*/ 3416779 w 3837690"/>
              <a:gd name="connsiteY1" fmla="*/ 3528340 h 3727718"/>
              <a:gd name="connsiteX2" fmla="*/ 2986264 w 3837690"/>
              <a:gd name="connsiteY2" fmla="*/ 3665944 h 3727718"/>
              <a:gd name="connsiteX3" fmla="*/ 2335224 w 3837690"/>
              <a:gd name="connsiteY3" fmla="*/ 3727442 h 3727718"/>
              <a:gd name="connsiteX4" fmla="*/ 1691557 w 3837690"/>
              <a:gd name="connsiteY4" fmla="*/ 3644413 h 3727718"/>
              <a:gd name="connsiteX5" fmla="*/ 1046696 w 3837690"/>
              <a:gd name="connsiteY5" fmla="*/ 3462165 h 3727718"/>
              <a:gd name="connsiteX6" fmla="*/ 268858 w 3837690"/>
              <a:gd name="connsiteY6" fmla="*/ 2950050 h 3727718"/>
              <a:gd name="connsiteX7" fmla="*/ 18644 w 3837690"/>
              <a:gd name="connsiteY7" fmla="*/ 2200752 h 3727718"/>
              <a:gd name="connsiteX8" fmla="*/ 30297 w 3837690"/>
              <a:gd name="connsiteY8" fmla="*/ 1762911 h 3727718"/>
              <a:gd name="connsiteX9" fmla="*/ 301529 w 3837690"/>
              <a:gd name="connsiteY9" fmla="*/ 901232 h 3727718"/>
              <a:gd name="connsiteX10" fmla="*/ 717992 w 3837690"/>
              <a:gd name="connsiteY10" fmla="*/ 341005 h 3727718"/>
              <a:gd name="connsiteX11" fmla="*/ 1651216 w 3837690"/>
              <a:gd name="connsiteY11" fmla="*/ 0 h 3727718"/>
              <a:gd name="connsiteX12" fmla="*/ 2433536 w 3837690"/>
              <a:gd name="connsiteY12" fmla="*/ 50005 h 3727718"/>
              <a:gd name="connsiteX13" fmla="*/ 3027594 w 3837690"/>
              <a:gd name="connsiteY13" fmla="*/ 370369 h 3727718"/>
              <a:gd name="connsiteX14" fmla="*/ 3385290 w 3837690"/>
              <a:gd name="connsiteY14" fmla="*/ 1171254 h 3727718"/>
              <a:gd name="connsiteX15" fmla="*/ 3461687 w 3837690"/>
              <a:gd name="connsiteY15" fmla="*/ 2214396 h 3727718"/>
              <a:gd name="connsiteX16" fmla="*/ 3430700 w 3837690"/>
              <a:gd name="connsiteY16" fmla="*/ 2656798 h 3727718"/>
              <a:gd name="connsiteX17" fmla="*/ 3292091 w 3837690"/>
              <a:gd name="connsiteY17" fmla="*/ 2978484 h 3727718"/>
              <a:gd name="connsiteX18" fmla="*/ 3837690 w 3837690"/>
              <a:gd name="connsiteY18" fmla="*/ 3213012 h 3727718"/>
              <a:gd name="connsiteX0" fmla="*/ 3835616 w 3837690"/>
              <a:gd name="connsiteY0" fmla="*/ 3219925 h 3727718"/>
              <a:gd name="connsiteX1" fmla="*/ 3416779 w 3837690"/>
              <a:gd name="connsiteY1" fmla="*/ 3528340 h 3727718"/>
              <a:gd name="connsiteX2" fmla="*/ 2986264 w 3837690"/>
              <a:gd name="connsiteY2" fmla="*/ 3665944 h 3727718"/>
              <a:gd name="connsiteX3" fmla="*/ 2335224 w 3837690"/>
              <a:gd name="connsiteY3" fmla="*/ 3727442 h 3727718"/>
              <a:gd name="connsiteX4" fmla="*/ 1691557 w 3837690"/>
              <a:gd name="connsiteY4" fmla="*/ 3644413 h 3727718"/>
              <a:gd name="connsiteX5" fmla="*/ 1046696 w 3837690"/>
              <a:gd name="connsiteY5" fmla="*/ 3462165 h 3727718"/>
              <a:gd name="connsiteX6" fmla="*/ 268858 w 3837690"/>
              <a:gd name="connsiteY6" fmla="*/ 2950050 h 3727718"/>
              <a:gd name="connsiteX7" fmla="*/ 18644 w 3837690"/>
              <a:gd name="connsiteY7" fmla="*/ 2200752 h 3727718"/>
              <a:gd name="connsiteX8" fmla="*/ 30297 w 3837690"/>
              <a:gd name="connsiteY8" fmla="*/ 1762911 h 3727718"/>
              <a:gd name="connsiteX9" fmla="*/ 301529 w 3837690"/>
              <a:gd name="connsiteY9" fmla="*/ 901232 h 3727718"/>
              <a:gd name="connsiteX10" fmla="*/ 717992 w 3837690"/>
              <a:gd name="connsiteY10" fmla="*/ 341005 h 3727718"/>
              <a:gd name="connsiteX11" fmla="*/ 1651216 w 3837690"/>
              <a:gd name="connsiteY11" fmla="*/ 0 h 3727718"/>
              <a:gd name="connsiteX12" fmla="*/ 2433536 w 3837690"/>
              <a:gd name="connsiteY12" fmla="*/ 50005 h 3727718"/>
              <a:gd name="connsiteX13" fmla="*/ 3027594 w 3837690"/>
              <a:gd name="connsiteY13" fmla="*/ 370369 h 3727718"/>
              <a:gd name="connsiteX14" fmla="*/ 3385290 w 3837690"/>
              <a:gd name="connsiteY14" fmla="*/ 1171254 h 3727718"/>
              <a:gd name="connsiteX15" fmla="*/ 3461687 w 3837690"/>
              <a:gd name="connsiteY15" fmla="*/ 2214396 h 3727718"/>
              <a:gd name="connsiteX16" fmla="*/ 3430700 w 3837690"/>
              <a:gd name="connsiteY16" fmla="*/ 2656798 h 3727718"/>
              <a:gd name="connsiteX17" fmla="*/ 3292091 w 3837690"/>
              <a:gd name="connsiteY17" fmla="*/ 2978484 h 3727718"/>
              <a:gd name="connsiteX18" fmla="*/ 3837690 w 3837690"/>
              <a:gd name="connsiteY18" fmla="*/ 3223110 h 3727718"/>
              <a:gd name="connsiteX0" fmla="*/ 3835616 w 3837690"/>
              <a:gd name="connsiteY0" fmla="*/ 3219925 h 3729804"/>
              <a:gd name="connsiteX1" fmla="*/ 3416779 w 3837690"/>
              <a:gd name="connsiteY1" fmla="*/ 3528340 h 3729804"/>
              <a:gd name="connsiteX2" fmla="*/ 2964477 w 3837690"/>
              <a:gd name="connsiteY2" fmla="*/ 3558897 h 3729804"/>
              <a:gd name="connsiteX3" fmla="*/ 2335224 w 3837690"/>
              <a:gd name="connsiteY3" fmla="*/ 3727442 h 3729804"/>
              <a:gd name="connsiteX4" fmla="*/ 1691557 w 3837690"/>
              <a:gd name="connsiteY4" fmla="*/ 3644413 h 3729804"/>
              <a:gd name="connsiteX5" fmla="*/ 1046696 w 3837690"/>
              <a:gd name="connsiteY5" fmla="*/ 3462165 h 3729804"/>
              <a:gd name="connsiteX6" fmla="*/ 268858 w 3837690"/>
              <a:gd name="connsiteY6" fmla="*/ 2950050 h 3729804"/>
              <a:gd name="connsiteX7" fmla="*/ 18644 w 3837690"/>
              <a:gd name="connsiteY7" fmla="*/ 2200752 h 3729804"/>
              <a:gd name="connsiteX8" fmla="*/ 30297 w 3837690"/>
              <a:gd name="connsiteY8" fmla="*/ 1762911 h 3729804"/>
              <a:gd name="connsiteX9" fmla="*/ 301529 w 3837690"/>
              <a:gd name="connsiteY9" fmla="*/ 901232 h 3729804"/>
              <a:gd name="connsiteX10" fmla="*/ 717992 w 3837690"/>
              <a:gd name="connsiteY10" fmla="*/ 341005 h 3729804"/>
              <a:gd name="connsiteX11" fmla="*/ 1651216 w 3837690"/>
              <a:gd name="connsiteY11" fmla="*/ 0 h 3729804"/>
              <a:gd name="connsiteX12" fmla="*/ 2433536 w 3837690"/>
              <a:gd name="connsiteY12" fmla="*/ 50005 h 3729804"/>
              <a:gd name="connsiteX13" fmla="*/ 3027594 w 3837690"/>
              <a:gd name="connsiteY13" fmla="*/ 370369 h 3729804"/>
              <a:gd name="connsiteX14" fmla="*/ 3385290 w 3837690"/>
              <a:gd name="connsiteY14" fmla="*/ 1171254 h 3729804"/>
              <a:gd name="connsiteX15" fmla="*/ 3461687 w 3837690"/>
              <a:gd name="connsiteY15" fmla="*/ 2214396 h 3729804"/>
              <a:gd name="connsiteX16" fmla="*/ 3430700 w 3837690"/>
              <a:gd name="connsiteY16" fmla="*/ 2656798 h 3729804"/>
              <a:gd name="connsiteX17" fmla="*/ 3292091 w 3837690"/>
              <a:gd name="connsiteY17" fmla="*/ 2978484 h 3729804"/>
              <a:gd name="connsiteX18" fmla="*/ 3837690 w 3837690"/>
              <a:gd name="connsiteY18" fmla="*/ 3223110 h 3729804"/>
              <a:gd name="connsiteX0" fmla="*/ 3835616 w 3837690"/>
              <a:gd name="connsiteY0" fmla="*/ 3219925 h 3728640"/>
              <a:gd name="connsiteX1" fmla="*/ 3416779 w 3837690"/>
              <a:gd name="connsiteY1" fmla="*/ 3528340 h 3728640"/>
              <a:gd name="connsiteX2" fmla="*/ 2964477 w 3837690"/>
              <a:gd name="connsiteY2" fmla="*/ 3558897 h 3728640"/>
              <a:gd name="connsiteX3" fmla="*/ 2335224 w 3837690"/>
              <a:gd name="connsiteY3" fmla="*/ 3727442 h 3728640"/>
              <a:gd name="connsiteX4" fmla="*/ 1046696 w 3837690"/>
              <a:gd name="connsiteY4" fmla="*/ 3462165 h 3728640"/>
              <a:gd name="connsiteX5" fmla="*/ 268858 w 3837690"/>
              <a:gd name="connsiteY5" fmla="*/ 2950050 h 3728640"/>
              <a:gd name="connsiteX6" fmla="*/ 18644 w 3837690"/>
              <a:gd name="connsiteY6" fmla="*/ 2200752 h 3728640"/>
              <a:gd name="connsiteX7" fmla="*/ 30297 w 3837690"/>
              <a:gd name="connsiteY7" fmla="*/ 1762911 h 3728640"/>
              <a:gd name="connsiteX8" fmla="*/ 301529 w 3837690"/>
              <a:gd name="connsiteY8" fmla="*/ 901232 h 3728640"/>
              <a:gd name="connsiteX9" fmla="*/ 717992 w 3837690"/>
              <a:gd name="connsiteY9" fmla="*/ 341005 h 3728640"/>
              <a:gd name="connsiteX10" fmla="*/ 1651216 w 3837690"/>
              <a:gd name="connsiteY10" fmla="*/ 0 h 3728640"/>
              <a:gd name="connsiteX11" fmla="*/ 2433536 w 3837690"/>
              <a:gd name="connsiteY11" fmla="*/ 50005 h 3728640"/>
              <a:gd name="connsiteX12" fmla="*/ 3027594 w 3837690"/>
              <a:gd name="connsiteY12" fmla="*/ 370369 h 3728640"/>
              <a:gd name="connsiteX13" fmla="*/ 3385290 w 3837690"/>
              <a:gd name="connsiteY13" fmla="*/ 1171254 h 3728640"/>
              <a:gd name="connsiteX14" fmla="*/ 3461687 w 3837690"/>
              <a:gd name="connsiteY14" fmla="*/ 2214396 h 3728640"/>
              <a:gd name="connsiteX15" fmla="*/ 3430700 w 3837690"/>
              <a:gd name="connsiteY15" fmla="*/ 2656798 h 3728640"/>
              <a:gd name="connsiteX16" fmla="*/ 3292091 w 3837690"/>
              <a:gd name="connsiteY16" fmla="*/ 2978484 h 3728640"/>
              <a:gd name="connsiteX17" fmla="*/ 3837690 w 3837690"/>
              <a:gd name="connsiteY17" fmla="*/ 3223110 h 3728640"/>
              <a:gd name="connsiteX0" fmla="*/ 3835616 w 3837690"/>
              <a:gd name="connsiteY0" fmla="*/ 3219925 h 3728656"/>
              <a:gd name="connsiteX1" fmla="*/ 3417487 w 3837690"/>
              <a:gd name="connsiteY1" fmla="*/ 3513956 h 3728656"/>
              <a:gd name="connsiteX2" fmla="*/ 2964477 w 3837690"/>
              <a:gd name="connsiteY2" fmla="*/ 3558897 h 3728656"/>
              <a:gd name="connsiteX3" fmla="*/ 2335224 w 3837690"/>
              <a:gd name="connsiteY3" fmla="*/ 3727442 h 3728656"/>
              <a:gd name="connsiteX4" fmla="*/ 1046696 w 3837690"/>
              <a:gd name="connsiteY4" fmla="*/ 3462165 h 3728656"/>
              <a:gd name="connsiteX5" fmla="*/ 268858 w 3837690"/>
              <a:gd name="connsiteY5" fmla="*/ 2950050 h 3728656"/>
              <a:gd name="connsiteX6" fmla="*/ 18644 w 3837690"/>
              <a:gd name="connsiteY6" fmla="*/ 2200752 h 3728656"/>
              <a:gd name="connsiteX7" fmla="*/ 30297 w 3837690"/>
              <a:gd name="connsiteY7" fmla="*/ 1762911 h 3728656"/>
              <a:gd name="connsiteX8" fmla="*/ 301529 w 3837690"/>
              <a:gd name="connsiteY8" fmla="*/ 901232 h 3728656"/>
              <a:gd name="connsiteX9" fmla="*/ 717992 w 3837690"/>
              <a:gd name="connsiteY9" fmla="*/ 341005 h 3728656"/>
              <a:gd name="connsiteX10" fmla="*/ 1651216 w 3837690"/>
              <a:gd name="connsiteY10" fmla="*/ 0 h 3728656"/>
              <a:gd name="connsiteX11" fmla="*/ 2433536 w 3837690"/>
              <a:gd name="connsiteY11" fmla="*/ 50005 h 3728656"/>
              <a:gd name="connsiteX12" fmla="*/ 3027594 w 3837690"/>
              <a:gd name="connsiteY12" fmla="*/ 370369 h 3728656"/>
              <a:gd name="connsiteX13" fmla="*/ 3385290 w 3837690"/>
              <a:gd name="connsiteY13" fmla="*/ 1171254 h 3728656"/>
              <a:gd name="connsiteX14" fmla="*/ 3461687 w 3837690"/>
              <a:gd name="connsiteY14" fmla="*/ 2214396 h 3728656"/>
              <a:gd name="connsiteX15" fmla="*/ 3430700 w 3837690"/>
              <a:gd name="connsiteY15" fmla="*/ 2656798 h 3728656"/>
              <a:gd name="connsiteX16" fmla="*/ 3292091 w 3837690"/>
              <a:gd name="connsiteY16" fmla="*/ 2978484 h 3728656"/>
              <a:gd name="connsiteX17" fmla="*/ 3837690 w 3837690"/>
              <a:gd name="connsiteY17" fmla="*/ 3223110 h 3728656"/>
              <a:gd name="connsiteX0" fmla="*/ 3835616 w 3835616"/>
              <a:gd name="connsiteY0" fmla="*/ 3219925 h 3728656"/>
              <a:gd name="connsiteX1" fmla="*/ 3417487 w 3835616"/>
              <a:gd name="connsiteY1" fmla="*/ 3513956 h 3728656"/>
              <a:gd name="connsiteX2" fmla="*/ 2964477 w 3835616"/>
              <a:gd name="connsiteY2" fmla="*/ 3558897 h 3728656"/>
              <a:gd name="connsiteX3" fmla="*/ 2335224 w 3835616"/>
              <a:gd name="connsiteY3" fmla="*/ 3727442 h 3728656"/>
              <a:gd name="connsiteX4" fmla="*/ 1046696 w 3835616"/>
              <a:gd name="connsiteY4" fmla="*/ 3462165 h 3728656"/>
              <a:gd name="connsiteX5" fmla="*/ 268858 w 3835616"/>
              <a:gd name="connsiteY5" fmla="*/ 2950050 h 3728656"/>
              <a:gd name="connsiteX6" fmla="*/ 18644 w 3835616"/>
              <a:gd name="connsiteY6" fmla="*/ 2200752 h 3728656"/>
              <a:gd name="connsiteX7" fmla="*/ 30297 w 3835616"/>
              <a:gd name="connsiteY7" fmla="*/ 1762911 h 3728656"/>
              <a:gd name="connsiteX8" fmla="*/ 301529 w 3835616"/>
              <a:gd name="connsiteY8" fmla="*/ 901232 h 3728656"/>
              <a:gd name="connsiteX9" fmla="*/ 717992 w 3835616"/>
              <a:gd name="connsiteY9" fmla="*/ 341005 h 3728656"/>
              <a:gd name="connsiteX10" fmla="*/ 1651216 w 3835616"/>
              <a:gd name="connsiteY10" fmla="*/ 0 h 3728656"/>
              <a:gd name="connsiteX11" fmla="*/ 2433536 w 3835616"/>
              <a:gd name="connsiteY11" fmla="*/ 50005 h 3728656"/>
              <a:gd name="connsiteX12" fmla="*/ 3027594 w 3835616"/>
              <a:gd name="connsiteY12" fmla="*/ 370369 h 3728656"/>
              <a:gd name="connsiteX13" fmla="*/ 3385290 w 3835616"/>
              <a:gd name="connsiteY13" fmla="*/ 1171254 h 3728656"/>
              <a:gd name="connsiteX14" fmla="*/ 3461687 w 3835616"/>
              <a:gd name="connsiteY14" fmla="*/ 2214396 h 3728656"/>
              <a:gd name="connsiteX15" fmla="*/ 3430700 w 3835616"/>
              <a:gd name="connsiteY15" fmla="*/ 2656798 h 3728656"/>
              <a:gd name="connsiteX16" fmla="*/ 3292091 w 3835616"/>
              <a:gd name="connsiteY16" fmla="*/ 2978484 h 3728656"/>
              <a:gd name="connsiteX17" fmla="*/ 3751780 w 3835616"/>
              <a:gd name="connsiteY17" fmla="*/ 3256428 h 3728656"/>
              <a:gd name="connsiteX0" fmla="*/ 3835616 w 3835616"/>
              <a:gd name="connsiteY0" fmla="*/ 3219925 h 3729924"/>
              <a:gd name="connsiteX1" fmla="*/ 3417487 w 3835616"/>
              <a:gd name="connsiteY1" fmla="*/ 3513956 h 3729924"/>
              <a:gd name="connsiteX2" fmla="*/ 2964477 w 3835616"/>
              <a:gd name="connsiteY2" fmla="*/ 3558897 h 3729924"/>
              <a:gd name="connsiteX3" fmla="*/ 2222800 w 3835616"/>
              <a:gd name="connsiteY3" fmla="*/ 3728717 h 3729924"/>
              <a:gd name="connsiteX4" fmla="*/ 1046696 w 3835616"/>
              <a:gd name="connsiteY4" fmla="*/ 3462165 h 3729924"/>
              <a:gd name="connsiteX5" fmla="*/ 268858 w 3835616"/>
              <a:gd name="connsiteY5" fmla="*/ 2950050 h 3729924"/>
              <a:gd name="connsiteX6" fmla="*/ 18644 w 3835616"/>
              <a:gd name="connsiteY6" fmla="*/ 2200752 h 3729924"/>
              <a:gd name="connsiteX7" fmla="*/ 30297 w 3835616"/>
              <a:gd name="connsiteY7" fmla="*/ 1762911 h 3729924"/>
              <a:gd name="connsiteX8" fmla="*/ 301529 w 3835616"/>
              <a:gd name="connsiteY8" fmla="*/ 901232 h 3729924"/>
              <a:gd name="connsiteX9" fmla="*/ 717992 w 3835616"/>
              <a:gd name="connsiteY9" fmla="*/ 341005 h 3729924"/>
              <a:gd name="connsiteX10" fmla="*/ 1651216 w 3835616"/>
              <a:gd name="connsiteY10" fmla="*/ 0 h 3729924"/>
              <a:gd name="connsiteX11" fmla="*/ 2433536 w 3835616"/>
              <a:gd name="connsiteY11" fmla="*/ 50005 h 3729924"/>
              <a:gd name="connsiteX12" fmla="*/ 3027594 w 3835616"/>
              <a:gd name="connsiteY12" fmla="*/ 370369 h 3729924"/>
              <a:gd name="connsiteX13" fmla="*/ 3385290 w 3835616"/>
              <a:gd name="connsiteY13" fmla="*/ 1171254 h 3729924"/>
              <a:gd name="connsiteX14" fmla="*/ 3461687 w 3835616"/>
              <a:gd name="connsiteY14" fmla="*/ 2214396 h 3729924"/>
              <a:gd name="connsiteX15" fmla="*/ 3430700 w 3835616"/>
              <a:gd name="connsiteY15" fmla="*/ 2656798 h 3729924"/>
              <a:gd name="connsiteX16" fmla="*/ 3292091 w 3835616"/>
              <a:gd name="connsiteY16" fmla="*/ 2978484 h 3729924"/>
              <a:gd name="connsiteX17" fmla="*/ 3751780 w 3835616"/>
              <a:gd name="connsiteY17" fmla="*/ 3256428 h 3729924"/>
              <a:gd name="connsiteX0" fmla="*/ 3835616 w 3835616"/>
              <a:gd name="connsiteY0" fmla="*/ 3219925 h 3731978"/>
              <a:gd name="connsiteX1" fmla="*/ 3417487 w 3835616"/>
              <a:gd name="connsiteY1" fmla="*/ 3513956 h 3731978"/>
              <a:gd name="connsiteX2" fmla="*/ 2964477 w 3835616"/>
              <a:gd name="connsiteY2" fmla="*/ 3558897 h 3731978"/>
              <a:gd name="connsiteX3" fmla="*/ 2222800 w 3835616"/>
              <a:gd name="connsiteY3" fmla="*/ 3728717 h 3731978"/>
              <a:gd name="connsiteX4" fmla="*/ 1046696 w 3835616"/>
              <a:gd name="connsiteY4" fmla="*/ 3462165 h 3731978"/>
              <a:gd name="connsiteX5" fmla="*/ 268858 w 3835616"/>
              <a:gd name="connsiteY5" fmla="*/ 2950050 h 3731978"/>
              <a:gd name="connsiteX6" fmla="*/ 18644 w 3835616"/>
              <a:gd name="connsiteY6" fmla="*/ 2200752 h 3731978"/>
              <a:gd name="connsiteX7" fmla="*/ 30297 w 3835616"/>
              <a:gd name="connsiteY7" fmla="*/ 1762911 h 3731978"/>
              <a:gd name="connsiteX8" fmla="*/ 301529 w 3835616"/>
              <a:gd name="connsiteY8" fmla="*/ 901232 h 3731978"/>
              <a:gd name="connsiteX9" fmla="*/ 717992 w 3835616"/>
              <a:gd name="connsiteY9" fmla="*/ 341005 h 3731978"/>
              <a:gd name="connsiteX10" fmla="*/ 1651216 w 3835616"/>
              <a:gd name="connsiteY10" fmla="*/ 0 h 3731978"/>
              <a:gd name="connsiteX11" fmla="*/ 2433536 w 3835616"/>
              <a:gd name="connsiteY11" fmla="*/ 50005 h 3731978"/>
              <a:gd name="connsiteX12" fmla="*/ 3027594 w 3835616"/>
              <a:gd name="connsiteY12" fmla="*/ 370369 h 3731978"/>
              <a:gd name="connsiteX13" fmla="*/ 3385290 w 3835616"/>
              <a:gd name="connsiteY13" fmla="*/ 1171254 h 3731978"/>
              <a:gd name="connsiteX14" fmla="*/ 3461687 w 3835616"/>
              <a:gd name="connsiteY14" fmla="*/ 2214396 h 3731978"/>
              <a:gd name="connsiteX15" fmla="*/ 3430700 w 3835616"/>
              <a:gd name="connsiteY15" fmla="*/ 2656798 h 3731978"/>
              <a:gd name="connsiteX16" fmla="*/ 3292091 w 3835616"/>
              <a:gd name="connsiteY16" fmla="*/ 2978484 h 3731978"/>
              <a:gd name="connsiteX17" fmla="*/ 3751780 w 3835616"/>
              <a:gd name="connsiteY17" fmla="*/ 3256428 h 3731978"/>
              <a:gd name="connsiteX0" fmla="*/ 3835616 w 3835616"/>
              <a:gd name="connsiteY0" fmla="*/ 3219925 h 3731979"/>
              <a:gd name="connsiteX1" fmla="*/ 3417487 w 3835616"/>
              <a:gd name="connsiteY1" fmla="*/ 3513956 h 3731979"/>
              <a:gd name="connsiteX2" fmla="*/ 2964477 w 3835616"/>
              <a:gd name="connsiteY2" fmla="*/ 3558897 h 3731979"/>
              <a:gd name="connsiteX3" fmla="*/ 2222800 w 3835616"/>
              <a:gd name="connsiteY3" fmla="*/ 3728717 h 3731979"/>
              <a:gd name="connsiteX4" fmla="*/ 1046696 w 3835616"/>
              <a:gd name="connsiteY4" fmla="*/ 3462165 h 3731979"/>
              <a:gd name="connsiteX5" fmla="*/ 268858 w 3835616"/>
              <a:gd name="connsiteY5" fmla="*/ 2950050 h 3731979"/>
              <a:gd name="connsiteX6" fmla="*/ 18644 w 3835616"/>
              <a:gd name="connsiteY6" fmla="*/ 2200752 h 3731979"/>
              <a:gd name="connsiteX7" fmla="*/ 30297 w 3835616"/>
              <a:gd name="connsiteY7" fmla="*/ 1762911 h 3731979"/>
              <a:gd name="connsiteX8" fmla="*/ 717992 w 3835616"/>
              <a:gd name="connsiteY8" fmla="*/ 341005 h 3731979"/>
              <a:gd name="connsiteX9" fmla="*/ 1651216 w 3835616"/>
              <a:gd name="connsiteY9" fmla="*/ 0 h 3731979"/>
              <a:gd name="connsiteX10" fmla="*/ 2433536 w 3835616"/>
              <a:gd name="connsiteY10" fmla="*/ 50005 h 3731979"/>
              <a:gd name="connsiteX11" fmla="*/ 3027594 w 3835616"/>
              <a:gd name="connsiteY11" fmla="*/ 370369 h 3731979"/>
              <a:gd name="connsiteX12" fmla="*/ 3385290 w 3835616"/>
              <a:gd name="connsiteY12" fmla="*/ 1171254 h 3731979"/>
              <a:gd name="connsiteX13" fmla="*/ 3461687 w 3835616"/>
              <a:gd name="connsiteY13" fmla="*/ 2214396 h 3731979"/>
              <a:gd name="connsiteX14" fmla="*/ 3430700 w 3835616"/>
              <a:gd name="connsiteY14" fmla="*/ 2656798 h 3731979"/>
              <a:gd name="connsiteX15" fmla="*/ 3292091 w 3835616"/>
              <a:gd name="connsiteY15" fmla="*/ 2978484 h 3731979"/>
              <a:gd name="connsiteX16" fmla="*/ 3751780 w 3835616"/>
              <a:gd name="connsiteY16" fmla="*/ 3256428 h 3731979"/>
              <a:gd name="connsiteX0" fmla="*/ 3835616 w 3835616"/>
              <a:gd name="connsiteY0" fmla="*/ 3219925 h 3731979"/>
              <a:gd name="connsiteX1" fmla="*/ 3417487 w 3835616"/>
              <a:gd name="connsiteY1" fmla="*/ 3513956 h 3731979"/>
              <a:gd name="connsiteX2" fmla="*/ 2964477 w 3835616"/>
              <a:gd name="connsiteY2" fmla="*/ 3558897 h 3731979"/>
              <a:gd name="connsiteX3" fmla="*/ 2222800 w 3835616"/>
              <a:gd name="connsiteY3" fmla="*/ 3728717 h 3731979"/>
              <a:gd name="connsiteX4" fmla="*/ 1046696 w 3835616"/>
              <a:gd name="connsiteY4" fmla="*/ 3462165 h 3731979"/>
              <a:gd name="connsiteX5" fmla="*/ 268858 w 3835616"/>
              <a:gd name="connsiteY5" fmla="*/ 2950050 h 3731979"/>
              <a:gd name="connsiteX6" fmla="*/ 18644 w 3835616"/>
              <a:gd name="connsiteY6" fmla="*/ 2200752 h 3731979"/>
              <a:gd name="connsiteX7" fmla="*/ 30297 w 3835616"/>
              <a:gd name="connsiteY7" fmla="*/ 1762911 h 3731979"/>
              <a:gd name="connsiteX8" fmla="*/ 542523 w 3835616"/>
              <a:gd name="connsiteY8" fmla="*/ 291475 h 3731979"/>
              <a:gd name="connsiteX9" fmla="*/ 1651216 w 3835616"/>
              <a:gd name="connsiteY9" fmla="*/ 0 h 3731979"/>
              <a:gd name="connsiteX10" fmla="*/ 2433536 w 3835616"/>
              <a:gd name="connsiteY10" fmla="*/ 50005 h 3731979"/>
              <a:gd name="connsiteX11" fmla="*/ 3027594 w 3835616"/>
              <a:gd name="connsiteY11" fmla="*/ 370369 h 3731979"/>
              <a:gd name="connsiteX12" fmla="*/ 3385290 w 3835616"/>
              <a:gd name="connsiteY12" fmla="*/ 1171254 h 3731979"/>
              <a:gd name="connsiteX13" fmla="*/ 3461687 w 3835616"/>
              <a:gd name="connsiteY13" fmla="*/ 2214396 h 3731979"/>
              <a:gd name="connsiteX14" fmla="*/ 3430700 w 3835616"/>
              <a:gd name="connsiteY14" fmla="*/ 2656798 h 3731979"/>
              <a:gd name="connsiteX15" fmla="*/ 3292091 w 3835616"/>
              <a:gd name="connsiteY15" fmla="*/ 2978484 h 3731979"/>
              <a:gd name="connsiteX16" fmla="*/ 3751780 w 3835616"/>
              <a:gd name="connsiteY16" fmla="*/ 3256428 h 3731979"/>
              <a:gd name="connsiteX0" fmla="*/ 3833553 w 3833553"/>
              <a:gd name="connsiteY0" fmla="*/ 3219925 h 3731979"/>
              <a:gd name="connsiteX1" fmla="*/ 3415424 w 3833553"/>
              <a:gd name="connsiteY1" fmla="*/ 3513956 h 3731979"/>
              <a:gd name="connsiteX2" fmla="*/ 2962414 w 3833553"/>
              <a:gd name="connsiteY2" fmla="*/ 3558897 h 3731979"/>
              <a:gd name="connsiteX3" fmla="*/ 2220737 w 3833553"/>
              <a:gd name="connsiteY3" fmla="*/ 3728717 h 3731979"/>
              <a:gd name="connsiteX4" fmla="*/ 1044633 w 3833553"/>
              <a:gd name="connsiteY4" fmla="*/ 3462165 h 3731979"/>
              <a:gd name="connsiteX5" fmla="*/ 266795 w 3833553"/>
              <a:gd name="connsiteY5" fmla="*/ 2950050 h 3731979"/>
              <a:gd name="connsiteX6" fmla="*/ 16581 w 3833553"/>
              <a:gd name="connsiteY6" fmla="*/ 2200752 h 3731979"/>
              <a:gd name="connsiteX7" fmla="*/ 34598 w 3833553"/>
              <a:gd name="connsiteY7" fmla="*/ 1633447 h 3731979"/>
              <a:gd name="connsiteX8" fmla="*/ 540460 w 3833553"/>
              <a:gd name="connsiteY8" fmla="*/ 291475 h 3731979"/>
              <a:gd name="connsiteX9" fmla="*/ 1649153 w 3833553"/>
              <a:gd name="connsiteY9" fmla="*/ 0 h 3731979"/>
              <a:gd name="connsiteX10" fmla="*/ 2431473 w 3833553"/>
              <a:gd name="connsiteY10" fmla="*/ 50005 h 3731979"/>
              <a:gd name="connsiteX11" fmla="*/ 3025531 w 3833553"/>
              <a:gd name="connsiteY11" fmla="*/ 370369 h 3731979"/>
              <a:gd name="connsiteX12" fmla="*/ 3383227 w 3833553"/>
              <a:gd name="connsiteY12" fmla="*/ 1171254 h 3731979"/>
              <a:gd name="connsiteX13" fmla="*/ 3459624 w 3833553"/>
              <a:gd name="connsiteY13" fmla="*/ 2214396 h 3731979"/>
              <a:gd name="connsiteX14" fmla="*/ 3428637 w 3833553"/>
              <a:gd name="connsiteY14" fmla="*/ 2656798 h 3731979"/>
              <a:gd name="connsiteX15" fmla="*/ 3290028 w 3833553"/>
              <a:gd name="connsiteY15" fmla="*/ 2978484 h 3731979"/>
              <a:gd name="connsiteX16" fmla="*/ 3749717 w 3833553"/>
              <a:gd name="connsiteY16" fmla="*/ 3256428 h 3731979"/>
              <a:gd name="connsiteX0" fmla="*/ 3833553 w 3833553"/>
              <a:gd name="connsiteY0" fmla="*/ 3219925 h 3731979"/>
              <a:gd name="connsiteX1" fmla="*/ 3415424 w 3833553"/>
              <a:gd name="connsiteY1" fmla="*/ 3513956 h 3731979"/>
              <a:gd name="connsiteX2" fmla="*/ 2962414 w 3833553"/>
              <a:gd name="connsiteY2" fmla="*/ 3558897 h 3731979"/>
              <a:gd name="connsiteX3" fmla="*/ 2220737 w 3833553"/>
              <a:gd name="connsiteY3" fmla="*/ 3728717 h 3731979"/>
              <a:gd name="connsiteX4" fmla="*/ 1044633 w 3833553"/>
              <a:gd name="connsiteY4" fmla="*/ 3462165 h 3731979"/>
              <a:gd name="connsiteX5" fmla="*/ 266795 w 3833553"/>
              <a:gd name="connsiteY5" fmla="*/ 2950050 h 3731979"/>
              <a:gd name="connsiteX6" fmla="*/ 16581 w 3833553"/>
              <a:gd name="connsiteY6" fmla="*/ 2200752 h 3731979"/>
              <a:gd name="connsiteX7" fmla="*/ 34598 w 3833553"/>
              <a:gd name="connsiteY7" fmla="*/ 1633447 h 3731979"/>
              <a:gd name="connsiteX8" fmla="*/ 540460 w 3833553"/>
              <a:gd name="connsiteY8" fmla="*/ 291475 h 3731979"/>
              <a:gd name="connsiteX9" fmla="*/ 1649153 w 3833553"/>
              <a:gd name="connsiteY9" fmla="*/ 0 h 3731979"/>
              <a:gd name="connsiteX10" fmla="*/ 2431473 w 3833553"/>
              <a:gd name="connsiteY10" fmla="*/ 50005 h 3731979"/>
              <a:gd name="connsiteX11" fmla="*/ 3025531 w 3833553"/>
              <a:gd name="connsiteY11" fmla="*/ 370369 h 3731979"/>
              <a:gd name="connsiteX12" fmla="*/ 3383227 w 3833553"/>
              <a:gd name="connsiteY12" fmla="*/ 1171254 h 3731979"/>
              <a:gd name="connsiteX13" fmla="*/ 3459624 w 3833553"/>
              <a:gd name="connsiteY13" fmla="*/ 2214396 h 3731979"/>
              <a:gd name="connsiteX14" fmla="*/ 3428637 w 3833553"/>
              <a:gd name="connsiteY14" fmla="*/ 2656798 h 3731979"/>
              <a:gd name="connsiteX15" fmla="*/ 3290028 w 3833553"/>
              <a:gd name="connsiteY15" fmla="*/ 2978484 h 3731979"/>
              <a:gd name="connsiteX16" fmla="*/ 3749717 w 3833553"/>
              <a:gd name="connsiteY16" fmla="*/ 3256428 h 3731979"/>
              <a:gd name="connsiteX0" fmla="*/ 3833188 w 3833188"/>
              <a:gd name="connsiteY0" fmla="*/ 3219925 h 3731979"/>
              <a:gd name="connsiteX1" fmla="*/ 3415059 w 3833188"/>
              <a:gd name="connsiteY1" fmla="*/ 3513956 h 3731979"/>
              <a:gd name="connsiteX2" fmla="*/ 2962049 w 3833188"/>
              <a:gd name="connsiteY2" fmla="*/ 3558897 h 3731979"/>
              <a:gd name="connsiteX3" fmla="*/ 2220372 w 3833188"/>
              <a:gd name="connsiteY3" fmla="*/ 3728717 h 3731979"/>
              <a:gd name="connsiteX4" fmla="*/ 1044268 w 3833188"/>
              <a:gd name="connsiteY4" fmla="*/ 3462165 h 3731979"/>
              <a:gd name="connsiteX5" fmla="*/ 261479 w 3833188"/>
              <a:gd name="connsiteY5" fmla="*/ 3050740 h 3731979"/>
              <a:gd name="connsiteX6" fmla="*/ 16216 w 3833188"/>
              <a:gd name="connsiteY6" fmla="*/ 2200752 h 3731979"/>
              <a:gd name="connsiteX7" fmla="*/ 34233 w 3833188"/>
              <a:gd name="connsiteY7" fmla="*/ 1633447 h 3731979"/>
              <a:gd name="connsiteX8" fmla="*/ 540095 w 3833188"/>
              <a:gd name="connsiteY8" fmla="*/ 291475 h 3731979"/>
              <a:gd name="connsiteX9" fmla="*/ 1648788 w 3833188"/>
              <a:gd name="connsiteY9" fmla="*/ 0 h 3731979"/>
              <a:gd name="connsiteX10" fmla="*/ 2431108 w 3833188"/>
              <a:gd name="connsiteY10" fmla="*/ 50005 h 3731979"/>
              <a:gd name="connsiteX11" fmla="*/ 3025166 w 3833188"/>
              <a:gd name="connsiteY11" fmla="*/ 370369 h 3731979"/>
              <a:gd name="connsiteX12" fmla="*/ 3382862 w 3833188"/>
              <a:gd name="connsiteY12" fmla="*/ 1171254 h 3731979"/>
              <a:gd name="connsiteX13" fmla="*/ 3459259 w 3833188"/>
              <a:gd name="connsiteY13" fmla="*/ 2214396 h 3731979"/>
              <a:gd name="connsiteX14" fmla="*/ 3428272 w 3833188"/>
              <a:gd name="connsiteY14" fmla="*/ 2656798 h 3731979"/>
              <a:gd name="connsiteX15" fmla="*/ 3289663 w 3833188"/>
              <a:gd name="connsiteY15" fmla="*/ 2978484 h 3731979"/>
              <a:gd name="connsiteX16" fmla="*/ 3749352 w 3833188"/>
              <a:gd name="connsiteY16" fmla="*/ 3256428 h 3731979"/>
              <a:gd name="connsiteX0" fmla="*/ 3833188 w 3833188"/>
              <a:gd name="connsiteY0" fmla="*/ 3219925 h 3729118"/>
              <a:gd name="connsiteX1" fmla="*/ 3415059 w 3833188"/>
              <a:gd name="connsiteY1" fmla="*/ 3513956 h 3729118"/>
              <a:gd name="connsiteX2" fmla="*/ 2962049 w 3833188"/>
              <a:gd name="connsiteY2" fmla="*/ 3558897 h 3729118"/>
              <a:gd name="connsiteX3" fmla="*/ 2220372 w 3833188"/>
              <a:gd name="connsiteY3" fmla="*/ 3728717 h 3729118"/>
              <a:gd name="connsiteX4" fmla="*/ 1042147 w 3833188"/>
              <a:gd name="connsiteY4" fmla="*/ 3505319 h 3729118"/>
              <a:gd name="connsiteX5" fmla="*/ 261479 w 3833188"/>
              <a:gd name="connsiteY5" fmla="*/ 3050740 h 3729118"/>
              <a:gd name="connsiteX6" fmla="*/ 16216 w 3833188"/>
              <a:gd name="connsiteY6" fmla="*/ 2200752 h 3729118"/>
              <a:gd name="connsiteX7" fmla="*/ 34233 w 3833188"/>
              <a:gd name="connsiteY7" fmla="*/ 1633447 h 3729118"/>
              <a:gd name="connsiteX8" fmla="*/ 540095 w 3833188"/>
              <a:gd name="connsiteY8" fmla="*/ 291475 h 3729118"/>
              <a:gd name="connsiteX9" fmla="*/ 1648788 w 3833188"/>
              <a:gd name="connsiteY9" fmla="*/ 0 h 3729118"/>
              <a:gd name="connsiteX10" fmla="*/ 2431108 w 3833188"/>
              <a:gd name="connsiteY10" fmla="*/ 50005 h 3729118"/>
              <a:gd name="connsiteX11" fmla="*/ 3025166 w 3833188"/>
              <a:gd name="connsiteY11" fmla="*/ 370369 h 3729118"/>
              <a:gd name="connsiteX12" fmla="*/ 3382862 w 3833188"/>
              <a:gd name="connsiteY12" fmla="*/ 1171254 h 3729118"/>
              <a:gd name="connsiteX13" fmla="*/ 3459259 w 3833188"/>
              <a:gd name="connsiteY13" fmla="*/ 2214396 h 3729118"/>
              <a:gd name="connsiteX14" fmla="*/ 3428272 w 3833188"/>
              <a:gd name="connsiteY14" fmla="*/ 2656798 h 3729118"/>
              <a:gd name="connsiteX15" fmla="*/ 3289663 w 3833188"/>
              <a:gd name="connsiteY15" fmla="*/ 2978484 h 3729118"/>
              <a:gd name="connsiteX16" fmla="*/ 3749352 w 3833188"/>
              <a:gd name="connsiteY16" fmla="*/ 3256428 h 3729118"/>
              <a:gd name="connsiteX0" fmla="*/ 3755903 w 3755903"/>
              <a:gd name="connsiteY0" fmla="*/ 3264410 h 3729117"/>
              <a:gd name="connsiteX1" fmla="*/ 3415059 w 3755903"/>
              <a:gd name="connsiteY1" fmla="*/ 3513956 h 3729117"/>
              <a:gd name="connsiteX2" fmla="*/ 2962049 w 3755903"/>
              <a:gd name="connsiteY2" fmla="*/ 3558897 h 3729117"/>
              <a:gd name="connsiteX3" fmla="*/ 2220372 w 3755903"/>
              <a:gd name="connsiteY3" fmla="*/ 3728717 h 3729117"/>
              <a:gd name="connsiteX4" fmla="*/ 1042147 w 3755903"/>
              <a:gd name="connsiteY4" fmla="*/ 3505319 h 3729117"/>
              <a:gd name="connsiteX5" fmla="*/ 261479 w 3755903"/>
              <a:gd name="connsiteY5" fmla="*/ 3050740 h 3729117"/>
              <a:gd name="connsiteX6" fmla="*/ 16216 w 3755903"/>
              <a:gd name="connsiteY6" fmla="*/ 2200752 h 3729117"/>
              <a:gd name="connsiteX7" fmla="*/ 34233 w 3755903"/>
              <a:gd name="connsiteY7" fmla="*/ 1633447 h 3729117"/>
              <a:gd name="connsiteX8" fmla="*/ 540095 w 3755903"/>
              <a:gd name="connsiteY8" fmla="*/ 291475 h 3729117"/>
              <a:gd name="connsiteX9" fmla="*/ 1648788 w 3755903"/>
              <a:gd name="connsiteY9" fmla="*/ 0 h 3729117"/>
              <a:gd name="connsiteX10" fmla="*/ 2431108 w 3755903"/>
              <a:gd name="connsiteY10" fmla="*/ 50005 h 3729117"/>
              <a:gd name="connsiteX11" fmla="*/ 3025166 w 3755903"/>
              <a:gd name="connsiteY11" fmla="*/ 370369 h 3729117"/>
              <a:gd name="connsiteX12" fmla="*/ 3382862 w 3755903"/>
              <a:gd name="connsiteY12" fmla="*/ 1171254 h 3729117"/>
              <a:gd name="connsiteX13" fmla="*/ 3459259 w 3755903"/>
              <a:gd name="connsiteY13" fmla="*/ 2214396 h 3729117"/>
              <a:gd name="connsiteX14" fmla="*/ 3428272 w 3755903"/>
              <a:gd name="connsiteY14" fmla="*/ 2656798 h 3729117"/>
              <a:gd name="connsiteX15" fmla="*/ 3289663 w 3755903"/>
              <a:gd name="connsiteY15" fmla="*/ 2978484 h 3729117"/>
              <a:gd name="connsiteX16" fmla="*/ 3749352 w 3755903"/>
              <a:gd name="connsiteY16" fmla="*/ 3256428 h 3729117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59259 w 3755903"/>
              <a:gd name="connsiteY13" fmla="*/ 2214396 h 3729114"/>
              <a:gd name="connsiteX14" fmla="*/ 3428272 w 3755903"/>
              <a:gd name="connsiteY14" fmla="*/ 2656798 h 3729114"/>
              <a:gd name="connsiteX15" fmla="*/ 3289663 w 3755903"/>
              <a:gd name="connsiteY15" fmla="*/ 2978484 h 3729114"/>
              <a:gd name="connsiteX16" fmla="*/ 3749352 w 3755903"/>
              <a:gd name="connsiteY16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59259 w 3755903"/>
              <a:gd name="connsiteY13" fmla="*/ 2214396 h 3729114"/>
              <a:gd name="connsiteX14" fmla="*/ 3422529 w 3755903"/>
              <a:gd name="connsiteY14" fmla="*/ 2656123 h 3729114"/>
              <a:gd name="connsiteX15" fmla="*/ 3289663 w 3755903"/>
              <a:gd name="connsiteY15" fmla="*/ 2978484 h 3729114"/>
              <a:gd name="connsiteX16" fmla="*/ 3749352 w 3755903"/>
              <a:gd name="connsiteY16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22529 w 3755903"/>
              <a:gd name="connsiteY13" fmla="*/ 2656123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30454 w 3755903"/>
              <a:gd name="connsiteY13" fmla="*/ 2612424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30454 w 3755903"/>
              <a:gd name="connsiteY13" fmla="*/ 2612424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8881"/>
              <a:gd name="connsiteX1" fmla="*/ 3391649 w 3755903"/>
              <a:gd name="connsiteY1" fmla="*/ 3520134 h 3728881"/>
              <a:gd name="connsiteX2" fmla="*/ 2962922 w 3755903"/>
              <a:gd name="connsiteY2" fmla="*/ 3541149 h 3728881"/>
              <a:gd name="connsiteX3" fmla="*/ 2220372 w 3755903"/>
              <a:gd name="connsiteY3" fmla="*/ 3728717 h 3728881"/>
              <a:gd name="connsiteX4" fmla="*/ 1042147 w 3755903"/>
              <a:gd name="connsiteY4" fmla="*/ 3505319 h 3728881"/>
              <a:gd name="connsiteX5" fmla="*/ 261479 w 3755903"/>
              <a:gd name="connsiteY5" fmla="*/ 3050740 h 3728881"/>
              <a:gd name="connsiteX6" fmla="*/ 16216 w 3755903"/>
              <a:gd name="connsiteY6" fmla="*/ 2200752 h 3728881"/>
              <a:gd name="connsiteX7" fmla="*/ 34233 w 3755903"/>
              <a:gd name="connsiteY7" fmla="*/ 1633447 h 3728881"/>
              <a:gd name="connsiteX8" fmla="*/ 540095 w 3755903"/>
              <a:gd name="connsiteY8" fmla="*/ 291475 h 3728881"/>
              <a:gd name="connsiteX9" fmla="*/ 1648788 w 3755903"/>
              <a:gd name="connsiteY9" fmla="*/ 0 h 3728881"/>
              <a:gd name="connsiteX10" fmla="*/ 2431108 w 3755903"/>
              <a:gd name="connsiteY10" fmla="*/ 50005 h 3728881"/>
              <a:gd name="connsiteX11" fmla="*/ 3025166 w 3755903"/>
              <a:gd name="connsiteY11" fmla="*/ 370369 h 3728881"/>
              <a:gd name="connsiteX12" fmla="*/ 3382862 w 3755903"/>
              <a:gd name="connsiteY12" fmla="*/ 1171254 h 3728881"/>
              <a:gd name="connsiteX13" fmla="*/ 3430454 w 3755903"/>
              <a:gd name="connsiteY13" fmla="*/ 2612424 h 3728881"/>
              <a:gd name="connsiteX14" fmla="*/ 3289663 w 3755903"/>
              <a:gd name="connsiteY14" fmla="*/ 2978484 h 3728881"/>
              <a:gd name="connsiteX15" fmla="*/ 3749352 w 3755903"/>
              <a:gd name="connsiteY15" fmla="*/ 3256428 h 3728881"/>
              <a:gd name="connsiteX0" fmla="*/ 3755903 w 3755903"/>
              <a:gd name="connsiteY0" fmla="*/ 3264410 h 3728816"/>
              <a:gd name="connsiteX1" fmla="*/ 3391649 w 3755903"/>
              <a:gd name="connsiteY1" fmla="*/ 3520134 h 3728816"/>
              <a:gd name="connsiteX2" fmla="*/ 2962922 w 3755903"/>
              <a:gd name="connsiteY2" fmla="*/ 3541149 h 3728816"/>
              <a:gd name="connsiteX3" fmla="*/ 2220372 w 3755903"/>
              <a:gd name="connsiteY3" fmla="*/ 3728717 h 3728816"/>
              <a:gd name="connsiteX4" fmla="*/ 1039530 w 3755903"/>
              <a:gd name="connsiteY4" fmla="*/ 3558566 h 3728816"/>
              <a:gd name="connsiteX5" fmla="*/ 261479 w 3755903"/>
              <a:gd name="connsiteY5" fmla="*/ 3050740 h 3728816"/>
              <a:gd name="connsiteX6" fmla="*/ 16216 w 3755903"/>
              <a:gd name="connsiteY6" fmla="*/ 2200752 h 3728816"/>
              <a:gd name="connsiteX7" fmla="*/ 34233 w 3755903"/>
              <a:gd name="connsiteY7" fmla="*/ 1633447 h 3728816"/>
              <a:gd name="connsiteX8" fmla="*/ 540095 w 3755903"/>
              <a:gd name="connsiteY8" fmla="*/ 291475 h 3728816"/>
              <a:gd name="connsiteX9" fmla="*/ 1648788 w 3755903"/>
              <a:gd name="connsiteY9" fmla="*/ 0 h 3728816"/>
              <a:gd name="connsiteX10" fmla="*/ 2431108 w 3755903"/>
              <a:gd name="connsiteY10" fmla="*/ 50005 h 3728816"/>
              <a:gd name="connsiteX11" fmla="*/ 3025166 w 3755903"/>
              <a:gd name="connsiteY11" fmla="*/ 370369 h 3728816"/>
              <a:gd name="connsiteX12" fmla="*/ 3382862 w 3755903"/>
              <a:gd name="connsiteY12" fmla="*/ 1171254 h 3728816"/>
              <a:gd name="connsiteX13" fmla="*/ 3430454 w 3755903"/>
              <a:gd name="connsiteY13" fmla="*/ 2612424 h 3728816"/>
              <a:gd name="connsiteX14" fmla="*/ 3289663 w 3755903"/>
              <a:gd name="connsiteY14" fmla="*/ 2978484 h 3728816"/>
              <a:gd name="connsiteX15" fmla="*/ 3749352 w 3755903"/>
              <a:gd name="connsiteY15" fmla="*/ 3256428 h 3728816"/>
              <a:gd name="connsiteX0" fmla="*/ 3750266 w 3750266"/>
              <a:gd name="connsiteY0" fmla="*/ 3264410 h 3728817"/>
              <a:gd name="connsiteX1" fmla="*/ 3386012 w 3750266"/>
              <a:gd name="connsiteY1" fmla="*/ 3520134 h 3728817"/>
              <a:gd name="connsiteX2" fmla="*/ 2957285 w 3750266"/>
              <a:gd name="connsiteY2" fmla="*/ 3541149 h 3728817"/>
              <a:gd name="connsiteX3" fmla="*/ 2214735 w 3750266"/>
              <a:gd name="connsiteY3" fmla="*/ 3728717 h 3728817"/>
              <a:gd name="connsiteX4" fmla="*/ 1033893 w 3750266"/>
              <a:gd name="connsiteY4" fmla="*/ 3558566 h 3728817"/>
              <a:gd name="connsiteX5" fmla="*/ 255842 w 3750266"/>
              <a:gd name="connsiteY5" fmla="*/ 3050740 h 3728817"/>
              <a:gd name="connsiteX6" fmla="*/ 18139 w 3750266"/>
              <a:gd name="connsiteY6" fmla="*/ 2281973 h 3728817"/>
              <a:gd name="connsiteX7" fmla="*/ 28596 w 3750266"/>
              <a:gd name="connsiteY7" fmla="*/ 1633447 h 3728817"/>
              <a:gd name="connsiteX8" fmla="*/ 534458 w 3750266"/>
              <a:gd name="connsiteY8" fmla="*/ 291475 h 3728817"/>
              <a:gd name="connsiteX9" fmla="*/ 1643151 w 3750266"/>
              <a:gd name="connsiteY9" fmla="*/ 0 h 3728817"/>
              <a:gd name="connsiteX10" fmla="*/ 2425471 w 3750266"/>
              <a:gd name="connsiteY10" fmla="*/ 50005 h 3728817"/>
              <a:gd name="connsiteX11" fmla="*/ 3019529 w 3750266"/>
              <a:gd name="connsiteY11" fmla="*/ 370369 h 3728817"/>
              <a:gd name="connsiteX12" fmla="*/ 3377225 w 3750266"/>
              <a:gd name="connsiteY12" fmla="*/ 1171254 h 3728817"/>
              <a:gd name="connsiteX13" fmla="*/ 3424817 w 3750266"/>
              <a:gd name="connsiteY13" fmla="*/ 2612424 h 3728817"/>
              <a:gd name="connsiteX14" fmla="*/ 3284026 w 3750266"/>
              <a:gd name="connsiteY14" fmla="*/ 2978484 h 3728817"/>
              <a:gd name="connsiteX15" fmla="*/ 3743715 w 3750266"/>
              <a:gd name="connsiteY15" fmla="*/ 3256428 h 3728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750266" h="3728817">
                <a:moveTo>
                  <a:pt x="3750266" y="3264410"/>
                </a:moveTo>
                <a:cubicBezTo>
                  <a:pt x="3737566" y="3279227"/>
                  <a:pt x="3518175" y="3474011"/>
                  <a:pt x="3386012" y="3520134"/>
                </a:cubicBezTo>
                <a:cubicBezTo>
                  <a:pt x="3253849" y="3566257"/>
                  <a:pt x="3152498" y="3506385"/>
                  <a:pt x="2957285" y="3541149"/>
                </a:cubicBezTo>
                <a:cubicBezTo>
                  <a:pt x="2762072" y="3575913"/>
                  <a:pt x="2535300" y="3725814"/>
                  <a:pt x="2214735" y="3728717"/>
                </a:cubicBezTo>
                <a:cubicBezTo>
                  <a:pt x="1894170" y="3731620"/>
                  <a:pt x="1360375" y="3671562"/>
                  <a:pt x="1033893" y="3558566"/>
                </a:cubicBezTo>
                <a:cubicBezTo>
                  <a:pt x="707411" y="3445570"/>
                  <a:pt x="425134" y="3263505"/>
                  <a:pt x="255842" y="3050740"/>
                </a:cubicBezTo>
                <a:cubicBezTo>
                  <a:pt x="86550" y="2837975"/>
                  <a:pt x="56013" y="2518188"/>
                  <a:pt x="18139" y="2281973"/>
                </a:cubicBezTo>
                <a:cubicBezTo>
                  <a:pt x="-19735" y="2045758"/>
                  <a:pt x="10668" y="1759550"/>
                  <a:pt x="28596" y="1633447"/>
                </a:cubicBezTo>
                <a:cubicBezTo>
                  <a:pt x="109920" y="1087868"/>
                  <a:pt x="265366" y="563716"/>
                  <a:pt x="534458" y="291475"/>
                </a:cubicBezTo>
                <a:cubicBezTo>
                  <a:pt x="803551" y="19234"/>
                  <a:pt x="1289344" y="6827"/>
                  <a:pt x="1643151" y="0"/>
                </a:cubicBezTo>
                <a:cubicBezTo>
                  <a:pt x="1856511" y="5080"/>
                  <a:pt x="2196075" y="-11723"/>
                  <a:pt x="2425471" y="50005"/>
                </a:cubicBezTo>
                <a:cubicBezTo>
                  <a:pt x="2654867" y="111733"/>
                  <a:pt x="2860903" y="183494"/>
                  <a:pt x="3019529" y="370369"/>
                </a:cubicBezTo>
                <a:cubicBezTo>
                  <a:pt x="3178155" y="557244"/>
                  <a:pt x="3309677" y="797578"/>
                  <a:pt x="3377225" y="1171254"/>
                </a:cubicBezTo>
                <a:cubicBezTo>
                  <a:pt x="3444773" y="1544930"/>
                  <a:pt x="3548826" y="1984764"/>
                  <a:pt x="3424817" y="2612424"/>
                </a:cubicBezTo>
                <a:cubicBezTo>
                  <a:pt x="3389203" y="2718531"/>
                  <a:pt x="3367291" y="2865644"/>
                  <a:pt x="3284026" y="2978484"/>
                </a:cubicBezTo>
                <a:cubicBezTo>
                  <a:pt x="3298252" y="3020691"/>
                  <a:pt x="3403215" y="3263535"/>
                  <a:pt x="3743715" y="3256428"/>
                </a:cubicBezTo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A6C1F2A2-D184-49FB-99E6-B2EE7A52C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539370" flipH="1" flipV="1">
            <a:off x="633254" y="452324"/>
            <a:ext cx="4036224" cy="2597228"/>
          </a:xfrm>
          <a:custGeom>
            <a:avLst/>
            <a:gdLst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403600 w 3637280"/>
              <a:gd name="connsiteY39" fmla="*/ 3505200 h 4023360"/>
              <a:gd name="connsiteX40" fmla="*/ 3505200 w 3637280"/>
              <a:gd name="connsiteY40" fmla="*/ 3596640 h 4023360"/>
              <a:gd name="connsiteX41" fmla="*/ 3545840 w 3637280"/>
              <a:gd name="connsiteY41" fmla="*/ 3637280 h 4023360"/>
              <a:gd name="connsiteX42" fmla="*/ 3596640 w 3637280"/>
              <a:gd name="connsiteY42" fmla="*/ 3667760 h 4023360"/>
              <a:gd name="connsiteX43" fmla="*/ 3637280 w 3637280"/>
              <a:gd name="connsiteY43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45840 w 3637280"/>
              <a:gd name="connsiteY40" fmla="*/ 3637280 h 4023360"/>
              <a:gd name="connsiteX41" fmla="*/ 3596640 w 3637280"/>
              <a:gd name="connsiteY41" fmla="*/ 3667760 h 4023360"/>
              <a:gd name="connsiteX42" fmla="*/ 3637280 w 3637280"/>
              <a:gd name="connsiteY42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96640 w 3637280"/>
              <a:gd name="connsiteY40" fmla="*/ 3667760 h 4023360"/>
              <a:gd name="connsiteX41" fmla="*/ 3637280 w 3637280"/>
              <a:gd name="connsiteY41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96640 w 3637280"/>
              <a:gd name="connsiteY40" fmla="*/ 366776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0" fmla="*/ 3637280 w 3820160"/>
              <a:gd name="connsiteY0" fmla="*/ 3352800 h 4023360"/>
              <a:gd name="connsiteX1" fmla="*/ 3606800 w 3820160"/>
              <a:gd name="connsiteY1" fmla="*/ 3403600 h 4023360"/>
              <a:gd name="connsiteX2" fmla="*/ 3556000 w 3820160"/>
              <a:gd name="connsiteY2" fmla="*/ 3474720 h 4023360"/>
              <a:gd name="connsiteX3" fmla="*/ 3535680 w 3820160"/>
              <a:gd name="connsiteY3" fmla="*/ 3505200 h 4023360"/>
              <a:gd name="connsiteX4" fmla="*/ 3515360 w 3820160"/>
              <a:gd name="connsiteY4" fmla="*/ 3525520 h 4023360"/>
              <a:gd name="connsiteX5" fmla="*/ 3474720 w 3820160"/>
              <a:gd name="connsiteY5" fmla="*/ 3576320 h 4023360"/>
              <a:gd name="connsiteX6" fmla="*/ 3230880 w 3820160"/>
              <a:gd name="connsiteY6" fmla="*/ 3749040 h 4023360"/>
              <a:gd name="connsiteX7" fmla="*/ 2763520 w 3820160"/>
              <a:gd name="connsiteY7" fmla="*/ 3931920 h 4023360"/>
              <a:gd name="connsiteX8" fmla="*/ 2407920 w 3820160"/>
              <a:gd name="connsiteY8" fmla="*/ 4013200 h 4023360"/>
              <a:gd name="connsiteX9" fmla="*/ 2204720 w 3820160"/>
              <a:gd name="connsiteY9" fmla="*/ 4023360 h 4023360"/>
              <a:gd name="connsiteX10" fmla="*/ 1869440 w 3820160"/>
              <a:gd name="connsiteY10" fmla="*/ 4013200 h 4023360"/>
              <a:gd name="connsiteX11" fmla="*/ 1483360 w 3820160"/>
              <a:gd name="connsiteY11" fmla="*/ 3942080 h 4023360"/>
              <a:gd name="connsiteX12" fmla="*/ 1259840 w 3820160"/>
              <a:gd name="connsiteY12" fmla="*/ 3870960 h 4023360"/>
              <a:gd name="connsiteX13" fmla="*/ 1056640 w 3820160"/>
              <a:gd name="connsiteY13" fmla="*/ 3779520 h 4023360"/>
              <a:gd name="connsiteX14" fmla="*/ 792480 w 3820160"/>
              <a:gd name="connsiteY14" fmla="*/ 3616960 h 4023360"/>
              <a:gd name="connsiteX15" fmla="*/ 355600 w 3820160"/>
              <a:gd name="connsiteY15" fmla="*/ 3017520 h 4023360"/>
              <a:gd name="connsiteX16" fmla="*/ 152400 w 3820160"/>
              <a:gd name="connsiteY16" fmla="*/ 2611120 h 4023360"/>
              <a:gd name="connsiteX17" fmla="*/ 30480 w 3820160"/>
              <a:gd name="connsiteY17" fmla="*/ 2204720 h 4023360"/>
              <a:gd name="connsiteX18" fmla="*/ 0 w 3820160"/>
              <a:gd name="connsiteY18" fmla="*/ 1981200 h 4023360"/>
              <a:gd name="connsiteX19" fmla="*/ 71120 w 3820160"/>
              <a:gd name="connsiteY19" fmla="*/ 1158240 h 4023360"/>
              <a:gd name="connsiteX20" fmla="*/ 132080 w 3820160"/>
              <a:gd name="connsiteY20" fmla="*/ 975360 h 4023360"/>
              <a:gd name="connsiteX21" fmla="*/ 294640 w 3820160"/>
              <a:gd name="connsiteY21" fmla="*/ 690880 h 4023360"/>
              <a:gd name="connsiteX22" fmla="*/ 751840 w 3820160"/>
              <a:gd name="connsiteY22" fmla="*/ 254000 h 4023360"/>
              <a:gd name="connsiteX23" fmla="*/ 1127760 w 3820160"/>
              <a:gd name="connsiteY23" fmla="*/ 71120 h 4023360"/>
              <a:gd name="connsiteX24" fmla="*/ 1432560 w 3820160"/>
              <a:gd name="connsiteY24" fmla="*/ 10160 h 4023360"/>
              <a:gd name="connsiteX25" fmla="*/ 1625600 w 3820160"/>
              <a:gd name="connsiteY25" fmla="*/ 0 h 4023360"/>
              <a:gd name="connsiteX26" fmla="*/ 2174240 w 3820160"/>
              <a:gd name="connsiteY26" fmla="*/ 20320 h 4023360"/>
              <a:gd name="connsiteX27" fmla="*/ 2407920 w 3820160"/>
              <a:gd name="connsiteY27" fmla="*/ 101600 h 4023360"/>
              <a:gd name="connsiteX28" fmla="*/ 2580640 w 3820160"/>
              <a:gd name="connsiteY28" fmla="*/ 223520 h 4023360"/>
              <a:gd name="connsiteX29" fmla="*/ 2794000 w 3820160"/>
              <a:gd name="connsiteY29" fmla="*/ 599440 h 4023360"/>
              <a:gd name="connsiteX30" fmla="*/ 2885440 w 3820160"/>
              <a:gd name="connsiteY30" fmla="*/ 853440 h 4023360"/>
              <a:gd name="connsiteX31" fmla="*/ 3007360 w 3820160"/>
              <a:gd name="connsiteY31" fmla="*/ 1361440 h 4023360"/>
              <a:gd name="connsiteX32" fmla="*/ 3078480 w 3820160"/>
              <a:gd name="connsiteY32" fmla="*/ 1899920 h 4023360"/>
              <a:gd name="connsiteX33" fmla="*/ 3078480 w 3820160"/>
              <a:gd name="connsiteY33" fmla="*/ 2570480 h 4023360"/>
              <a:gd name="connsiteX34" fmla="*/ 3037840 w 3820160"/>
              <a:gd name="connsiteY34" fmla="*/ 2844800 h 4023360"/>
              <a:gd name="connsiteX35" fmla="*/ 3017520 w 3820160"/>
              <a:gd name="connsiteY35" fmla="*/ 2926080 h 4023360"/>
              <a:gd name="connsiteX36" fmla="*/ 2997200 w 3820160"/>
              <a:gd name="connsiteY36" fmla="*/ 2966720 h 4023360"/>
              <a:gd name="connsiteX37" fmla="*/ 3068320 w 3820160"/>
              <a:gd name="connsiteY37" fmla="*/ 3098800 h 4023360"/>
              <a:gd name="connsiteX38" fmla="*/ 3108960 w 3820160"/>
              <a:gd name="connsiteY38" fmla="*/ 3169920 h 4023360"/>
              <a:gd name="connsiteX39" fmla="*/ 3820160 w 3820160"/>
              <a:gd name="connsiteY39" fmla="*/ 3078480 h 4023360"/>
              <a:gd name="connsiteX0" fmla="*/ 3606800 w 3820160"/>
              <a:gd name="connsiteY0" fmla="*/ 3403600 h 4023360"/>
              <a:gd name="connsiteX1" fmla="*/ 3556000 w 3820160"/>
              <a:gd name="connsiteY1" fmla="*/ 3474720 h 4023360"/>
              <a:gd name="connsiteX2" fmla="*/ 3535680 w 3820160"/>
              <a:gd name="connsiteY2" fmla="*/ 3505200 h 4023360"/>
              <a:gd name="connsiteX3" fmla="*/ 3515360 w 3820160"/>
              <a:gd name="connsiteY3" fmla="*/ 3525520 h 4023360"/>
              <a:gd name="connsiteX4" fmla="*/ 3474720 w 3820160"/>
              <a:gd name="connsiteY4" fmla="*/ 3576320 h 4023360"/>
              <a:gd name="connsiteX5" fmla="*/ 3230880 w 3820160"/>
              <a:gd name="connsiteY5" fmla="*/ 3749040 h 4023360"/>
              <a:gd name="connsiteX6" fmla="*/ 2763520 w 3820160"/>
              <a:gd name="connsiteY6" fmla="*/ 3931920 h 4023360"/>
              <a:gd name="connsiteX7" fmla="*/ 2407920 w 3820160"/>
              <a:gd name="connsiteY7" fmla="*/ 4013200 h 4023360"/>
              <a:gd name="connsiteX8" fmla="*/ 2204720 w 3820160"/>
              <a:gd name="connsiteY8" fmla="*/ 4023360 h 4023360"/>
              <a:gd name="connsiteX9" fmla="*/ 1869440 w 3820160"/>
              <a:gd name="connsiteY9" fmla="*/ 4013200 h 4023360"/>
              <a:gd name="connsiteX10" fmla="*/ 1483360 w 3820160"/>
              <a:gd name="connsiteY10" fmla="*/ 3942080 h 4023360"/>
              <a:gd name="connsiteX11" fmla="*/ 1259840 w 3820160"/>
              <a:gd name="connsiteY11" fmla="*/ 3870960 h 4023360"/>
              <a:gd name="connsiteX12" fmla="*/ 1056640 w 3820160"/>
              <a:gd name="connsiteY12" fmla="*/ 3779520 h 4023360"/>
              <a:gd name="connsiteX13" fmla="*/ 792480 w 3820160"/>
              <a:gd name="connsiteY13" fmla="*/ 3616960 h 4023360"/>
              <a:gd name="connsiteX14" fmla="*/ 355600 w 3820160"/>
              <a:gd name="connsiteY14" fmla="*/ 3017520 h 4023360"/>
              <a:gd name="connsiteX15" fmla="*/ 152400 w 3820160"/>
              <a:gd name="connsiteY15" fmla="*/ 2611120 h 4023360"/>
              <a:gd name="connsiteX16" fmla="*/ 30480 w 3820160"/>
              <a:gd name="connsiteY16" fmla="*/ 2204720 h 4023360"/>
              <a:gd name="connsiteX17" fmla="*/ 0 w 3820160"/>
              <a:gd name="connsiteY17" fmla="*/ 1981200 h 4023360"/>
              <a:gd name="connsiteX18" fmla="*/ 71120 w 3820160"/>
              <a:gd name="connsiteY18" fmla="*/ 1158240 h 4023360"/>
              <a:gd name="connsiteX19" fmla="*/ 132080 w 3820160"/>
              <a:gd name="connsiteY19" fmla="*/ 975360 h 4023360"/>
              <a:gd name="connsiteX20" fmla="*/ 294640 w 3820160"/>
              <a:gd name="connsiteY20" fmla="*/ 690880 h 4023360"/>
              <a:gd name="connsiteX21" fmla="*/ 751840 w 3820160"/>
              <a:gd name="connsiteY21" fmla="*/ 254000 h 4023360"/>
              <a:gd name="connsiteX22" fmla="*/ 1127760 w 3820160"/>
              <a:gd name="connsiteY22" fmla="*/ 71120 h 4023360"/>
              <a:gd name="connsiteX23" fmla="*/ 1432560 w 3820160"/>
              <a:gd name="connsiteY23" fmla="*/ 10160 h 4023360"/>
              <a:gd name="connsiteX24" fmla="*/ 1625600 w 3820160"/>
              <a:gd name="connsiteY24" fmla="*/ 0 h 4023360"/>
              <a:gd name="connsiteX25" fmla="*/ 2174240 w 3820160"/>
              <a:gd name="connsiteY25" fmla="*/ 20320 h 4023360"/>
              <a:gd name="connsiteX26" fmla="*/ 2407920 w 3820160"/>
              <a:gd name="connsiteY26" fmla="*/ 101600 h 4023360"/>
              <a:gd name="connsiteX27" fmla="*/ 2580640 w 3820160"/>
              <a:gd name="connsiteY27" fmla="*/ 223520 h 4023360"/>
              <a:gd name="connsiteX28" fmla="*/ 2794000 w 3820160"/>
              <a:gd name="connsiteY28" fmla="*/ 599440 h 4023360"/>
              <a:gd name="connsiteX29" fmla="*/ 2885440 w 3820160"/>
              <a:gd name="connsiteY29" fmla="*/ 853440 h 4023360"/>
              <a:gd name="connsiteX30" fmla="*/ 3007360 w 3820160"/>
              <a:gd name="connsiteY30" fmla="*/ 1361440 h 4023360"/>
              <a:gd name="connsiteX31" fmla="*/ 3078480 w 3820160"/>
              <a:gd name="connsiteY31" fmla="*/ 1899920 h 4023360"/>
              <a:gd name="connsiteX32" fmla="*/ 3078480 w 3820160"/>
              <a:gd name="connsiteY32" fmla="*/ 2570480 h 4023360"/>
              <a:gd name="connsiteX33" fmla="*/ 3037840 w 3820160"/>
              <a:gd name="connsiteY33" fmla="*/ 2844800 h 4023360"/>
              <a:gd name="connsiteX34" fmla="*/ 3017520 w 3820160"/>
              <a:gd name="connsiteY34" fmla="*/ 2926080 h 4023360"/>
              <a:gd name="connsiteX35" fmla="*/ 2997200 w 3820160"/>
              <a:gd name="connsiteY35" fmla="*/ 2966720 h 4023360"/>
              <a:gd name="connsiteX36" fmla="*/ 3068320 w 3820160"/>
              <a:gd name="connsiteY36" fmla="*/ 3098800 h 4023360"/>
              <a:gd name="connsiteX37" fmla="*/ 3108960 w 3820160"/>
              <a:gd name="connsiteY37" fmla="*/ 3169920 h 4023360"/>
              <a:gd name="connsiteX38" fmla="*/ 3820160 w 3820160"/>
              <a:gd name="connsiteY38" fmla="*/ 3078480 h 4023360"/>
              <a:gd name="connsiteX0" fmla="*/ 3556000 w 3820160"/>
              <a:gd name="connsiteY0" fmla="*/ 3474720 h 4023360"/>
              <a:gd name="connsiteX1" fmla="*/ 3535680 w 3820160"/>
              <a:gd name="connsiteY1" fmla="*/ 3505200 h 4023360"/>
              <a:gd name="connsiteX2" fmla="*/ 3515360 w 3820160"/>
              <a:gd name="connsiteY2" fmla="*/ 3525520 h 4023360"/>
              <a:gd name="connsiteX3" fmla="*/ 3474720 w 3820160"/>
              <a:gd name="connsiteY3" fmla="*/ 3576320 h 4023360"/>
              <a:gd name="connsiteX4" fmla="*/ 3230880 w 3820160"/>
              <a:gd name="connsiteY4" fmla="*/ 3749040 h 4023360"/>
              <a:gd name="connsiteX5" fmla="*/ 2763520 w 3820160"/>
              <a:gd name="connsiteY5" fmla="*/ 3931920 h 4023360"/>
              <a:gd name="connsiteX6" fmla="*/ 2407920 w 3820160"/>
              <a:gd name="connsiteY6" fmla="*/ 4013200 h 4023360"/>
              <a:gd name="connsiteX7" fmla="*/ 2204720 w 3820160"/>
              <a:gd name="connsiteY7" fmla="*/ 4023360 h 4023360"/>
              <a:gd name="connsiteX8" fmla="*/ 1869440 w 3820160"/>
              <a:gd name="connsiteY8" fmla="*/ 4013200 h 4023360"/>
              <a:gd name="connsiteX9" fmla="*/ 1483360 w 3820160"/>
              <a:gd name="connsiteY9" fmla="*/ 3942080 h 4023360"/>
              <a:gd name="connsiteX10" fmla="*/ 1259840 w 3820160"/>
              <a:gd name="connsiteY10" fmla="*/ 3870960 h 4023360"/>
              <a:gd name="connsiteX11" fmla="*/ 1056640 w 3820160"/>
              <a:gd name="connsiteY11" fmla="*/ 3779520 h 4023360"/>
              <a:gd name="connsiteX12" fmla="*/ 792480 w 3820160"/>
              <a:gd name="connsiteY12" fmla="*/ 3616960 h 4023360"/>
              <a:gd name="connsiteX13" fmla="*/ 355600 w 3820160"/>
              <a:gd name="connsiteY13" fmla="*/ 3017520 h 4023360"/>
              <a:gd name="connsiteX14" fmla="*/ 152400 w 3820160"/>
              <a:gd name="connsiteY14" fmla="*/ 2611120 h 4023360"/>
              <a:gd name="connsiteX15" fmla="*/ 30480 w 3820160"/>
              <a:gd name="connsiteY15" fmla="*/ 2204720 h 4023360"/>
              <a:gd name="connsiteX16" fmla="*/ 0 w 3820160"/>
              <a:gd name="connsiteY16" fmla="*/ 1981200 h 4023360"/>
              <a:gd name="connsiteX17" fmla="*/ 71120 w 3820160"/>
              <a:gd name="connsiteY17" fmla="*/ 1158240 h 4023360"/>
              <a:gd name="connsiteX18" fmla="*/ 132080 w 3820160"/>
              <a:gd name="connsiteY18" fmla="*/ 975360 h 4023360"/>
              <a:gd name="connsiteX19" fmla="*/ 294640 w 3820160"/>
              <a:gd name="connsiteY19" fmla="*/ 690880 h 4023360"/>
              <a:gd name="connsiteX20" fmla="*/ 751840 w 3820160"/>
              <a:gd name="connsiteY20" fmla="*/ 254000 h 4023360"/>
              <a:gd name="connsiteX21" fmla="*/ 1127760 w 3820160"/>
              <a:gd name="connsiteY21" fmla="*/ 71120 h 4023360"/>
              <a:gd name="connsiteX22" fmla="*/ 1432560 w 3820160"/>
              <a:gd name="connsiteY22" fmla="*/ 10160 h 4023360"/>
              <a:gd name="connsiteX23" fmla="*/ 1625600 w 3820160"/>
              <a:gd name="connsiteY23" fmla="*/ 0 h 4023360"/>
              <a:gd name="connsiteX24" fmla="*/ 2174240 w 3820160"/>
              <a:gd name="connsiteY24" fmla="*/ 20320 h 4023360"/>
              <a:gd name="connsiteX25" fmla="*/ 2407920 w 3820160"/>
              <a:gd name="connsiteY25" fmla="*/ 101600 h 4023360"/>
              <a:gd name="connsiteX26" fmla="*/ 2580640 w 3820160"/>
              <a:gd name="connsiteY26" fmla="*/ 223520 h 4023360"/>
              <a:gd name="connsiteX27" fmla="*/ 2794000 w 3820160"/>
              <a:gd name="connsiteY27" fmla="*/ 599440 h 4023360"/>
              <a:gd name="connsiteX28" fmla="*/ 2885440 w 3820160"/>
              <a:gd name="connsiteY28" fmla="*/ 853440 h 4023360"/>
              <a:gd name="connsiteX29" fmla="*/ 3007360 w 3820160"/>
              <a:gd name="connsiteY29" fmla="*/ 1361440 h 4023360"/>
              <a:gd name="connsiteX30" fmla="*/ 3078480 w 3820160"/>
              <a:gd name="connsiteY30" fmla="*/ 1899920 h 4023360"/>
              <a:gd name="connsiteX31" fmla="*/ 3078480 w 3820160"/>
              <a:gd name="connsiteY31" fmla="*/ 2570480 h 4023360"/>
              <a:gd name="connsiteX32" fmla="*/ 3037840 w 3820160"/>
              <a:gd name="connsiteY32" fmla="*/ 2844800 h 4023360"/>
              <a:gd name="connsiteX33" fmla="*/ 3017520 w 3820160"/>
              <a:gd name="connsiteY33" fmla="*/ 2926080 h 4023360"/>
              <a:gd name="connsiteX34" fmla="*/ 2997200 w 3820160"/>
              <a:gd name="connsiteY34" fmla="*/ 2966720 h 4023360"/>
              <a:gd name="connsiteX35" fmla="*/ 3068320 w 3820160"/>
              <a:gd name="connsiteY35" fmla="*/ 3098800 h 4023360"/>
              <a:gd name="connsiteX36" fmla="*/ 3108960 w 3820160"/>
              <a:gd name="connsiteY36" fmla="*/ 3169920 h 4023360"/>
              <a:gd name="connsiteX37" fmla="*/ 3820160 w 3820160"/>
              <a:gd name="connsiteY37" fmla="*/ 3078480 h 4023360"/>
              <a:gd name="connsiteX0" fmla="*/ 3535680 w 3820160"/>
              <a:gd name="connsiteY0" fmla="*/ 3505200 h 4023360"/>
              <a:gd name="connsiteX1" fmla="*/ 3515360 w 3820160"/>
              <a:gd name="connsiteY1" fmla="*/ 3525520 h 4023360"/>
              <a:gd name="connsiteX2" fmla="*/ 3474720 w 3820160"/>
              <a:gd name="connsiteY2" fmla="*/ 3576320 h 4023360"/>
              <a:gd name="connsiteX3" fmla="*/ 3230880 w 3820160"/>
              <a:gd name="connsiteY3" fmla="*/ 3749040 h 4023360"/>
              <a:gd name="connsiteX4" fmla="*/ 2763520 w 3820160"/>
              <a:gd name="connsiteY4" fmla="*/ 3931920 h 4023360"/>
              <a:gd name="connsiteX5" fmla="*/ 2407920 w 3820160"/>
              <a:gd name="connsiteY5" fmla="*/ 4013200 h 4023360"/>
              <a:gd name="connsiteX6" fmla="*/ 2204720 w 3820160"/>
              <a:gd name="connsiteY6" fmla="*/ 4023360 h 4023360"/>
              <a:gd name="connsiteX7" fmla="*/ 1869440 w 3820160"/>
              <a:gd name="connsiteY7" fmla="*/ 4013200 h 4023360"/>
              <a:gd name="connsiteX8" fmla="*/ 1483360 w 3820160"/>
              <a:gd name="connsiteY8" fmla="*/ 3942080 h 4023360"/>
              <a:gd name="connsiteX9" fmla="*/ 1259840 w 3820160"/>
              <a:gd name="connsiteY9" fmla="*/ 3870960 h 4023360"/>
              <a:gd name="connsiteX10" fmla="*/ 1056640 w 3820160"/>
              <a:gd name="connsiteY10" fmla="*/ 3779520 h 4023360"/>
              <a:gd name="connsiteX11" fmla="*/ 792480 w 3820160"/>
              <a:gd name="connsiteY11" fmla="*/ 3616960 h 4023360"/>
              <a:gd name="connsiteX12" fmla="*/ 355600 w 3820160"/>
              <a:gd name="connsiteY12" fmla="*/ 3017520 h 4023360"/>
              <a:gd name="connsiteX13" fmla="*/ 152400 w 3820160"/>
              <a:gd name="connsiteY13" fmla="*/ 2611120 h 4023360"/>
              <a:gd name="connsiteX14" fmla="*/ 30480 w 3820160"/>
              <a:gd name="connsiteY14" fmla="*/ 2204720 h 4023360"/>
              <a:gd name="connsiteX15" fmla="*/ 0 w 3820160"/>
              <a:gd name="connsiteY15" fmla="*/ 1981200 h 4023360"/>
              <a:gd name="connsiteX16" fmla="*/ 71120 w 3820160"/>
              <a:gd name="connsiteY16" fmla="*/ 1158240 h 4023360"/>
              <a:gd name="connsiteX17" fmla="*/ 132080 w 3820160"/>
              <a:gd name="connsiteY17" fmla="*/ 975360 h 4023360"/>
              <a:gd name="connsiteX18" fmla="*/ 294640 w 3820160"/>
              <a:gd name="connsiteY18" fmla="*/ 690880 h 4023360"/>
              <a:gd name="connsiteX19" fmla="*/ 751840 w 3820160"/>
              <a:gd name="connsiteY19" fmla="*/ 254000 h 4023360"/>
              <a:gd name="connsiteX20" fmla="*/ 1127760 w 3820160"/>
              <a:gd name="connsiteY20" fmla="*/ 71120 h 4023360"/>
              <a:gd name="connsiteX21" fmla="*/ 1432560 w 3820160"/>
              <a:gd name="connsiteY21" fmla="*/ 10160 h 4023360"/>
              <a:gd name="connsiteX22" fmla="*/ 1625600 w 3820160"/>
              <a:gd name="connsiteY22" fmla="*/ 0 h 4023360"/>
              <a:gd name="connsiteX23" fmla="*/ 2174240 w 3820160"/>
              <a:gd name="connsiteY23" fmla="*/ 20320 h 4023360"/>
              <a:gd name="connsiteX24" fmla="*/ 2407920 w 3820160"/>
              <a:gd name="connsiteY24" fmla="*/ 101600 h 4023360"/>
              <a:gd name="connsiteX25" fmla="*/ 2580640 w 3820160"/>
              <a:gd name="connsiteY25" fmla="*/ 223520 h 4023360"/>
              <a:gd name="connsiteX26" fmla="*/ 2794000 w 3820160"/>
              <a:gd name="connsiteY26" fmla="*/ 599440 h 4023360"/>
              <a:gd name="connsiteX27" fmla="*/ 2885440 w 3820160"/>
              <a:gd name="connsiteY27" fmla="*/ 853440 h 4023360"/>
              <a:gd name="connsiteX28" fmla="*/ 3007360 w 3820160"/>
              <a:gd name="connsiteY28" fmla="*/ 1361440 h 4023360"/>
              <a:gd name="connsiteX29" fmla="*/ 3078480 w 3820160"/>
              <a:gd name="connsiteY29" fmla="*/ 1899920 h 4023360"/>
              <a:gd name="connsiteX30" fmla="*/ 3078480 w 3820160"/>
              <a:gd name="connsiteY30" fmla="*/ 2570480 h 4023360"/>
              <a:gd name="connsiteX31" fmla="*/ 3037840 w 3820160"/>
              <a:gd name="connsiteY31" fmla="*/ 2844800 h 4023360"/>
              <a:gd name="connsiteX32" fmla="*/ 3017520 w 3820160"/>
              <a:gd name="connsiteY32" fmla="*/ 2926080 h 4023360"/>
              <a:gd name="connsiteX33" fmla="*/ 2997200 w 3820160"/>
              <a:gd name="connsiteY33" fmla="*/ 2966720 h 4023360"/>
              <a:gd name="connsiteX34" fmla="*/ 3068320 w 3820160"/>
              <a:gd name="connsiteY34" fmla="*/ 3098800 h 4023360"/>
              <a:gd name="connsiteX35" fmla="*/ 3108960 w 3820160"/>
              <a:gd name="connsiteY35" fmla="*/ 3169920 h 4023360"/>
              <a:gd name="connsiteX36" fmla="*/ 3820160 w 3820160"/>
              <a:gd name="connsiteY36" fmla="*/ 3078480 h 4023360"/>
              <a:gd name="connsiteX0" fmla="*/ 3535680 w 3820160"/>
              <a:gd name="connsiteY0" fmla="*/ 3505200 h 4023360"/>
              <a:gd name="connsiteX1" fmla="*/ 3474720 w 3820160"/>
              <a:gd name="connsiteY1" fmla="*/ 3576320 h 4023360"/>
              <a:gd name="connsiteX2" fmla="*/ 3230880 w 3820160"/>
              <a:gd name="connsiteY2" fmla="*/ 3749040 h 4023360"/>
              <a:gd name="connsiteX3" fmla="*/ 2763520 w 3820160"/>
              <a:gd name="connsiteY3" fmla="*/ 3931920 h 4023360"/>
              <a:gd name="connsiteX4" fmla="*/ 2407920 w 3820160"/>
              <a:gd name="connsiteY4" fmla="*/ 4013200 h 4023360"/>
              <a:gd name="connsiteX5" fmla="*/ 2204720 w 3820160"/>
              <a:gd name="connsiteY5" fmla="*/ 4023360 h 4023360"/>
              <a:gd name="connsiteX6" fmla="*/ 1869440 w 3820160"/>
              <a:gd name="connsiteY6" fmla="*/ 4013200 h 4023360"/>
              <a:gd name="connsiteX7" fmla="*/ 1483360 w 3820160"/>
              <a:gd name="connsiteY7" fmla="*/ 3942080 h 4023360"/>
              <a:gd name="connsiteX8" fmla="*/ 1259840 w 3820160"/>
              <a:gd name="connsiteY8" fmla="*/ 3870960 h 4023360"/>
              <a:gd name="connsiteX9" fmla="*/ 1056640 w 3820160"/>
              <a:gd name="connsiteY9" fmla="*/ 3779520 h 4023360"/>
              <a:gd name="connsiteX10" fmla="*/ 792480 w 3820160"/>
              <a:gd name="connsiteY10" fmla="*/ 3616960 h 4023360"/>
              <a:gd name="connsiteX11" fmla="*/ 355600 w 3820160"/>
              <a:gd name="connsiteY11" fmla="*/ 3017520 h 4023360"/>
              <a:gd name="connsiteX12" fmla="*/ 152400 w 3820160"/>
              <a:gd name="connsiteY12" fmla="*/ 2611120 h 4023360"/>
              <a:gd name="connsiteX13" fmla="*/ 30480 w 3820160"/>
              <a:gd name="connsiteY13" fmla="*/ 2204720 h 4023360"/>
              <a:gd name="connsiteX14" fmla="*/ 0 w 3820160"/>
              <a:gd name="connsiteY14" fmla="*/ 1981200 h 4023360"/>
              <a:gd name="connsiteX15" fmla="*/ 71120 w 3820160"/>
              <a:gd name="connsiteY15" fmla="*/ 1158240 h 4023360"/>
              <a:gd name="connsiteX16" fmla="*/ 132080 w 3820160"/>
              <a:gd name="connsiteY16" fmla="*/ 975360 h 4023360"/>
              <a:gd name="connsiteX17" fmla="*/ 294640 w 3820160"/>
              <a:gd name="connsiteY17" fmla="*/ 690880 h 4023360"/>
              <a:gd name="connsiteX18" fmla="*/ 751840 w 3820160"/>
              <a:gd name="connsiteY18" fmla="*/ 254000 h 4023360"/>
              <a:gd name="connsiteX19" fmla="*/ 1127760 w 3820160"/>
              <a:gd name="connsiteY19" fmla="*/ 71120 h 4023360"/>
              <a:gd name="connsiteX20" fmla="*/ 1432560 w 3820160"/>
              <a:gd name="connsiteY20" fmla="*/ 10160 h 4023360"/>
              <a:gd name="connsiteX21" fmla="*/ 1625600 w 3820160"/>
              <a:gd name="connsiteY21" fmla="*/ 0 h 4023360"/>
              <a:gd name="connsiteX22" fmla="*/ 2174240 w 3820160"/>
              <a:gd name="connsiteY22" fmla="*/ 20320 h 4023360"/>
              <a:gd name="connsiteX23" fmla="*/ 2407920 w 3820160"/>
              <a:gd name="connsiteY23" fmla="*/ 101600 h 4023360"/>
              <a:gd name="connsiteX24" fmla="*/ 2580640 w 3820160"/>
              <a:gd name="connsiteY24" fmla="*/ 223520 h 4023360"/>
              <a:gd name="connsiteX25" fmla="*/ 2794000 w 3820160"/>
              <a:gd name="connsiteY25" fmla="*/ 599440 h 4023360"/>
              <a:gd name="connsiteX26" fmla="*/ 2885440 w 3820160"/>
              <a:gd name="connsiteY26" fmla="*/ 853440 h 4023360"/>
              <a:gd name="connsiteX27" fmla="*/ 3007360 w 3820160"/>
              <a:gd name="connsiteY27" fmla="*/ 1361440 h 4023360"/>
              <a:gd name="connsiteX28" fmla="*/ 3078480 w 3820160"/>
              <a:gd name="connsiteY28" fmla="*/ 1899920 h 4023360"/>
              <a:gd name="connsiteX29" fmla="*/ 3078480 w 3820160"/>
              <a:gd name="connsiteY29" fmla="*/ 2570480 h 4023360"/>
              <a:gd name="connsiteX30" fmla="*/ 3037840 w 3820160"/>
              <a:gd name="connsiteY30" fmla="*/ 2844800 h 4023360"/>
              <a:gd name="connsiteX31" fmla="*/ 3017520 w 3820160"/>
              <a:gd name="connsiteY31" fmla="*/ 2926080 h 4023360"/>
              <a:gd name="connsiteX32" fmla="*/ 2997200 w 3820160"/>
              <a:gd name="connsiteY32" fmla="*/ 2966720 h 4023360"/>
              <a:gd name="connsiteX33" fmla="*/ 3068320 w 3820160"/>
              <a:gd name="connsiteY33" fmla="*/ 3098800 h 4023360"/>
              <a:gd name="connsiteX34" fmla="*/ 3108960 w 3820160"/>
              <a:gd name="connsiteY34" fmla="*/ 3169920 h 4023360"/>
              <a:gd name="connsiteX35" fmla="*/ 3820160 w 3820160"/>
              <a:gd name="connsiteY35" fmla="*/ 3078480 h 4023360"/>
              <a:gd name="connsiteX0" fmla="*/ 3810000 w 3820160"/>
              <a:gd name="connsiteY0" fmla="*/ 3271520 h 4023360"/>
              <a:gd name="connsiteX1" fmla="*/ 3474720 w 3820160"/>
              <a:gd name="connsiteY1" fmla="*/ 3576320 h 4023360"/>
              <a:gd name="connsiteX2" fmla="*/ 3230880 w 3820160"/>
              <a:gd name="connsiteY2" fmla="*/ 3749040 h 4023360"/>
              <a:gd name="connsiteX3" fmla="*/ 2763520 w 3820160"/>
              <a:gd name="connsiteY3" fmla="*/ 3931920 h 4023360"/>
              <a:gd name="connsiteX4" fmla="*/ 2407920 w 3820160"/>
              <a:gd name="connsiteY4" fmla="*/ 4013200 h 4023360"/>
              <a:gd name="connsiteX5" fmla="*/ 2204720 w 3820160"/>
              <a:gd name="connsiteY5" fmla="*/ 4023360 h 4023360"/>
              <a:gd name="connsiteX6" fmla="*/ 1869440 w 3820160"/>
              <a:gd name="connsiteY6" fmla="*/ 4013200 h 4023360"/>
              <a:gd name="connsiteX7" fmla="*/ 1483360 w 3820160"/>
              <a:gd name="connsiteY7" fmla="*/ 3942080 h 4023360"/>
              <a:gd name="connsiteX8" fmla="*/ 1259840 w 3820160"/>
              <a:gd name="connsiteY8" fmla="*/ 3870960 h 4023360"/>
              <a:gd name="connsiteX9" fmla="*/ 1056640 w 3820160"/>
              <a:gd name="connsiteY9" fmla="*/ 3779520 h 4023360"/>
              <a:gd name="connsiteX10" fmla="*/ 792480 w 3820160"/>
              <a:gd name="connsiteY10" fmla="*/ 3616960 h 4023360"/>
              <a:gd name="connsiteX11" fmla="*/ 355600 w 3820160"/>
              <a:gd name="connsiteY11" fmla="*/ 3017520 h 4023360"/>
              <a:gd name="connsiteX12" fmla="*/ 152400 w 3820160"/>
              <a:gd name="connsiteY12" fmla="*/ 2611120 h 4023360"/>
              <a:gd name="connsiteX13" fmla="*/ 30480 w 3820160"/>
              <a:gd name="connsiteY13" fmla="*/ 2204720 h 4023360"/>
              <a:gd name="connsiteX14" fmla="*/ 0 w 3820160"/>
              <a:gd name="connsiteY14" fmla="*/ 1981200 h 4023360"/>
              <a:gd name="connsiteX15" fmla="*/ 71120 w 3820160"/>
              <a:gd name="connsiteY15" fmla="*/ 1158240 h 4023360"/>
              <a:gd name="connsiteX16" fmla="*/ 132080 w 3820160"/>
              <a:gd name="connsiteY16" fmla="*/ 975360 h 4023360"/>
              <a:gd name="connsiteX17" fmla="*/ 294640 w 3820160"/>
              <a:gd name="connsiteY17" fmla="*/ 690880 h 4023360"/>
              <a:gd name="connsiteX18" fmla="*/ 751840 w 3820160"/>
              <a:gd name="connsiteY18" fmla="*/ 254000 h 4023360"/>
              <a:gd name="connsiteX19" fmla="*/ 1127760 w 3820160"/>
              <a:gd name="connsiteY19" fmla="*/ 71120 h 4023360"/>
              <a:gd name="connsiteX20" fmla="*/ 1432560 w 3820160"/>
              <a:gd name="connsiteY20" fmla="*/ 10160 h 4023360"/>
              <a:gd name="connsiteX21" fmla="*/ 1625600 w 3820160"/>
              <a:gd name="connsiteY21" fmla="*/ 0 h 4023360"/>
              <a:gd name="connsiteX22" fmla="*/ 2174240 w 3820160"/>
              <a:gd name="connsiteY22" fmla="*/ 20320 h 4023360"/>
              <a:gd name="connsiteX23" fmla="*/ 2407920 w 3820160"/>
              <a:gd name="connsiteY23" fmla="*/ 101600 h 4023360"/>
              <a:gd name="connsiteX24" fmla="*/ 2580640 w 3820160"/>
              <a:gd name="connsiteY24" fmla="*/ 223520 h 4023360"/>
              <a:gd name="connsiteX25" fmla="*/ 2794000 w 3820160"/>
              <a:gd name="connsiteY25" fmla="*/ 599440 h 4023360"/>
              <a:gd name="connsiteX26" fmla="*/ 2885440 w 3820160"/>
              <a:gd name="connsiteY26" fmla="*/ 853440 h 4023360"/>
              <a:gd name="connsiteX27" fmla="*/ 3007360 w 3820160"/>
              <a:gd name="connsiteY27" fmla="*/ 1361440 h 4023360"/>
              <a:gd name="connsiteX28" fmla="*/ 3078480 w 3820160"/>
              <a:gd name="connsiteY28" fmla="*/ 1899920 h 4023360"/>
              <a:gd name="connsiteX29" fmla="*/ 3078480 w 3820160"/>
              <a:gd name="connsiteY29" fmla="*/ 2570480 h 4023360"/>
              <a:gd name="connsiteX30" fmla="*/ 3037840 w 3820160"/>
              <a:gd name="connsiteY30" fmla="*/ 2844800 h 4023360"/>
              <a:gd name="connsiteX31" fmla="*/ 3017520 w 3820160"/>
              <a:gd name="connsiteY31" fmla="*/ 2926080 h 4023360"/>
              <a:gd name="connsiteX32" fmla="*/ 2997200 w 3820160"/>
              <a:gd name="connsiteY32" fmla="*/ 2966720 h 4023360"/>
              <a:gd name="connsiteX33" fmla="*/ 3068320 w 3820160"/>
              <a:gd name="connsiteY33" fmla="*/ 3098800 h 4023360"/>
              <a:gd name="connsiteX34" fmla="*/ 3108960 w 3820160"/>
              <a:gd name="connsiteY34" fmla="*/ 3169920 h 4023360"/>
              <a:gd name="connsiteX35" fmla="*/ 3820160 w 3820160"/>
              <a:gd name="connsiteY35" fmla="*/ 307848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281680 w 3810000"/>
              <a:gd name="connsiteY28" fmla="*/ 17983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261360 w 3810000"/>
              <a:gd name="connsiteY27" fmla="*/ 1290320 h 4023360"/>
              <a:gd name="connsiteX28" fmla="*/ 3281680 w 3810000"/>
              <a:gd name="connsiteY28" fmla="*/ 17983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10000 w 3810000"/>
              <a:gd name="connsiteY33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10000 w 3810000"/>
              <a:gd name="connsiteY33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786592 w 3810000"/>
              <a:gd name="connsiteY33" fmla="*/ 3236276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09999 w 3810000"/>
              <a:gd name="connsiteY33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108960 w 3810000"/>
              <a:gd name="connsiteY31" fmla="*/ 3169920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2997200 w 3810000"/>
              <a:gd name="connsiteY30" fmla="*/ 2966720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436071 w 3810000"/>
              <a:gd name="connsiteY28" fmla="*/ 2265991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436071 w 3810000"/>
              <a:gd name="connsiteY27" fmla="*/ 2265991 h 4023360"/>
              <a:gd name="connsiteX28" fmla="*/ 3373317 w 3810000"/>
              <a:gd name="connsiteY28" fmla="*/ 2711759 h 4023360"/>
              <a:gd name="connsiteX29" fmla="*/ 3306183 w 3810000"/>
              <a:gd name="connsiteY29" fmla="*/ 2962752 h 4023360"/>
              <a:gd name="connsiteX30" fmla="*/ 3277496 w 3810000"/>
              <a:gd name="connsiteY30" fmla="*/ 3058791 h 4023360"/>
              <a:gd name="connsiteX31" fmla="*/ 3809999 w 3810000"/>
              <a:gd name="connsiteY31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359674 w 3810000"/>
              <a:gd name="connsiteY26" fmla="*/ 1222849 h 4023360"/>
              <a:gd name="connsiteX27" fmla="*/ 3436071 w 3810000"/>
              <a:gd name="connsiteY27" fmla="*/ 2265991 h 4023360"/>
              <a:gd name="connsiteX28" fmla="*/ 3373317 w 3810000"/>
              <a:gd name="connsiteY28" fmla="*/ 2711759 h 4023360"/>
              <a:gd name="connsiteX29" fmla="*/ 3306183 w 3810000"/>
              <a:gd name="connsiteY29" fmla="*/ 2962752 h 4023360"/>
              <a:gd name="connsiteX30" fmla="*/ 3277496 w 3810000"/>
              <a:gd name="connsiteY30" fmla="*/ 3058791 h 4023360"/>
              <a:gd name="connsiteX31" fmla="*/ 3809999 w 3810000"/>
              <a:gd name="connsiteY31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359674 w 3810000"/>
              <a:gd name="connsiteY25" fmla="*/ 1222849 h 4023360"/>
              <a:gd name="connsiteX26" fmla="*/ 3436071 w 3810000"/>
              <a:gd name="connsiteY26" fmla="*/ 2265991 h 4023360"/>
              <a:gd name="connsiteX27" fmla="*/ 3373317 w 3810000"/>
              <a:gd name="connsiteY27" fmla="*/ 2711759 h 4023360"/>
              <a:gd name="connsiteX28" fmla="*/ 3306183 w 3810000"/>
              <a:gd name="connsiteY28" fmla="*/ 2962752 h 4023360"/>
              <a:gd name="connsiteX29" fmla="*/ 3277496 w 3810000"/>
              <a:gd name="connsiteY29" fmla="*/ 3058791 h 4023360"/>
              <a:gd name="connsiteX30" fmla="*/ 3809999 w 3810000"/>
              <a:gd name="connsiteY30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3001978 w 3810000"/>
              <a:gd name="connsiteY24" fmla="*/ 421964 h 4023360"/>
              <a:gd name="connsiteX25" fmla="*/ 3359674 w 3810000"/>
              <a:gd name="connsiteY25" fmla="*/ 1222849 h 4023360"/>
              <a:gd name="connsiteX26" fmla="*/ 3436071 w 3810000"/>
              <a:gd name="connsiteY26" fmla="*/ 2265991 h 4023360"/>
              <a:gd name="connsiteX27" fmla="*/ 3373317 w 3810000"/>
              <a:gd name="connsiteY27" fmla="*/ 2711759 h 4023360"/>
              <a:gd name="connsiteX28" fmla="*/ 3306183 w 3810000"/>
              <a:gd name="connsiteY28" fmla="*/ 2962752 h 4023360"/>
              <a:gd name="connsiteX29" fmla="*/ 3277496 w 3810000"/>
              <a:gd name="connsiteY29" fmla="*/ 3058791 h 4023360"/>
              <a:gd name="connsiteX30" fmla="*/ 3809999 w 3810000"/>
              <a:gd name="connsiteY30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407920 w 3810000"/>
              <a:gd name="connsiteY22" fmla="*/ 101600 h 4023360"/>
              <a:gd name="connsiteX23" fmla="*/ 3001978 w 3810000"/>
              <a:gd name="connsiteY23" fmla="*/ 421964 h 4023360"/>
              <a:gd name="connsiteX24" fmla="*/ 3359674 w 3810000"/>
              <a:gd name="connsiteY24" fmla="*/ 1222849 h 4023360"/>
              <a:gd name="connsiteX25" fmla="*/ 3436071 w 3810000"/>
              <a:gd name="connsiteY25" fmla="*/ 2265991 h 4023360"/>
              <a:gd name="connsiteX26" fmla="*/ 3373317 w 3810000"/>
              <a:gd name="connsiteY26" fmla="*/ 2711759 h 4023360"/>
              <a:gd name="connsiteX27" fmla="*/ 3306183 w 3810000"/>
              <a:gd name="connsiteY27" fmla="*/ 2962752 h 4023360"/>
              <a:gd name="connsiteX28" fmla="*/ 3277496 w 3810000"/>
              <a:gd name="connsiteY28" fmla="*/ 3058791 h 4023360"/>
              <a:gd name="connsiteX29" fmla="*/ 3809999 w 3810000"/>
              <a:gd name="connsiteY29" fmla="*/ 3287872 h 4023360"/>
              <a:gd name="connsiteX0" fmla="*/ 3810000 w 3810000"/>
              <a:gd name="connsiteY0" fmla="*/ 3272025 h 4023865"/>
              <a:gd name="connsiteX1" fmla="*/ 3474720 w 3810000"/>
              <a:gd name="connsiteY1" fmla="*/ 3576825 h 4023865"/>
              <a:gd name="connsiteX2" fmla="*/ 3230880 w 3810000"/>
              <a:gd name="connsiteY2" fmla="*/ 3749545 h 4023865"/>
              <a:gd name="connsiteX3" fmla="*/ 2763520 w 3810000"/>
              <a:gd name="connsiteY3" fmla="*/ 3932425 h 4023865"/>
              <a:gd name="connsiteX4" fmla="*/ 2407920 w 3810000"/>
              <a:gd name="connsiteY4" fmla="*/ 4013705 h 4023865"/>
              <a:gd name="connsiteX5" fmla="*/ 2204720 w 3810000"/>
              <a:gd name="connsiteY5" fmla="*/ 4023865 h 4023865"/>
              <a:gd name="connsiteX6" fmla="*/ 1869440 w 3810000"/>
              <a:gd name="connsiteY6" fmla="*/ 4013705 h 4023865"/>
              <a:gd name="connsiteX7" fmla="*/ 1483360 w 3810000"/>
              <a:gd name="connsiteY7" fmla="*/ 3942585 h 4023865"/>
              <a:gd name="connsiteX8" fmla="*/ 1259840 w 3810000"/>
              <a:gd name="connsiteY8" fmla="*/ 3871465 h 4023865"/>
              <a:gd name="connsiteX9" fmla="*/ 1056640 w 3810000"/>
              <a:gd name="connsiteY9" fmla="*/ 3780025 h 4023865"/>
              <a:gd name="connsiteX10" fmla="*/ 792480 w 3810000"/>
              <a:gd name="connsiteY10" fmla="*/ 3617465 h 4023865"/>
              <a:gd name="connsiteX11" fmla="*/ 355600 w 3810000"/>
              <a:gd name="connsiteY11" fmla="*/ 3018025 h 4023865"/>
              <a:gd name="connsiteX12" fmla="*/ 152400 w 3810000"/>
              <a:gd name="connsiteY12" fmla="*/ 2611625 h 4023865"/>
              <a:gd name="connsiteX13" fmla="*/ 30480 w 3810000"/>
              <a:gd name="connsiteY13" fmla="*/ 2205225 h 4023865"/>
              <a:gd name="connsiteX14" fmla="*/ 0 w 3810000"/>
              <a:gd name="connsiteY14" fmla="*/ 1981705 h 4023865"/>
              <a:gd name="connsiteX15" fmla="*/ 71120 w 3810000"/>
              <a:gd name="connsiteY15" fmla="*/ 1158745 h 4023865"/>
              <a:gd name="connsiteX16" fmla="*/ 132080 w 3810000"/>
              <a:gd name="connsiteY16" fmla="*/ 975865 h 4023865"/>
              <a:gd name="connsiteX17" fmla="*/ 294640 w 3810000"/>
              <a:gd name="connsiteY17" fmla="*/ 691385 h 4023865"/>
              <a:gd name="connsiteX18" fmla="*/ 751840 w 3810000"/>
              <a:gd name="connsiteY18" fmla="*/ 254505 h 4023865"/>
              <a:gd name="connsiteX19" fmla="*/ 1127760 w 3810000"/>
              <a:gd name="connsiteY19" fmla="*/ 71625 h 4023865"/>
              <a:gd name="connsiteX20" fmla="*/ 1625600 w 3810000"/>
              <a:gd name="connsiteY20" fmla="*/ 505 h 4023865"/>
              <a:gd name="connsiteX21" fmla="*/ 2407920 w 3810000"/>
              <a:gd name="connsiteY21" fmla="*/ 102105 h 4023865"/>
              <a:gd name="connsiteX22" fmla="*/ 3001978 w 3810000"/>
              <a:gd name="connsiteY22" fmla="*/ 422469 h 4023865"/>
              <a:gd name="connsiteX23" fmla="*/ 3359674 w 3810000"/>
              <a:gd name="connsiteY23" fmla="*/ 1223354 h 4023865"/>
              <a:gd name="connsiteX24" fmla="*/ 3436071 w 3810000"/>
              <a:gd name="connsiteY24" fmla="*/ 2266496 h 4023865"/>
              <a:gd name="connsiteX25" fmla="*/ 3373317 w 3810000"/>
              <a:gd name="connsiteY25" fmla="*/ 2712264 h 4023865"/>
              <a:gd name="connsiteX26" fmla="*/ 3306183 w 3810000"/>
              <a:gd name="connsiteY26" fmla="*/ 2963257 h 4023865"/>
              <a:gd name="connsiteX27" fmla="*/ 3277496 w 3810000"/>
              <a:gd name="connsiteY27" fmla="*/ 3059296 h 4023865"/>
              <a:gd name="connsiteX28" fmla="*/ 3809999 w 3810000"/>
              <a:gd name="connsiteY28" fmla="*/ 3288377 h 4023865"/>
              <a:gd name="connsiteX0" fmla="*/ 3810000 w 3810000"/>
              <a:gd name="connsiteY0" fmla="*/ 3281919 h 4033759"/>
              <a:gd name="connsiteX1" fmla="*/ 3474720 w 3810000"/>
              <a:gd name="connsiteY1" fmla="*/ 3586719 h 4033759"/>
              <a:gd name="connsiteX2" fmla="*/ 3230880 w 3810000"/>
              <a:gd name="connsiteY2" fmla="*/ 3759439 h 4033759"/>
              <a:gd name="connsiteX3" fmla="*/ 2763520 w 3810000"/>
              <a:gd name="connsiteY3" fmla="*/ 3942319 h 4033759"/>
              <a:gd name="connsiteX4" fmla="*/ 2407920 w 3810000"/>
              <a:gd name="connsiteY4" fmla="*/ 4023599 h 4033759"/>
              <a:gd name="connsiteX5" fmla="*/ 2204720 w 3810000"/>
              <a:gd name="connsiteY5" fmla="*/ 4033759 h 4033759"/>
              <a:gd name="connsiteX6" fmla="*/ 1869440 w 3810000"/>
              <a:gd name="connsiteY6" fmla="*/ 4023599 h 4033759"/>
              <a:gd name="connsiteX7" fmla="*/ 1483360 w 3810000"/>
              <a:gd name="connsiteY7" fmla="*/ 3952479 h 4033759"/>
              <a:gd name="connsiteX8" fmla="*/ 1259840 w 3810000"/>
              <a:gd name="connsiteY8" fmla="*/ 3881359 h 4033759"/>
              <a:gd name="connsiteX9" fmla="*/ 1056640 w 3810000"/>
              <a:gd name="connsiteY9" fmla="*/ 3789919 h 4033759"/>
              <a:gd name="connsiteX10" fmla="*/ 792480 w 3810000"/>
              <a:gd name="connsiteY10" fmla="*/ 3627359 h 4033759"/>
              <a:gd name="connsiteX11" fmla="*/ 355600 w 3810000"/>
              <a:gd name="connsiteY11" fmla="*/ 3027919 h 4033759"/>
              <a:gd name="connsiteX12" fmla="*/ 152400 w 3810000"/>
              <a:gd name="connsiteY12" fmla="*/ 2621519 h 4033759"/>
              <a:gd name="connsiteX13" fmla="*/ 30480 w 3810000"/>
              <a:gd name="connsiteY13" fmla="*/ 2215119 h 4033759"/>
              <a:gd name="connsiteX14" fmla="*/ 0 w 3810000"/>
              <a:gd name="connsiteY14" fmla="*/ 1991599 h 4033759"/>
              <a:gd name="connsiteX15" fmla="*/ 71120 w 3810000"/>
              <a:gd name="connsiteY15" fmla="*/ 1168639 h 4033759"/>
              <a:gd name="connsiteX16" fmla="*/ 132080 w 3810000"/>
              <a:gd name="connsiteY16" fmla="*/ 985759 h 4033759"/>
              <a:gd name="connsiteX17" fmla="*/ 294640 w 3810000"/>
              <a:gd name="connsiteY17" fmla="*/ 701279 h 4033759"/>
              <a:gd name="connsiteX18" fmla="*/ 1127760 w 3810000"/>
              <a:gd name="connsiteY18" fmla="*/ 81519 h 4033759"/>
              <a:gd name="connsiteX19" fmla="*/ 1625600 w 3810000"/>
              <a:gd name="connsiteY19" fmla="*/ 10399 h 4033759"/>
              <a:gd name="connsiteX20" fmla="*/ 2407920 w 3810000"/>
              <a:gd name="connsiteY20" fmla="*/ 111999 h 4033759"/>
              <a:gd name="connsiteX21" fmla="*/ 3001978 w 3810000"/>
              <a:gd name="connsiteY21" fmla="*/ 432363 h 4033759"/>
              <a:gd name="connsiteX22" fmla="*/ 3359674 w 3810000"/>
              <a:gd name="connsiteY22" fmla="*/ 1233248 h 4033759"/>
              <a:gd name="connsiteX23" fmla="*/ 3436071 w 3810000"/>
              <a:gd name="connsiteY23" fmla="*/ 2276390 h 4033759"/>
              <a:gd name="connsiteX24" fmla="*/ 3373317 w 3810000"/>
              <a:gd name="connsiteY24" fmla="*/ 2722158 h 4033759"/>
              <a:gd name="connsiteX25" fmla="*/ 3306183 w 3810000"/>
              <a:gd name="connsiteY25" fmla="*/ 2973151 h 4033759"/>
              <a:gd name="connsiteX26" fmla="*/ 3277496 w 3810000"/>
              <a:gd name="connsiteY26" fmla="*/ 3069190 h 4033759"/>
              <a:gd name="connsiteX27" fmla="*/ 3809999 w 3810000"/>
              <a:gd name="connsiteY27" fmla="*/ 3298271 h 4033759"/>
              <a:gd name="connsiteX0" fmla="*/ 3810000 w 3810000"/>
              <a:gd name="connsiteY0" fmla="*/ 3271645 h 4023485"/>
              <a:gd name="connsiteX1" fmla="*/ 3474720 w 3810000"/>
              <a:gd name="connsiteY1" fmla="*/ 3576445 h 4023485"/>
              <a:gd name="connsiteX2" fmla="*/ 3230880 w 3810000"/>
              <a:gd name="connsiteY2" fmla="*/ 3749165 h 4023485"/>
              <a:gd name="connsiteX3" fmla="*/ 2763520 w 3810000"/>
              <a:gd name="connsiteY3" fmla="*/ 3932045 h 4023485"/>
              <a:gd name="connsiteX4" fmla="*/ 2407920 w 3810000"/>
              <a:gd name="connsiteY4" fmla="*/ 4013325 h 4023485"/>
              <a:gd name="connsiteX5" fmla="*/ 2204720 w 3810000"/>
              <a:gd name="connsiteY5" fmla="*/ 4023485 h 4023485"/>
              <a:gd name="connsiteX6" fmla="*/ 1869440 w 3810000"/>
              <a:gd name="connsiteY6" fmla="*/ 4013325 h 4023485"/>
              <a:gd name="connsiteX7" fmla="*/ 1483360 w 3810000"/>
              <a:gd name="connsiteY7" fmla="*/ 3942205 h 4023485"/>
              <a:gd name="connsiteX8" fmla="*/ 1259840 w 3810000"/>
              <a:gd name="connsiteY8" fmla="*/ 3871085 h 4023485"/>
              <a:gd name="connsiteX9" fmla="*/ 1056640 w 3810000"/>
              <a:gd name="connsiteY9" fmla="*/ 3779645 h 4023485"/>
              <a:gd name="connsiteX10" fmla="*/ 792480 w 3810000"/>
              <a:gd name="connsiteY10" fmla="*/ 3617085 h 4023485"/>
              <a:gd name="connsiteX11" fmla="*/ 355600 w 3810000"/>
              <a:gd name="connsiteY11" fmla="*/ 3017645 h 4023485"/>
              <a:gd name="connsiteX12" fmla="*/ 152400 w 3810000"/>
              <a:gd name="connsiteY12" fmla="*/ 2611245 h 4023485"/>
              <a:gd name="connsiteX13" fmla="*/ 30480 w 3810000"/>
              <a:gd name="connsiteY13" fmla="*/ 2204845 h 4023485"/>
              <a:gd name="connsiteX14" fmla="*/ 0 w 3810000"/>
              <a:gd name="connsiteY14" fmla="*/ 1981325 h 4023485"/>
              <a:gd name="connsiteX15" fmla="*/ 71120 w 3810000"/>
              <a:gd name="connsiteY15" fmla="*/ 1158365 h 4023485"/>
              <a:gd name="connsiteX16" fmla="*/ 132080 w 3810000"/>
              <a:gd name="connsiteY16" fmla="*/ 975485 h 4023485"/>
              <a:gd name="connsiteX17" fmla="*/ 294640 w 3810000"/>
              <a:gd name="connsiteY17" fmla="*/ 691005 h 4023485"/>
              <a:gd name="connsiteX18" fmla="*/ 893683 w 3810000"/>
              <a:gd name="connsiteY18" fmla="*/ 261752 h 4023485"/>
              <a:gd name="connsiteX19" fmla="*/ 1625600 w 3810000"/>
              <a:gd name="connsiteY19" fmla="*/ 125 h 4023485"/>
              <a:gd name="connsiteX20" fmla="*/ 2407920 w 3810000"/>
              <a:gd name="connsiteY20" fmla="*/ 101725 h 4023485"/>
              <a:gd name="connsiteX21" fmla="*/ 3001978 w 3810000"/>
              <a:gd name="connsiteY21" fmla="*/ 422089 h 4023485"/>
              <a:gd name="connsiteX22" fmla="*/ 3359674 w 3810000"/>
              <a:gd name="connsiteY22" fmla="*/ 1222974 h 4023485"/>
              <a:gd name="connsiteX23" fmla="*/ 3436071 w 3810000"/>
              <a:gd name="connsiteY23" fmla="*/ 2266116 h 4023485"/>
              <a:gd name="connsiteX24" fmla="*/ 3373317 w 3810000"/>
              <a:gd name="connsiteY24" fmla="*/ 2711884 h 4023485"/>
              <a:gd name="connsiteX25" fmla="*/ 3306183 w 3810000"/>
              <a:gd name="connsiteY25" fmla="*/ 2962877 h 4023485"/>
              <a:gd name="connsiteX26" fmla="*/ 3277496 w 3810000"/>
              <a:gd name="connsiteY26" fmla="*/ 3058916 h 4023485"/>
              <a:gd name="connsiteX27" fmla="*/ 3809999 w 3810000"/>
              <a:gd name="connsiteY27" fmla="*/ 3287997 h 4023485"/>
              <a:gd name="connsiteX0" fmla="*/ 3810000 w 3810000"/>
              <a:gd name="connsiteY0" fmla="*/ 3220097 h 3971937"/>
              <a:gd name="connsiteX1" fmla="*/ 3474720 w 3810000"/>
              <a:gd name="connsiteY1" fmla="*/ 3524897 h 3971937"/>
              <a:gd name="connsiteX2" fmla="*/ 3230880 w 3810000"/>
              <a:gd name="connsiteY2" fmla="*/ 3697617 h 3971937"/>
              <a:gd name="connsiteX3" fmla="*/ 2763520 w 3810000"/>
              <a:gd name="connsiteY3" fmla="*/ 3880497 h 3971937"/>
              <a:gd name="connsiteX4" fmla="*/ 2407920 w 3810000"/>
              <a:gd name="connsiteY4" fmla="*/ 3961777 h 3971937"/>
              <a:gd name="connsiteX5" fmla="*/ 2204720 w 3810000"/>
              <a:gd name="connsiteY5" fmla="*/ 3971937 h 3971937"/>
              <a:gd name="connsiteX6" fmla="*/ 1869440 w 3810000"/>
              <a:gd name="connsiteY6" fmla="*/ 3961777 h 3971937"/>
              <a:gd name="connsiteX7" fmla="*/ 1483360 w 3810000"/>
              <a:gd name="connsiteY7" fmla="*/ 3890657 h 3971937"/>
              <a:gd name="connsiteX8" fmla="*/ 1259840 w 3810000"/>
              <a:gd name="connsiteY8" fmla="*/ 3819537 h 3971937"/>
              <a:gd name="connsiteX9" fmla="*/ 1056640 w 3810000"/>
              <a:gd name="connsiteY9" fmla="*/ 3728097 h 3971937"/>
              <a:gd name="connsiteX10" fmla="*/ 792480 w 3810000"/>
              <a:gd name="connsiteY10" fmla="*/ 3565537 h 3971937"/>
              <a:gd name="connsiteX11" fmla="*/ 355600 w 3810000"/>
              <a:gd name="connsiteY11" fmla="*/ 2966097 h 3971937"/>
              <a:gd name="connsiteX12" fmla="*/ 152400 w 3810000"/>
              <a:gd name="connsiteY12" fmla="*/ 2559697 h 3971937"/>
              <a:gd name="connsiteX13" fmla="*/ 30480 w 3810000"/>
              <a:gd name="connsiteY13" fmla="*/ 2153297 h 3971937"/>
              <a:gd name="connsiteX14" fmla="*/ 0 w 3810000"/>
              <a:gd name="connsiteY14" fmla="*/ 1929777 h 3971937"/>
              <a:gd name="connsiteX15" fmla="*/ 71120 w 3810000"/>
              <a:gd name="connsiteY15" fmla="*/ 1106817 h 3971937"/>
              <a:gd name="connsiteX16" fmla="*/ 132080 w 3810000"/>
              <a:gd name="connsiteY16" fmla="*/ 923937 h 3971937"/>
              <a:gd name="connsiteX17" fmla="*/ 294640 w 3810000"/>
              <a:gd name="connsiteY17" fmla="*/ 639457 h 3971937"/>
              <a:gd name="connsiteX18" fmla="*/ 893683 w 3810000"/>
              <a:gd name="connsiteY18" fmla="*/ 210204 h 3971937"/>
              <a:gd name="connsiteX19" fmla="*/ 1625600 w 3810000"/>
              <a:gd name="connsiteY19" fmla="*/ 172 h 3971937"/>
              <a:gd name="connsiteX20" fmla="*/ 2407920 w 3810000"/>
              <a:gd name="connsiteY20" fmla="*/ 50177 h 3971937"/>
              <a:gd name="connsiteX21" fmla="*/ 3001978 w 3810000"/>
              <a:gd name="connsiteY21" fmla="*/ 370541 h 3971937"/>
              <a:gd name="connsiteX22" fmla="*/ 3359674 w 3810000"/>
              <a:gd name="connsiteY22" fmla="*/ 1171426 h 3971937"/>
              <a:gd name="connsiteX23" fmla="*/ 3436071 w 3810000"/>
              <a:gd name="connsiteY23" fmla="*/ 2214568 h 3971937"/>
              <a:gd name="connsiteX24" fmla="*/ 3373317 w 3810000"/>
              <a:gd name="connsiteY24" fmla="*/ 2660336 h 3971937"/>
              <a:gd name="connsiteX25" fmla="*/ 3306183 w 3810000"/>
              <a:gd name="connsiteY25" fmla="*/ 2911329 h 3971937"/>
              <a:gd name="connsiteX26" fmla="*/ 3277496 w 3810000"/>
              <a:gd name="connsiteY26" fmla="*/ 3007368 h 3971937"/>
              <a:gd name="connsiteX27" fmla="*/ 3809999 w 3810000"/>
              <a:gd name="connsiteY27" fmla="*/ 3236449 h 3971937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94640 w 3810000"/>
              <a:gd name="connsiteY17" fmla="*/ 639285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75913 w 3810000"/>
              <a:gd name="connsiteY17" fmla="*/ 940921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75913 w 3810000"/>
              <a:gd name="connsiteY17" fmla="*/ 940921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937609 w 3810000"/>
              <a:gd name="connsiteY10" fmla="*/ 3434392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937609 w 3810000"/>
              <a:gd name="connsiteY10" fmla="*/ 3434392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937609 w 3810000"/>
              <a:gd name="connsiteY9" fmla="*/ 3434392 h 3971765"/>
              <a:gd name="connsiteX10" fmla="*/ 266650 w 3810000"/>
              <a:gd name="connsiteY10" fmla="*/ 3001646 h 3971765"/>
              <a:gd name="connsiteX11" fmla="*/ 152400 w 3810000"/>
              <a:gd name="connsiteY11" fmla="*/ 2559525 h 3971765"/>
              <a:gd name="connsiteX12" fmla="*/ 30480 w 3810000"/>
              <a:gd name="connsiteY12" fmla="*/ 2153125 h 3971765"/>
              <a:gd name="connsiteX13" fmla="*/ 0 w 3810000"/>
              <a:gd name="connsiteY13" fmla="*/ 1929605 h 3971765"/>
              <a:gd name="connsiteX14" fmla="*/ 61757 w 3810000"/>
              <a:gd name="connsiteY14" fmla="*/ 1344779 h 3971765"/>
              <a:gd name="connsiteX15" fmla="*/ 275913 w 3810000"/>
              <a:gd name="connsiteY15" fmla="*/ 940921 h 3971765"/>
              <a:gd name="connsiteX16" fmla="*/ 893683 w 3810000"/>
              <a:gd name="connsiteY16" fmla="*/ 210032 h 3971765"/>
              <a:gd name="connsiteX17" fmla="*/ 1625600 w 3810000"/>
              <a:gd name="connsiteY17" fmla="*/ 0 h 3971765"/>
              <a:gd name="connsiteX18" fmla="*/ 2407920 w 3810000"/>
              <a:gd name="connsiteY18" fmla="*/ 50005 h 3971765"/>
              <a:gd name="connsiteX19" fmla="*/ 3001978 w 3810000"/>
              <a:gd name="connsiteY19" fmla="*/ 370369 h 3971765"/>
              <a:gd name="connsiteX20" fmla="*/ 3359674 w 3810000"/>
              <a:gd name="connsiteY20" fmla="*/ 1171254 h 3971765"/>
              <a:gd name="connsiteX21" fmla="*/ 3436071 w 3810000"/>
              <a:gd name="connsiteY21" fmla="*/ 2214396 h 3971765"/>
              <a:gd name="connsiteX22" fmla="*/ 3373317 w 3810000"/>
              <a:gd name="connsiteY22" fmla="*/ 2660164 h 3971765"/>
              <a:gd name="connsiteX23" fmla="*/ 3306183 w 3810000"/>
              <a:gd name="connsiteY23" fmla="*/ 2911157 h 3971765"/>
              <a:gd name="connsiteX24" fmla="*/ 3277496 w 3810000"/>
              <a:gd name="connsiteY24" fmla="*/ 3007196 h 3971765"/>
              <a:gd name="connsiteX25" fmla="*/ 3809999 w 3810000"/>
              <a:gd name="connsiteY25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483360 w 3810000"/>
              <a:gd name="connsiteY6" fmla="*/ 3890485 h 3971765"/>
              <a:gd name="connsiteX7" fmla="*/ 1259840 w 3810000"/>
              <a:gd name="connsiteY7" fmla="*/ 3819365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259840 w 3810000"/>
              <a:gd name="connsiteY7" fmla="*/ 3819365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372197 w 3810000"/>
              <a:gd name="connsiteY7" fmla="*/ 3581231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372197 w 3810000"/>
              <a:gd name="connsiteY7" fmla="*/ 3581231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0326"/>
              <a:gd name="connsiteX1" fmla="*/ 3474720 w 3810000"/>
              <a:gd name="connsiteY1" fmla="*/ 3524725 h 3970326"/>
              <a:gd name="connsiteX2" fmla="*/ 3230880 w 3810000"/>
              <a:gd name="connsiteY2" fmla="*/ 3697445 h 3970326"/>
              <a:gd name="connsiteX3" fmla="*/ 2763520 w 3810000"/>
              <a:gd name="connsiteY3" fmla="*/ 3880325 h 3970326"/>
              <a:gd name="connsiteX4" fmla="*/ 2407920 w 3810000"/>
              <a:gd name="connsiteY4" fmla="*/ 3961605 h 3970326"/>
              <a:gd name="connsiteX5" fmla="*/ 1665941 w 3810000"/>
              <a:gd name="connsiteY5" fmla="*/ 3644413 h 3970326"/>
              <a:gd name="connsiteX6" fmla="*/ 1372197 w 3810000"/>
              <a:gd name="connsiteY6" fmla="*/ 3581231 h 3970326"/>
              <a:gd name="connsiteX7" fmla="*/ 937609 w 3810000"/>
              <a:gd name="connsiteY7" fmla="*/ 3434392 h 3970326"/>
              <a:gd name="connsiteX8" fmla="*/ 266650 w 3810000"/>
              <a:gd name="connsiteY8" fmla="*/ 3001646 h 3970326"/>
              <a:gd name="connsiteX9" fmla="*/ 152400 w 3810000"/>
              <a:gd name="connsiteY9" fmla="*/ 2559525 h 3970326"/>
              <a:gd name="connsiteX10" fmla="*/ 30480 w 3810000"/>
              <a:gd name="connsiteY10" fmla="*/ 2153125 h 3970326"/>
              <a:gd name="connsiteX11" fmla="*/ 0 w 3810000"/>
              <a:gd name="connsiteY11" fmla="*/ 1929605 h 3970326"/>
              <a:gd name="connsiteX12" fmla="*/ 61757 w 3810000"/>
              <a:gd name="connsiteY12" fmla="*/ 1344779 h 3970326"/>
              <a:gd name="connsiteX13" fmla="*/ 275913 w 3810000"/>
              <a:gd name="connsiteY13" fmla="*/ 940921 h 3970326"/>
              <a:gd name="connsiteX14" fmla="*/ 893683 w 3810000"/>
              <a:gd name="connsiteY14" fmla="*/ 210032 h 3970326"/>
              <a:gd name="connsiteX15" fmla="*/ 1625600 w 3810000"/>
              <a:gd name="connsiteY15" fmla="*/ 0 h 3970326"/>
              <a:gd name="connsiteX16" fmla="*/ 2407920 w 3810000"/>
              <a:gd name="connsiteY16" fmla="*/ 50005 h 3970326"/>
              <a:gd name="connsiteX17" fmla="*/ 3001978 w 3810000"/>
              <a:gd name="connsiteY17" fmla="*/ 370369 h 3970326"/>
              <a:gd name="connsiteX18" fmla="*/ 3359674 w 3810000"/>
              <a:gd name="connsiteY18" fmla="*/ 1171254 h 3970326"/>
              <a:gd name="connsiteX19" fmla="*/ 3436071 w 3810000"/>
              <a:gd name="connsiteY19" fmla="*/ 2214396 h 3970326"/>
              <a:gd name="connsiteX20" fmla="*/ 3373317 w 3810000"/>
              <a:gd name="connsiteY20" fmla="*/ 2660164 h 3970326"/>
              <a:gd name="connsiteX21" fmla="*/ 3306183 w 3810000"/>
              <a:gd name="connsiteY21" fmla="*/ 2911157 h 3970326"/>
              <a:gd name="connsiteX22" fmla="*/ 3277496 w 3810000"/>
              <a:gd name="connsiteY22" fmla="*/ 3007196 h 3970326"/>
              <a:gd name="connsiteX23" fmla="*/ 3809999 w 3810000"/>
              <a:gd name="connsiteY23" fmla="*/ 3236277 h 3970326"/>
              <a:gd name="connsiteX0" fmla="*/ 3810000 w 3810000"/>
              <a:gd name="connsiteY0" fmla="*/ 3219925 h 3880478"/>
              <a:gd name="connsiteX1" fmla="*/ 3474720 w 3810000"/>
              <a:gd name="connsiteY1" fmla="*/ 3524725 h 3880478"/>
              <a:gd name="connsiteX2" fmla="*/ 3230880 w 3810000"/>
              <a:gd name="connsiteY2" fmla="*/ 3697445 h 3880478"/>
              <a:gd name="connsiteX3" fmla="*/ 2763520 w 3810000"/>
              <a:gd name="connsiteY3" fmla="*/ 3880325 h 3880478"/>
              <a:gd name="connsiteX4" fmla="*/ 2384513 w 3810000"/>
              <a:gd name="connsiteY4" fmla="*/ 3727441 h 3880478"/>
              <a:gd name="connsiteX5" fmla="*/ 1665941 w 3810000"/>
              <a:gd name="connsiteY5" fmla="*/ 3644413 h 3880478"/>
              <a:gd name="connsiteX6" fmla="*/ 1372197 w 3810000"/>
              <a:gd name="connsiteY6" fmla="*/ 3581231 h 3880478"/>
              <a:gd name="connsiteX7" fmla="*/ 937609 w 3810000"/>
              <a:gd name="connsiteY7" fmla="*/ 3434392 h 3880478"/>
              <a:gd name="connsiteX8" fmla="*/ 266650 w 3810000"/>
              <a:gd name="connsiteY8" fmla="*/ 3001646 h 3880478"/>
              <a:gd name="connsiteX9" fmla="*/ 152400 w 3810000"/>
              <a:gd name="connsiteY9" fmla="*/ 2559525 h 3880478"/>
              <a:gd name="connsiteX10" fmla="*/ 30480 w 3810000"/>
              <a:gd name="connsiteY10" fmla="*/ 2153125 h 3880478"/>
              <a:gd name="connsiteX11" fmla="*/ 0 w 3810000"/>
              <a:gd name="connsiteY11" fmla="*/ 1929605 h 3880478"/>
              <a:gd name="connsiteX12" fmla="*/ 61757 w 3810000"/>
              <a:gd name="connsiteY12" fmla="*/ 1344779 h 3880478"/>
              <a:gd name="connsiteX13" fmla="*/ 275913 w 3810000"/>
              <a:gd name="connsiteY13" fmla="*/ 940921 h 3880478"/>
              <a:gd name="connsiteX14" fmla="*/ 893683 w 3810000"/>
              <a:gd name="connsiteY14" fmla="*/ 210032 h 3880478"/>
              <a:gd name="connsiteX15" fmla="*/ 1625600 w 3810000"/>
              <a:gd name="connsiteY15" fmla="*/ 0 h 3880478"/>
              <a:gd name="connsiteX16" fmla="*/ 2407920 w 3810000"/>
              <a:gd name="connsiteY16" fmla="*/ 50005 h 3880478"/>
              <a:gd name="connsiteX17" fmla="*/ 3001978 w 3810000"/>
              <a:gd name="connsiteY17" fmla="*/ 370369 h 3880478"/>
              <a:gd name="connsiteX18" fmla="*/ 3359674 w 3810000"/>
              <a:gd name="connsiteY18" fmla="*/ 1171254 h 3880478"/>
              <a:gd name="connsiteX19" fmla="*/ 3436071 w 3810000"/>
              <a:gd name="connsiteY19" fmla="*/ 2214396 h 3880478"/>
              <a:gd name="connsiteX20" fmla="*/ 3373317 w 3810000"/>
              <a:gd name="connsiteY20" fmla="*/ 2660164 h 3880478"/>
              <a:gd name="connsiteX21" fmla="*/ 3306183 w 3810000"/>
              <a:gd name="connsiteY21" fmla="*/ 2911157 h 3880478"/>
              <a:gd name="connsiteX22" fmla="*/ 3277496 w 3810000"/>
              <a:gd name="connsiteY22" fmla="*/ 3007196 h 3880478"/>
              <a:gd name="connsiteX23" fmla="*/ 3809999 w 3810000"/>
              <a:gd name="connsiteY23" fmla="*/ 3236277 h 3880478"/>
              <a:gd name="connsiteX0" fmla="*/ 3810000 w 3810000"/>
              <a:gd name="connsiteY0" fmla="*/ 3219925 h 3735785"/>
              <a:gd name="connsiteX1" fmla="*/ 3474720 w 3810000"/>
              <a:gd name="connsiteY1" fmla="*/ 3524725 h 3735785"/>
              <a:gd name="connsiteX2" fmla="*/ 3230880 w 3810000"/>
              <a:gd name="connsiteY2" fmla="*/ 3697445 h 3735785"/>
              <a:gd name="connsiteX3" fmla="*/ 2688614 w 3810000"/>
              <a:gd name="connsiteY3" fmla="*/ 3729507 h 3735785"/>
              <a:gd name="connsiteX4" fmla="*/ 2384513 w 3810000"/>
              <a:gd name="connsiteY4" fmla="*/ 3727441 h 3735785"/>
              <a:gd name="connsiteX5" fmla="*/ 1665941 w 3810000"/>
              <a:gd name="connsiteY5" fmla="*/ 3644413 h 3735785"/>
              <a:gd name="connsiteX6" fmla="*/ 1372197 w 3810000"/>
              <a:gd name="connsiteY6" fmla="*/ 3581231 h 3735785"/>
              <a:gd name="connsiteX7" fmla="*/ 937609 w 3810000"/>
              <a:gd name="connsiteY7" fmla="*/ 3434392 h 3735785"/>
              <a:gd name="connsiteX8" fmla="*/ 266650 w 3810000"/>
              <a:gd name="connsiteY8" fmla="*/ 3001646 h 3735785"/>
              <a:gd name="connsiteX9" fmla="*/ 152400 w 3810000"/>
              <a:gd name="connsiteY9" fmla="*/ 2559525 h 3735785"/>
              <a:gd name="connsiteX10" fmla="*/ 30480 w 3810000"/>
              <a:gd name="connsiteY10" fmla="*/ 2153125 h 3735785"/>
              <a:gd name="connsiteX11" fmla="*/ 0 w 3810000"/>
              <a:gd name="connsiteY11" fmla="*/ 1929605 h 3735785"/>
              <a:gd name="connsiteX12" fmla="*/ 61757 w 3810000"/>
              <a:gd name="connsiteY12" fmla="*/ 1344779 h 3735785"/>
              <a:gd name="connsiteX13" fmla="*/ 275913 w 3810000"/>
              <a:gd name="connsiteY13" fmla="*/ 940921 h 3735785"/>
              <a:gd name="connsiteX14" fmla="*/ 893683 w 3810000"/>
              <a:gd name="connsiteY14" fmla="*/ 210032 h 3735785"/>
              <a:gd name="connsiteX15" fmla="*/ 1625600 w 3810000"/>
              <a:gd name="connsiteY15" fmla="*/ 0 h 3735785"/>
              <a:gd name="connsiteX16" fmla="*/ 2407920 w 3810000"/>
              <a:gd name="connsiteY16" fmla="*/ 50005 h 3735785"/>
              <a:gd name="connsiteX17" fmla="*/ 3001978 w 3810000"/>
              <a:gd name="connsiteY17" fmla="*/ 370369 h 3735785"/>
              <a:gd name="connsiteX18" fmla="*/ 3359674 w 3810000"/>
              <a:gd name="connsiteY18" fmla="*/ 1171254 h 3735785"/>
              <a:gd name="connsiteX19" fmla="*/ 3436071 w 3810000"/>
              <a:gd name="connsiteY19" fmla="*/ 2214396 h 3735785"/>
              <a:gd name="connsiteX20" fmla="*/ 3373317 w 3810000"/>
              <a:gd name="connsiteY20" fmla="*/ 2660164 h 3735785"/>
              <a:gd name="connsiteX21" fmla="*/ 3306183 w 3810000"/>
              <a:gd name="connsiteY21" fmla="*/ 2911157 h 3735785"/>
              <a:gd name="connsiteX22" fmla="*/ 3277496 w 3810000"/>
              <a:gd name="connsiteY22" fmla="*/ 3007196 h 3735785"/>
              <a:gd name="connsiteX23" fmla="*/ 3809999 w 3810000"/>
              <a:gd name="connsiteY23" fmla="*/ 3236277 h 3735785"/>
              <a:gd name="connsiteX0" fmla="*/ 3810000 w 3810000"/>
              <a:gd name="connsiteY0" fmla="*/ 3219925 h 3736003"/>
              <a:gd name="connsiteX1" fmla="*/ 3474720 w 3810000"/>
              <a:gd name="connsiteY1" fmla="*/ 3524725 h 3736003"/>
              <a:gd name="connsiteX2" fmla="*/ 3062345 w 3810000"/>
              <a:gd name="connsiteY2" fmla="*/ 3693477 h 3736003"/>
              <a:gd name="connsiteX3" fmla="*/ 2688614 w 3810000"/>
              <a:gd name="connsiteY3" fmla="*/ 3729507 h 3736003"/>
              <a:gd name="connsiteX4" fmla="*/ 2384513 w 3810000"/>
              <a:gd name="connsiteY4" fmla="*/ 3727441 h 3736003"/>
              <a:gd name="connsiteX5" fmla="*/ 1665941 w 3810000"/>
              <a:gd name="connsiteY5" fmla="*/ 3644413 h 3736003"/>
              <a:gd name="connsiteX6" fmla="*/ 1372197 w 3810000"/>
              <a:gd name="connsiteY6" fmla="*/ 3581231 h 3736003"/>
              <a:gd name="connsiteX7" fmla="*/ 937609 w 3810000"/>
              <a:gd name="connsiteY7" fmla="*/ 3434392 h 3736003"/>
              <a:gd name="connsiteX8" fmla="*/ 266650 w 3810000"/>
              <a:gd name="connsiteY8" fmla="*/ 3001646 h 3736003"/>
              <a:gd name="connsiteX9" fmla="*/ 152400 w 3810000"/>
              <a:gd name="connsiteY9" fmla="*/ 2559525 h 3736003"/>
              <a:gd name="connsiteX10" fmla="*/ 30480 w 3810000"/>
              <a:gd name="connsiteY10" fmla="*/ 2153125 h 3736003"/>
              <a:gd name="connsiteX11" fmla="*/ 0 w 3810000"/>
              <a:gd name="connsiteY11" fmla="*/ 1929605 h 3736003"/>
              <a:gd name="connsiteX12" fmla="*/ 61757 w 3810000"/>
              <a:gd name="connsiteY12" fmla="*/ 1344779 h 3736003"/>
              <a:gd name="connsiteX13" fmla="*/ 275913 w 3810000"/>
              <a:gd name="connsiteY13" fmla="*/ 940921 h 3736003"/>
              <a:gd name="connsiteX14" fmla="*/ 893683 w 3810000"/>
              <a:gd name="connsiteY14" fmla="*/ 210032 h 3736003"/>
              <a:gd name="connsiteX15" fmla="*/ 1625600 w 3810000"/>
              <a:gd name="connsiteY15" fmla="*/ 0 h 3736003"/>
              <a:gd name="connsiteX16" fmla="*/ 2407920 w 3810000"/>
              <a:gd name="connsiteY16" fmla="*/ 50005 h 3736003"/>
              <a:gd name="connsiteX17" fmla="*/ 3001978 w 3810000"/>
              <a:gd name="connsiteY17" fmla="*/ 370369 h 3736003"/>
              <a:gd name="connsiteX18" fmla="*/ 3359674 w 3810000"/>
              <a:gd name="connsiteY18" fmla="*/ 1171254 h 3736003"/>
              <a:gd name="connsiteX19" fmla="*/ 3436071 w 3810000"/>
              <a:gd name="connsiteY19" fmla="*/ 2214396 h 3736003"/>
              <a:gd name="connsiteX20" fmla="*/ 3373317 w 3810000"/>
              <a:gd name="connsiteY20" fmla="*/ 2660164 h 3736003"/>
              <a:gd name="connsiteX21" fmla="*/ 3306183 w 3810000"/>
              <a:gd name="connsiteY21" fmla="*/ 2911157 h 3736003"/>
              <a:gd name="connsiteX22" fmla="*/ 3277496 w 3810000"/>
              <a:gd name="connsiteY22" fmla="*/ 3007196 h 3736003"/>
              <a:gd name="connsiteX23" fmla="*/ 3809999 w 3810000"/>
              <a:gd name="connsiteY23" fmla="*/ 3236277 h 3736003"/>
              <a:gd name="connsiteX0" fmla="*/ 3810000 w 3810000"/>
              <a:gd name="connsiteY0" fmla="*/ 3219925 h 3730351"/>
              <a:gd name="connsiteX1" fmla="*/ 3474720 w 3810000"/>
              <a:gd name="connsiteY1" fmla="*/ 3524725 h 3730351"/>
              <a:gd name="connsiteX2" fmla="*/ 3062345 w 3810000"/>
              <a:gd name="connsiteY2" fmla="*/ 3693477 h 3730351"/>
              <a:gd name="connsiteX3" fmla="*/ 2384513 w 3810000"/>
              <a:gd name="connsiteY3" fmla="*/ 3727441 h 3730351"/>
              <a:gd name="connsiteX4" fmla="*/ 1665941 w 3810000"/>
              <a:gd name="connsiteY4" fmla="*/ 3644413 h 3730351"/>
              <a:gd name="connsiteX5" fmla="*/ 1372197 w 3810000"/>
              <a:gd name="connsiteY5" fmla="*/ 3581231 h 3730351"/>
              <a:gd name="connsiteX6" fmla="*/ 937609 w 3810000"/>
              <a:gd name="connsiteY6" fmla="*/ 3434392 h 3730351"/>
              <a:gd name="connsiteX7" fmla="*/ 266650 w 3810000"/>
              <a:gd name="connsiteY7" fmla="*/ 3001646 h 3730351"/>
              <a:gd name="connsiteX8" fmla="*/ 152400 w 3810000"/>
              <a:gd name="connsiteY8" fmla="*/ 2559525 h 3730351"/>
              <a:gd name="connsiteX9" fmla="*/ 30480 w 3810000"/>
              <a:gd name="connsiteY9" fmla="*/ 2153125 h 3730351"/>
              <a:gd name="connsiteX10" fmla="*/ 0 w 3810000"/>
              <a:gd name="connsiteY10" fmla="*/ 1929605 h 3730351"/>
              <a:gd name="connsiteX11" fmla="*/ 61757 w 3810000"/>
              <a:gd name="connsiteY11" fmla="*/ 1344779 h 3730351"/>
              <a:gd name="connsiteX12" fmla="*/ 275913 w 3810000"/>
              <a:gd name="connsiteY12" fmla="*/ 940921 h 3730351"/>
              <a:gd name="connsiteX13" fmla="*/ 893683 w 3810000"/>
              <a:gd name="connsiteY13" fmla="*/ 210032 h 3730351"/>
              <a:gd name="connsiteX14" fmla="*/ 1625600 w 3810000"/>
              <a:gd name="connsiteY14" fmla="*/ 0 h 3730351"/>
              <a:gd name="connsiteX15" fmla="*/ 2407920 w 3810000"/>
              <a:gd name="connsiteY15" fmla="*/ 50005 h 3730351"/>
              <a:gd name="connsiteX16" fmla="*/ 3001978 w 3810000"/>
              <a:gd name="connsiteY16" fmla="*/ 370369 h 3730351"/>
              <a:gd name="connsiteX17" fmla="*/ 3359674 w 3810000"/>
              <a:gd name="connsiteY17" fmla="*/ 1171254 h 3730351"/>
              <a:gd name="connsiteX18" fmla="*/ 3436071 w 3810000"/>
              <a:gd name="connsiteY18" fmla="*/ 2214396 h 3730351"/>
              <a:gd name="connsiteX19" fmla="*/ 3373317 w 3810000"/>
              <a:gd name="connsiteY19" fmla="*/ 2660164 h 3730351"/>
              <a:gd name="connsiteX20" fmla="*/ 3306183 w 3810000"/>
              <a:gd name="connsiteY20" fmla="*/ 2911157 h 3730351"/>
              <a:gd name="connsiteX21" fmla="*/ 3277496 w 3810000"/>
              <a:gd name="connsiteY21" fmla="*/ 3007196 h 3730351"/>
              <a:gd name="connsiteX22" fmla="*/ 3809999 w 3810000"/>
              <a:gd name="connsiteY22" fmla="*/ 3236277 h 3730351"/>
              <a:gd name="connsiteX0" fmla="*/ 3810000 w 3810000"/>
              <a:gd name="connsiteY0" fmla="*/ 3219925 h 3729628"/>
              <a:gd name="connsiteX1" fmla="*/ 3474720 w 3810000"/>
              <a:gd name="connsiteY1" fmla="*/ 3524725 h 3729628"/>
              <a:gd name="connsiteX2" fmla="*/ 3020211 w 3810000"/>
              <a:gd name="connsiteY2" fmla="*/ 3689508 h 3729628"/>
              <a:gd name="connsiteX3" fmla="*/ 2384513 w 3810000"/>
              <a:gd name="connsiteY3" fmla="*/ 3727441 h 3729628"/>
              <a:gd name="connsiteX4" fmla="*/ 1665941 w 3810000"/>
              <a:gd name="connsiteY4" fmla="*/ 3644413 h 3729628"/>
              <a:gd name="connsiteX5" fmla="*/ 1372197 w 3810000"/>
              <a:gd name="connsiteY5" fmla="*/ 3581231 h 3729628"/>
              <a:gd name="connsiteX6" fmla="*/ 937609 w 3810000"/>
              <a:gd name="connsiteY6" fmla="*/ 3434392 h 3729628"/>
              <a:gd name="connsiteX7" fmla="*/ 266650 w 3810000"/>
              <a:gd name="connsiteY7" fmla="*/ 3001646 h 3729628"/>
              <a:gd name="connsiteX8" fmla="*/ 152400 w 3810000"/>
              <a:gd name="connsiteY8" fmla="*/ 2559525 h 3729628"/>
              <a:gd name="connsiteX9" fmla="*/ 30480 w 3810000"/>
              <a:gd name="connsiteY9" fmla="*/ 2153125 h 3729628"/>
              <a:gd name="connsiteX10" fmla="*/ 0 w 3810000"/>
              <a:gd name="connsiteY10" fmla="*/ 1929605 h 3729628"/>
              <a:gd name="connsiteX11" fmla="*/ 61757 w 3810000"/>
              <a:gd name="connsiteY11" fmla="*/ 1344779 h 3729628"/>
              <a:gd name="connsiteX12" fmla="*/ 275913 w 3810000"/>
              <a:gd name="connsiteY12" fmla="*/ 940921 h 3729628"/>
              <a:gd name="connsiteX13" fmla="*/ 893683 w 3810000"/>
              <a:gd name="connsiteY13" fmla="*/ 210032 h 3729628"/>
              <a:gd name="connsiteX14" fmla="*/ 1625600 w 3810000"/>
              <a:gd name="connsiteY14" fmla="*/ 0 h 3729628"/>
              <a:gd name="connsiteX15" fmla="*/ 2407920 w 3810000"/>
              <a:gd name="connsiteY15" fmla="*/ 50005 h 3729628"/>
              <a:gd name="connsiteX16" fmla="*/ 3001978 w 3810000"/>
              <a:gd name="connsiteY16" fmla="*/ 370369 h 3729628"/>
              <a:gd name="connsiteX17" fmla="*/ 3359674 w 3810000"/>
              <a:gd name="connsiteY17" fmla="*/ 1171254 h 3729628"/>
              <a:gd name="connsiteX18" fmla="*/ 3436071 w 3810000"/>
              <a:gd name="connsiteY18" fmla="*/ 2214396 h 3729628"/>
              <a:gd name="connsiteX19" fmla="*/ 3373317 w 3810000"/>
              <a:gd name="connsiteY19" fmla="*/ 2660164 h 3729628"/>
              <a:gd name="connsiteX20" fmla="*/ 3306183 w 3810000"/>
              <a:gd name="connsiteY20" fmla="*/ 2911157 h 3729628"/>
              <a:gd name="connsiteX21" fmla="*/ 3277496 w 3810000"/>
              <a:gd name="connsiteY21" fmla="*/ 3007196 h 3729628"/>
              <a:gd name="connsiteX22" fmla="*/ 3809999 w 3810000"/>
              <a:gd name="connsiteY22" fmla="*/ 3236277 h 3729628"/>
              <a:gd name="connsiteX0" fmla="*/ 3810000 w 3810000"/>
              <a:gd name="connsiteY0" fmla="*/ 3219925 h 3729629"/>
              <a:gd name="connsiteX1" fmla="*/ 3474720 w 3810000"/>
              <a:gd name="connsiteY1" fmla="*/ 3524725 h 3729629"/>
              <a:gd name="connsiteX2" fmla="*/ 3020211 w 3810000"/>
              <a:gd name="connsiteY2" fmla="*/ 3689508 h 3729629"/>
              <a:gd name="connsiteX3" fmla="*/ 2309608 w 3810000"/>
              <a:gd name="connsiteY3" fmla="*/ 3727442 h 3729629"/>
              <a:gd name="connsiteX4" fmla="*/ 1665941 w 3810000"/>
              <a:gd name="connsiteY4" fmla="*/ 3644413 h 3729629"/>
              <a:gd name="connsiteX5" fmla="*/ 1372197 w 3810000"/>
              <a:gd name="connsiteY5" fmla="*/ 3581231 h 3729629"/>
              <a:gd name="connsiteX6" fmla="*/ 937609 w 3810000"/>
              <a:gd name="connsiteY6" fmla="*/ 3434392 h 3729629"/>
              <a:gd name="connsiteX7" fmla="*/ 266650 w 3810000"/>
              <a:gd name="connsiteY7" fmla="*/ 3001646 h 3729629"/>
              <a:gd name="connsiteX8" fmla="*/ 152400 w 3810000"/>
              <a:gd name="connsiteY8" fmla="*/ 2559525 h 3729629"/>
              <a:gd name="connsiteX9" fmla="*/ 30480 w 3810000"/>
              <a:gd name="connsiteY9" fmla="*/ 2153125 h 3729629"/>
              <a:gd name="connsiteX10" fmla="*/ 0 w 3810000"/>
              <a:gd name="connsiteY10" fmla="*/ 1929605 h 3729629"/>
              <a:gd name="connsiteX11" fmla="*/ 61757 w 3810000"/>
              <a:gd name="connsiteY11" fmla="*/ 1344779 h 3729629"/>
              <a:gd name="connsiteX12" fmla="*/ 275913 w 3810000"/>
              <a:gd name="connsiteY12" fmla="*/ 940921 h 3729629"/>
              <a:gd name="connsiteX13" fmla="*/ 893683 w 3810000"/>
              <a:gd name="connsiteY13" fmla="*/ 210032 h 3729629"/>
              <a:gd name="connsiteX14" fmla="*/ 1625600 w 3810000"/>
              <a:gd name="connsiteY14" fmla="*/ 0 h 3729629"/>
              <a:gd name="connsiteX15" fmla="*/ 2407920 w 3810000"/>
              <a:gd name="connsiteY15" fmla="*/ 50005 h 3729629"/>
              <a:gd name="connsiteX16" fmla="*/ 3001978 w 3810000"/>
              <a:gd name="connsiteY16" fmla="*/ 370369 h 3729629"/>
              <a:gd name="connsiteX17" fmla="*/ 3359674 w 3810000"/>
              <a:gd name="connsiteY17" fmla="*/ 1171254 h 3729629"/>
              <a:gd name="connsiteX18" fmla="*/ 3436071 w 3810000"/>
              <a:gd name="connsiteY18" fmla="*/ 2214396 h 3729629"/>
              <a:gd name="connsiteX19" fmla="*/ 3373317 w 3810000"/>
              <a:gd name="connsiteY19" fmla="*/ 2660164 h 3729629"/>
              <a:gd name="connsiteX20" fmla="*/ 3306183 w 3810000"/>
              <a:gd name="connsiteY20" fmla="*/ 2911157 h 3729629"/>
              <a:gd name="connsiteX21" fmla="*/ 3277496 w 3810000"/>
              <a:gd name="connsiteY21" fmla="*/ 3007196 h 3729629"/>
              <a:gd name="connsiteX22" fmla="*/ 3809999 w 3810000"/>
              <a:gd name="connsiteY22" fmla="*/ 3236277 h 3729629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66650 w 3810000"/>
              <a:gd name="connsiteY7" fmla="*/ 3001646 h 3729312"/>
              <a:gd name="connsiteX8" fmla="*/ 152400 w 3810000"/>
              <a:gd name="connsiteY8" fmla="*/ 2559525 h 3729312"/>
              <a:gd name="connsiteX9" fmla="*/ 30480 w 3810000"/>
              <a:gd name="connsiteY9" fmla="*/ 2153125 h 3729312"/>
              <a:gd name="connsiteX10" fmla="*/ 0 w 3810000"/>
              <a:gd name="connsiteY10" fmla="*/ 1929605 h 3729312"/>
              <a:gd name="connsiteX11" fmla="*/ 61757 w 3810000"/>
              <a:gd name="connsiteY11" fmla="*/ 1344779 h 3729312"/>
              <a:gd name="connsiteX12" fmla="*/ 275913 w 3810000"/>
              <a:gd name="connsiteY12" fmla="*/ 940921 h 3729312"/>
              <a:gd name="connsiteX13" fmla="*/ 893683 w 3810000"/>
              <a:gd name="connsiteY13" fmla="*/ 210032 h 3729312"/>
              <a:gd name="connsiteX14" fmla="*/ 1625600 w 3810000"/>
              <a:gd name="connsiteY14" fmla="*/ 0 h 3729312"/>
              <a:gd name="connsiteX15" fmla="*/ 2407920 w 3810000"/>
              <a:gd name="connsiteY15" fmla="*/ 50005 h 3729312"/>
              <a:gd name="connsiteX16" fmla="*/ 3001978 w 3810000"/>
              <a:gd name="connsiteY16" fmla="*/ 370369 h 3729312"/>
              <a:gd name="connsiteX17" fmla="*/ 3359674 w 3810000"/>
              <a:gd name="connsiteY17" fmla="*/ 1171254 h 3729312"/>
              <a:gd name="connsiteX18" fmla="*/ 3436071 w 3810000"/>
              <a:gd name="connsiteY18" fmla="*/ 2214396 h 3729312"/>
              <a:gd name="connsiteX19" fmla="*/ 3373317 w 3810000"/>
              <a:gd name="connsiteY19" fmla="*/ 2660164 h 3729312"/>
              <a:gd name="connsiteX20" fmla="*/ 3306183 w 3810000"/>
              <a:gd name="connsiteY20" fmla="*/ 2911157 h 3729312"/>
              <a:gd name="connsiteX21" fmla="*/ 3277496 w 3810000"/>
              <a:gd name="connsiteY21" fmla="*/ 3007196 h 3729312"/>
              <a:gd name="connsiteX22" fmla="*/ 3809999 w 3810000"/>
              <a:gd name="connsiteY22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66650 w 3810000"/>
              <a:gd name="connsiteY7" fmla="*/ 3001646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929605 h 3729312"/>
              <a:gd name="connsiteX9" fmla="*/ 83357 w 3831600"/>
              <a:gd name="connsiteY9" fmla="*/ 1344779 h 3729312"/>
              <a:gd name="connsiteX10" fmla="*/ 297513 w 3831600"/>
              <a:gd name="connsiteY10" fmla="*/ 940921 h 3729312"/>
              <a:gd name="connsiteX11" fmla="*/ 915283 w 3831600"/>
              <a:gd name="connsiteY11" fmla="*/ 210032 h 3729312"/>
              <a:gd name="connsiteX12" fmla="*/ 1647200 w 3831600"/>
              <a:gd name="connsiteY12" fmla="*/ 0 h 3729312"/>
              <a:gd name="connsiteX13" fmla="*/ 2429520 w 3831600"/>
              <a:gd name="connsiteY13" fmla="*/ 50005 h 3729312"/>
              <a:gd name="connsiteX14" fmla="*/ 3023578 w 3831600"/>
              <a:gd name="connsiteY14" fmla="*/ 370369 h 3729312"/>
              <a:gd name="connsiteX15" fmla="*/ 3381274 w 3831600"/>
              <a:gd name="connsiteY15" fmla="*/ 1171254 h 3729312"/>
              <a:gd name="connsiteX16" fmla="*/ 3457671 w 3831600"/>
              <a:gd name="connsiteY16" fmla="*/ 2214396 h 3729312"/>
              <a:gd name="connsiteX17" fmla="*/ 3394917 w 3831600"/>
              <a:gd name="connsiteY17" fmla="*/ 2660164 h 3729312"/>
              <a:gd name="connsiteX18" fmla="*/ 3327783 w 3831600"/>
              <a:gd name="connsiteY18" fmla="*/ 2911157 h 3729312"/>
              <a:gd name="connsiteX19" fmla="*/ 3299096 w 3831600"/>
              <a:gd name="connsiteY19" fmla="*/ 3007196 h 3729312"/>
              <a:gd name="connsiteX20" fmla="*/ 3831599 w 3831600"/>
              <a:gd name="connsiteY20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929605 h 3729312"/>
              <a:gd name="connsiteX9" fmla="*/ 297513 w 3831600"/>
              <a:gd name="connsiteY9" fmla="*/ 940921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854197 h 3729312"/>
              <a:gd name="connsiteX9" fmla="*/ 297513 w 3831600"/>
              <a:gd name="connsiteY9" fmla="*/ 940921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854197 h 3729312"/>
              <a:gd name="connsiteX9" fmla="*/ 311558 w 3831600"/>
              <a:gd name="connsiteY9" fmla="*/ 841700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27607 w 3827607"/>
              <a:gd name="connsiteY0" fmla="*/ 3219925 h 3729312"/>
              <a:gd name="connsiteX1" fmla="*/ 3412740 w 3827607"/>
              <a:gd name="connsiteY1" fmla="*/ 3548539 h 3729312"/>
              <a:gd name="connsiteX2" fmla="*/ 3037818 w 3827607"/>
              <a:gd name="connsiteY2" fmla="*/ 3689508 h 3729312"/>
              <a:gd name="connsiteX3" fmla="*/ 2327215 w 3827607"/>
              <a:gd name="connsiteY3" fmla="*/ 3727442 h 3729312"/>
              <a:gd name="connsiteX4" fmla="*/ 1683548 w 3827607"/>
              <a:gd name="connsiteY4" fmla="*/ 3644413 h 3729312"/>
              <a:gd name="connsiteX5" fmla="*/ 1038687 w 3827607"/>
              <a:gd name="connsiteY5" fmla="*/ 3462165 h 3729312"/>
              <a:gd name="connsiteX6" fmla="*/ 260849 w 3827607"/>
              <a:gd name="connsiteY6" fmla="*/ 2950050 h 3729312"/>
              <a:gd name="connsiteX7" fmla="*/ 10635 w 3827607"/>
              <a:gd name="connsiteY7" fmla="*/ 2200752 h 3729312"/>
              <a:gd name="connsiteX8" fmla="*/ 17607 w 3827607"/>
              <a:gd name="connsiteY8" fmla="*/ 1854197 h 3729312"/>
              <a:gd name="connsiteX9" fmla="*/ 307565 w 3827607"/>
              <a:gd name="connsiteY9" fmla="*/ 841700 h 3729312"/>
              <a:gd name="connsiteX10" fmla="*/ 911290 w 3827607"/>
              <a:gd name="connsiteY10" fmla="*/ 210032 h 3729312"/>
              <a:gd name="connsiteX11" fmla="*/ 1643207 w 3827607"/>
              <a:gd name="connsiteY11" fmla="*/ 0 h 3729312"/>
              <a:gd name="connsiteX12" fmla="*/ 2425527 w 3827607"/>
              <a:gd name="connsiteY12" fmla="*/ 50005 h 3729312"/>
              <a:gd name="connsiteX13" fmla="*/ 3019585 w 3827607"/>
              <a:gd name="connsiteY13" fmla="*/ 370369 h 3729312"/>
              <a:gd name="connsiteX14" fmla="*/ 3377281 w 3827607"/>
              <a:gd name="connsiteY14" fmla="*/ 1171254 h 3729312"/>
              <a:gd name="connsiteX15" fmla="*/ 3453678 w 3827607"/>
              <a:gd name="connsiteY15" fmla="*/ 2214396 h 3729312"/>
              <a:gd name="connsiteX16" fmla="*/ 3390924 w 3827607"/>
              <a:gd name="connsiteY16" fmla="*/ 2660164 h 3729312"/>
              <a:gd name="connsiteX17" fmla="*/ 3323790 w 3827607"/>
              <a:gd name="connsiteY17" fmla="*/ 2911157 h 3729312"/>
              <a:gd name="connsiteX18" fmla="*/ 3295103 w 3827607"/>
              <a:gd name="connsiteY18" fmla="*/ 3007196 h 3729312"/>
              <a:gd name="connsiteX19" fmla="*/ 3827606 w 3827607"/>
              <a:gd name="connsiteY19" fmla="*/ 3236277 h 3729312"/>
              <a:gd name="connsiteX0" fmla="*/ 3833194 w 3833194"/>
              <a:gd name="connsiteY0" fmla="*/ 3219925 h 3729312"/>
              <a:gd name="connsiteX1" fmla="*/ 3418327 w 3833194"/>
              <a:gd name="connsiteY1" fmla="*/ 3548539 h 3729312"/>
              <a:gd name="connsiteX2" fmla="*/ 3043405 w 3833194"/>
              <a:gd name="connsiteY2" fmla="*/ 3689508 h 3729312"/>
              <a:gd name="connsiteX3" fmla="*/ 2332802 w 3833194"/>
              <a:gd name="connsiteY3" fmla="*/ 3727442 h 3729312"/>
              <a:gd name="connsiteX4" fmla="*/ 1689135 w 3833194"/>
              <a:gd name="connsiteY4" fmla="*/ 3644413 h 3729312"/>
              <a:gd name="connsiteX5" fmla="*/ 1044274 w 3833194"/>
              <a:gd name="connsiteY5" fmla="*/ 3462165 h 3729312"/>
              <a:gd name="connsiteX6" fmla="*/ 266436 w 3833194"/>
              <a:gd name="connsiteY6" fmla="*/ 2950050 h 3729312"/>
              <a:gd name="connsiteX7" fmla="*/ 16222 w 3833194"/>
              <a:gd name="connsiteY7" fmla="*/ 2200752 h 3729312"/>
              <a:gd name="connsiteX8" fmla="*/ 23194 w 3833194"/>
              <a:gd name="connsiteY8" fmla="*/ 1854197 h 3729312"/>
              <a:gd name="connsiteX9" fmla="*/ 313152 w 3833194"/>
              <a:gd name="connsiteY9" fmla="*/ 841700 h 3729312"/>
              <a:gd name="connsiteX10" fmla="*/ 916877 w 3833194"/>
              <a:gd name="connsiteY10" fmla="*/ 210032 h 3729312"/>
              <a:gd name="connsiteX11" fmla="*/ 1648794 w 3833194"/>
              <a:gd name="connsiteY11" fmla="*/ 0 h 3729312"/>
              <a:gd name="connsiteX12" fmla="*/ 2431114 w 3833194"/>
              <a:gd name="connsiteY12" fmla="*/ 50005 h 3729312"/>
              <a:gd name="connsiteX13" fmla="*/ 3025172 w 3833194"/>
              <a:gd name="connsiteY13" fmla="*/ 370369 h 3729312"/>
              <a:gd name="connsiteX14" fmla="*/ 3382868 w 3833194"/>
              <a:gd name="connsiteY14" fmla="*/ 1171254 h 3729312"/>
              <a:gd name="connsiteX15" fmla="*/ 3459265 w 3833194"/>
              <a:gd name="connsiteY15" fmla="*/ 2214396 h 3729312"/>
              <a:gd name="connsiteX16" fmla="*/ 3396511 w 3833194"/>
              <a:gd name="connsiteY16" fmla="*/ 2660164 h 3729312"/>
              <a:gd name="connsiteX17" fmla="*/ 3329377 w 3833194"/>
              <a:gd name="connsiteY17" fmla="*/ 2911157 h 3729312"/>
              <a:gd name="connsiteX18" fmla="*/ 3300690 w 3833194"/>
              <a:gd name="connsiteY18" fmla="*/ 3007196 h 3729312"/>
              <a:gd name="connsiteX19" fmla="*/ 3833193 w 3833194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15574 w 3835616"/>
              <a:gd name="connsiteY9" fmla="*/ 841700 h 3729312"/>
              <a:gd name="connsiteX10" fmla="*/ 919299 w 3835616"/>
              <a:gd name="connsiteY10" fmla="*/ 210032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919299 w 3835616"/>
              <a:gd name="connsiteY10" fmla="*/ 210032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171595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29746 w 3835616"/>
              <a:gd name="connsiteY19" fmla="*/ 3216376 h 3729312"/>
              <a:gd name="connsiteX0" fmla="*/ 3835616 w 3841659"/>
              <a:gd name="connsiteY0" fmla="*/ 3219925 h 3729312"/>
              <a:gd name="connsiteX1" fmla="*/ 3420749 w 3841659"/>
              <a:gd name="connsiteY1" fmla="*/ 3548539 h 3729312"/>
              <a:gd name="connsiteX2" fmla="*/ 3045827 w 3841659"/>
              <a:gd name="connsiteY2" fmla="*/ 3689508 h 3729312"/>
              <a:gd name="connsiteX3" fmla="*/ 2335224 w 3841659"/>
              <a:gd name="connsiteY3" fmla="*/ 3727442 h 3729312"/>
              <a:gd name="connsiteX4" fmla="*/ 1691557 w 3841659"/>
              <a:gd name="connsiteY4" fmla="*/ 3644413 h 3729312"/>
              <a:gd name="connsiteX5" fmla="*/ 1046696 w 3841659"/>
              <a:gd name="connsiteY5" fmla="*/ 3462165 h 3729312"/>
              <a:gd name="connsiteX6" fmla="*/ 268858 w 3841659"/>
              <a:gd name="connsiteY6" fmla="*/ 2950050 h 3729312"/>
              <a:gd name="connsiteX7" fmla="*/ 18644 w 3841659"/>
              <a:gd name="connsiteY7" fmla="*/ 2200752 h 3729312"/>
              <a:gd name="connsiteX8" fmla="*/ 30297 w 3841659"/>
              <a:gd name="connsiteY8" fmla="*/ 1762911 h 3729312"/>
              <a:gd name="connsiteX9" fmla="*/ 301529 w 3841659"/>
              <a:gd name="connsiteY9" fmla="*/ 901232 h 3729312"/>
              <a:gd name="connsiteX10" fmla="*/ 717992 w 3841659"/>
              <a:gd name="connsiteY10" fmla="*/ 341005 h 3729312"/>
              <a:gd name="connsiteX11" fmla="*/ 1651216 w 3841659"/>
              <a:gd name="connsiteY11" fmla="*/ 0 h 3729312"/>
              <a:gd name="connsiteX12" fmla="*/ 2433536 w 3841659"/>
              <a:gd name="connsiteY12" fmla="*/ 50005 h 3729312"/>
              <a:gd name="connsiteX13" fmla="*/ 3027594 w 3841659"/>
              <a:gd name="connsiteY13" fmla="*/ 370369 h 3729312"/>
              <a:gd name="connsiteX14" fmla="*/ 3385290 w 3841659"/>
              <a:gd name="connsiteY14" fmla="*/ 1171254 h 3729312"/>
              <a:gd name="connsiteX15" fmla="*/ 3461687 w 3841659"/>
              <a:gd name="connsiteY15" fmla="*/ 2214396 h 3729312"/>
              <a:gd name="connsiteX16" fmla="*/ 3398933 w 3841659"/>
              <a:gd name="connsiteY16" fmla="*/ 2660164 h 3729312"/>
              <a:gd name="connsiteX17" fmla="*/ 3331799 w 3841659"/>
              <a:gd name="connsiteY17" fmla="*/ 2911157 h 3729312"/>
              <a:gd name="connsiteX18" fmla="*/ 3303112 w 3841659"/>
              <a:gd name="connsiteY18" fmla="*/ 3007196 h 3729312"/>
              <a:gd name="connsiteX19" fmla="*/ 3841659 w 3841659"/>
              <a:gd name="connsiteY19" fmla="*/ 3223109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762243 w 3835616"/>
              <a:gd name="connsiteY19" fmla="*/ 3112020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03112 w 3841661"/>
              <a:gd name="connsiteY18" fmla="*/ 3007196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03112 w 3841661"/>
              <a:gd name="connsiteY18" fmla="*/ 3007196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65486"/>
              <a:gd name="connsiteY0" fmla="*/ 3219925 h 3729312"/>
              <a:gd name="connsiteX1" fmla="*/ 3420749 w 3865486"/>
              <a:gd name="connsiteY1" fmla="*/ 3548539 h 3729312"/>
              <a:gd name="connsiteX2" fmla="*/ 3045827 w 3865486"/>
              <a:gd name="connsiteY2" fmla="*/ 3689508 h 3729312"/>
              <a:gd name="connsiteX3" fmla="*/ 2335224 w 3865486"/>
              <a:gd name="connsiteY3" fmla="*/ 3727442 h 3729312"/>
              <a:gd name="connsiteX4" fmla="*/ 1691557 w 3865486"/>
              <a:gd name="connsiteY4" fmla="*/ 3644413 h 3729312"/>
              <a:gd name="connsiteX5" fmla="*/ 1046696 w 3865486"/>
              <a:gd name="connsiteY5" fmla="*/ 3462165 h 3729312"/>
              <a:gd name="connsiteX6" fmla="*/ 268858 w 3865486"/>
              <a:gd name="connsiteY6" fmla="*/ 2950050 h 3729312"/>
              <a:gd name="connsiteX7" fmla="*/ 18644 w 3865486"/>
              <a:gd name="connsiteY7" fmla="*/ 2200752 h 3729312"/>
              <a:gd name="connsiteX8" fmla="*/ 30297 w 3865486"/>
              <a:gd name="connsiteY8" fmla="*/ 1762911 h 3729312"/>
              <a:gd name="connsiteX9" fmla="*/ 301529 w 3865486"/>
              <a:gd name="connsiteY9" fmla="*/ 901232 h 3729312"/>
              <a:gd name="connsiteX10" fmla="*/ 717992 w 3865486"/>
              <a:gd name="connsiteY10" fmla="*/ 341005 h 3729312"/>
              <a:gd name="connsiteX11" fmla="*/ 1651216 w 3865486"/>
              <a:gd name="connsiteY11" fmla="*/ 0 h 3729312"/>
              <a:gd name="connsiteX12" fmla="*/ 2433536 w 3865486"/>
              <a:gd name="connsiteY12" fmla="*/ 50005 h 3729312"/>
              <a:gd name="connsiteX13" fmla="*/ 3027594 w 3865486"/>
              <a:gd name="connsiteY13" fmla="*/ 370369 h 3729312"/>
              <a:gd name="connsiteX14" fmla="*/ 3385290 w 3865486"/>
              <a:gd name="connsiteY14" fmla="*/ 1171254 h 3729312"/>
              <a:gd name="connsiteX15" fmla="*/ 3461687 w 3865486"/>
              <a:gd name="connsiteY15" fmla="*/ 2214396 h 3729312"/>
              <a:gd name="connsiteX16" fmla="*/ 3398933 w 3865486"/>
              <a:gd name="connsiteY16" fmla="*/ 2660164 h 3729312"/>
              <a:gd name="connsiteX17" fmla="*/ 3331799 w 3865486"/>
              <a:gd name="connsiteY17" fmla="*/ 2911157 h 3729312"/>
              <a:gd name="connsiteX18" fmla="*/ 3865486 w 3865486"/>
              <a:gd name="connsiteY18" fmla="*/ 313895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430700 w 3837690"/>
              <a:gd name="connsiteY16" fmla="*/ 2656798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430700 w 3837690"/>
              <a:gd name="connsiteY16" fmla="*/ 2656798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576"/>
              <a:gd name="connsiteX1" fmla="*/ 3416779 w 3837690"/>
              <a:gd name="connsiteY1" fmla="*/ 3528340 h 3729576"/>
              <a:gd name="connsiteX2" fmla="*/ 3045827 w 3837690"/>
              <a:gd name="connsiteY2" fmla="*/ 3689508 h 3729576"/>
              <a:gd name="connsiteX3" fmla="*/ 2335224 w 3837690"/>
              <a:gd name="connsiteY3" fmla="*/ 3727442 h 3729576"/>
              <a:gd name="connsiteX4" fmla="*/ 1691557 w 3837690"/>
              <a:gd name="connsiteY4" fmla="*/ 3644413 h 3729576"/>
              <a:gd name="connsiteX5" fmla="*/ 1046696 w 3837690"/>
              <a:gd name="connsiteY5" fmla="*/ 3462165 h 3729576"/>
              <a:gd name="connsiteX6" fmla="*/ 268858 w 3837690"/>
              <a:gd name="connsiteY6" fmla="*/ 2950050 h 3729576"/>
              <a:gd name="connsiteX7" fmla="*/ 18644 w 3837690"/>
              <a:gd name="connsiteY7" fmla="*/ 2200752 h 3729576"/>
              <a:gd name="connsiteX8" fmla="*/ 30297 w 3837690"/>
              <a:gd name="connsiteY8" fmla="*/ 1762911 h 3729576"/>
              <a:gd name="connsiteX9" fmla="*/ 301529 w 3837690"/>
              <a:gd name="connsiteY9" fmla="*/ 901232 h 3729576"/>
              <a:gd name="connsiteX10" fmla="*/ 717992 w 3837690"/>
              <a:gd name="connsiteY10" fmla="*/ 341005 h 3729576"/>
              <a:gd name="connsiteX11" fmla="*/ 1651216 w 3837690"/>
              <a:gd name="connsiteY11" fmla="*/ 0 h 3729576"/>
              <a:gd name="connsiteX12" fmla="*/ 2433536 w 3837690"/>
              <a:gd name="connsiteY12" fmla="*/ 50005 h 3729576"/>
              <a:gd name="connsiteX13" fmla="*/ 3027594 w 3837690"/>
              <a:gd name="connsiteY13" fmla="*/ 370369 h 3729576"/>
              <a:gd name="connsiteX14" fmla="*/ 3385290 w 3837690"/>
              <a:gd name="connsiteY14" fmla="*/ 1171254 h 3729576"/>
              <a:gd name="connsiteX15" fmla="*/ 3461687 w 3837690"/>
              <a:gd name="connsiteY15" fmla="*/ 2214396 h 3729576"/>
              <a:gd name="connsiteX16" fmla="*/ 3430700 w 3837690"/>
              <a:gd name="connsiteY16" fmla="*/ 2656798 h 3729576"/>
              <a:gd name="connsiteX17" fmla="*/ 3292091 w 3837690"/>
              <a:gd name="connsiteY17" fmla="*/ 2978484 h 3729576"/>
              <a:gd name="connsiteX18" fmla="*/ 3837690 w 3837690"/>
              <a:gd name="connsiteY18" fmla="*/ 3213012 h 3729576"/>
              <a:gd name="connsiteX0" fmla="*/ 3835616 w 3837690"/>
              <a:gd name="connsiteY0" fmla="*/ 3219925 h 3727718"/>
              <a:gd name="connsiteX1" fmla="*/ 3416779 w 3837690"/>
              <a:gd name="connsiteY1" fmla="*/ 3528340 h 3727718"/>
              <a:gd name="connsiteX2" fmla="*/ 2986264 w 3837690"/>
              <a:gd name="connsiteY2" fmla="*/ 3665944 h 3727718"/>
              <a:gd name="connsiteX3" fmla="*/ 2335224 w 3837690"/>
              <a:gd name="connsiteY3" fmla="*/ 3727442 h 3727718"/>
              <a:gd name="connsiteX4" fmla="*/ 1691557 w 3837690"/>
              <a:gd name="connsiteY4" fmla="*/ 3644413 h 3727718"/>
              <a:gd name="connsiteX5" fmla="*/ 1046696 w 3837690"/>
              <a:gd name="connsiteY5" fmla="*/ 3462165 h 3727718"/>
              <a:gd name="connsiteX6" fmla="*/ 268858 w 3837690"/>
              <a:gd name="connsiteY6" fmla="*/ 2950050 h 3727718"/>
              <a:gd name="connsiteX7" fmla="*/ 18644 w 3837690"/>
              <a:gd name="connsiteY7" fmla="*/ 2200752 h 3727718"/>
              <a:gd name="connsiteX8" fmla="*/ 30297 w 3837690"/>
              <a:gd name="connsiteY8" fmla="*/ 1762911 h 3727718"/>
              <a:gd name="connsiteX9" fmla="*/ 301529 w 3837690"/>
              <a:gd name="connsiteY9" fmla="*/ 901232 h 3727718"/>
              <a:gd name="connsiteX10" fmla="*/ 717992 w 3837690"/>
              <a:gd name="connsiteY10" fmla="*/ 341005 h 3727718"/>
              <a:gd name="connsiteX11" fmla="*/ 1651216 w 3837690"/>
              <a:gd name="connsiteY11" fmla="*/ 0 h 3727718"/>
              <a:gd name="connsiteX12" fmla="*/ 2433536 w 3837690"/>
              <a:gd name="connsiteY12" fmla="*/ 50005 h 3727718"/>
              <a:gd name="connsiteX13" fmla="*/ 3027594 w 3837690"/>
              <a:gd name="connsiteY13" fmla="*/ 370369 h 3727718"/>
              <a:gd name="connsiteX14" fmla="*/ 3385290 w 3837690"/>
              <a:gd name="connsiteY14" fmla="*/ 1171254 h 3727718"/>
              <a:gd name="connsiteX15" fmla="*/ 3461687 w 3837690"/>
              <a:gd name="connsiteY15" fmla="*/ 2214396 h 3727718"/>
              <a:gd name="connsiteX16" fmla="*/ 3430700 w 3837690"/>
              <a:gd name="connsiteY16" fmla="*/ 2656798 h 3727718"/>
              <a:gd name="connsiteX17" fmla="*/ 3292091 w 3837690"/>
              <a:gd name="connsiteY17" fmla="*/ 2978484 h 3727718"/>
              <a:gd name="connsiteX18" fmla="*/ 3837690 w 3837690"/>
              <a:gd name="connsiteY18" fmla="*/ 3213012 h 3727718"/>
              <a:gd name="connsiteX0" fmla="*/ 3835616 w 3837690"/>
              <a:gd name="connsiteY0" fmla="*/ 3219925 h 3727718"/>
              <a:gd name="connsiteX1" fmla="*/ 3416779 w 3837690"/>
              <a:gd name="connsiteY1" fmla="*/ 3528340 h 3727718"/>
              <a:gd name="connsiteX2" fmla="*/ 2986264 w 3837690"/>
              <a:gd name="connsiteY2" fmla="*/ 3665944 h 3727718"/>
              <a:gd name="connsiteX3" fmla="*/ 2335224 w 3837690"/>
              <a:gd name="connsiteY3" fmla="*/ 3727442 h 3727718"/>
              <a:gd name="connsiteX4" fmla="*/ 1691557 w 3837690"/>
              <a:gd name="connsiteY4" fmla="*/ 3644413 h 3727718"/>
              <a:gd name="connsiteX5" fmla="*/ 1046696 w 3837690"/>
              <a:gd name="connsiteY5" fmla="*/ 3462165 h 3727718"/>
              <a:gd name="connsiteX6" fmla="*/ 268858 w 3837690"/>
              <a:gd name="connsiteY6" fmla="*/ 2950050 h 3727718"/>
              <a:gd name="connsiteX7" fmla="*/ 18644 w 3837690"/>
              <a:gd name="connsiteY7" fmla="*/ 2200752 h 3727718"/>
              <a:gd name="connsiteX8" fmla="*/ 30297 w 3837690"/>
              <a:gd name="connsiteY8" fmla="*/ 1762911 h 3727718"/>
              <a:gd name="connsiteX9" fmla="*/ 301529 w 3837690"/>
              <a:gd name="connsiteY9" fmla="*/ 901232 h 3727718"/>
              <a:gd name="connsiteX10" fmla="*/ 717992 w 3837690"/>
              <a:gd name="connsiteY10" fmla="*/ 341005 h 3727718"/>
              <a:gd name="connsiteX11" fmla="*/ 1651216 w 3837690"/>
              <a:gd name="connsiteY11" fmla="*/ 0 h 3727718"/>
              <a:gd name="connsiteX12" fmla="*/ 2433536 w 3837690"/>
              <a:gd name="connsiteY12" fmla="*/ 50005 h 3727718"/>
              <a:gd name="connsiteX13" fmla="*/ 3027594 w 3837690"/>
              <a:gd name="connsiteY13" fmla="*/ 370369 h 3727718"/>
              <a:gd name="connsiteX14" fmla="*/ 3385290 w 3837690"/>
              <a:gd name="connsiteY14" fmla="*/ 1171254 h 3727718"/>
              <a:gd name="connsiteX15" fmla="*/ 3461687 w 3837690"/>
              <a:gd name="connsiteY15" fmla="*/ 2214396 h 3727718"/>
              <a:gd name="connsiteX16" fmla="*/ 3430700 w 3837690"/>
              <a:gd name="connsiteY16" fmla="*/ 2656798 h 3727718"/>
              <a:gd name="connsiteX17" fmla="*/ 3292091 w 3837690"/>
              <a:gd name="connsiteY17" fmla="*/ 2978484 h 3727718"/>
              <a:gd name="connsiteX18" fmla="*/ 3837690 w 3837690"/>
              <a:gd name="connsiteY18" fmla="*/ 3223110 h 3727718"/>
              <a:gd name="connsiteX0" fmla="*/ 3835616 w 3837690"/>
              <a:gd name="connsiteY0" fmla="*/ 3219925 h 3729804"/>
              <a:gd name="connsiteX1" fmla="*/ 3416779 w 3837690"/>
              <a:gd name="connsiteY1" fmla="*/ 3528340 h 3729804"/>
              <a:gd name="connsiteX2" fmla="*/ 2964477 w 3837690"/>
              <a:gd name="connsiteY2" fmla="*/ 3558897 h 3729804"/>
              <a:gd name="connsiteX3" fmla="*/ 2335224 w 3837690"/>
              <a:gd name="connsiteY3" fmla="*/ 3727442 h 3729804"/>
              <a:gd name="connsiteX4" fmla="*/ 1691557 w 3837690"/>
              <a:gd name="connsiteY4" fmla="*/ 3644413 h 3729804"/>
              <a:gd name="connsiteX5" fmla="*/ 1046696 w 3837690"/>
              <a:gd name="connsiteY5" fmla="*/ 3462165 h 3729804"/>
              <a:gd name="connsiteX6" fmla="*/ 268858 w 3837690"/>
              <a:gd name="connsiteY6" fmla="*/ 2950050 h 3729804"/>
              <a:gd name="connsiteX7" fmla="*/ 18644 w 3837690"/>
              <a:gd name="connsiteY7" fmla="*/ 2200752 h 3729804"/>
              <a:gd name="connsiteX8" fmla="*/ 30297 w 3837690"/>
              <a:gd name="connsiteY8" fmla="*/ 1762911 h 3729804"/>
              <a:gd name="connsiteX9" fmla="*/ 301529 w 3837690"/>
              <a:gd name="connsiteY9" fmla="*/ 901232 h 3729804"/>
              <a:gd name="connsiteX10" fmla="*/ 717992 w 3837690"/>
              <a:gd name="connsiteY10" fmla="*/ 341005 h 3729804"/>
              <a:gd name="connsiteX11" fmla="*/ 1651216 w 3837690"/>
              <a:gd name="connsiteY11" fmla="*/ 0 h 3729804"/>
              <a:gd name="connsiteX12" fmla="*/ 2433536 w 3837690"/>
              <a:gd name="connsiteY12" fmla="*/ 50005 h 3729804"/>
              <a:gd name="connsiteX13" fmla="*/ 3027594 w 3837690"/>
              <a:gd name="connsiteY13" fmla="*/ 370369 h 3729804"/>
              <a:gd name="connsiteX14" fmla="*/ 3385290 w 3837690"/>
              <a:gd name="connsiteY14" fmla="*/ 1171254 h 3729804"/>
              <a:gd name="connsiteX15" fmla="*/ 3461687 w 3837690"/>
              <a:gd name="connsiteY15" fmla="*/ 2214396 h 3729804"/>
              <a:gd name="connsiteX16" fmla="*/ 3430700 w 3837690"/>
              <a:gd name="connsiteY16" fmla="*/ 2656798 h 3729804"/>
              <a:gd name="connsiteX17" fmla="*/ 3292091 w 3837690"/>
              <a:gd name="connsiteY17" fmla="*/ 2978484 h 3729804"/>
              <a:gd name="connsiteX18" fmla="*/ 3837690 w 3837690"/>
              <a:gd name="connsiteY18" fmla="*/ 3223110 h 3729804"/>
              <a:gd name="connsiteX0" fmla="*/ 3835616 w 3837690"/>
              <a:gd name="connsiteY0" fmla="*/ 3219925 h 3728640"/>
              <a:gd name="connsiteX1" fmla="*/ 3416779 w 3837690"/>
              <a:gd name="connsiteY1" fmla="*/ 3528340 h 3728640"/>
              <a:gd name="connsiteX2" fmla="*/ 2964477 w 3837690"/>
              <a:gd name="connsiteY2" fmla="*/ 3558897 h 3728640"/>
              <a:gd name="connsiteX3" fmla="*/ 2335224 w 3837690"/>
              <a:gd name="connsiteY3" fmla="*/ 3727442 h 3728640"/>
              <a:gd name="connsiteX4" fmla="*/ 1046696 w 3837690"/>
              <a:gd name="connsiteY4" fmla="*/ 3462165 h 3728640"/>
              <a:gd name="connsiteX5" fmla="*/ 268858 w 3837690"/>
              <a:gd name="connsiteY5" fmla="*/ 2950050 h 3728640"/>
              <a:gd name="connsiteX6" fmla="*/ 18644 w 3837690"/>
              <a:gd name="connsiteY6" fmla="*/ 2200752 h 3728640"/>
              <a:gd name="connsiteX7" fmla="*/ 30297 w 3837690"/>
              <a:gd name="connsiteY7" fmla="*/ 1762911 h 3728640"/>
              <a:gd name="connsiteX8" fmla="*/ 301529 w 3837690"/>
              <a:gd name="connsiteY8" fmla="*/ 901232 h 3728640"/>
              <a:gd name="connsiteX9" fmla="*/ 717992 w 3837690"/>
              <a:gd name="connsiteY9" fmla="*/ 341005 h 3728640"/>
              <a:gd name="connsiteX10" fmla="*/ 1651216 w 3837690"/>
              <a:gd name="connsiteY10" fmla="*/ 0 h 3728640"/>
              <a:gd name="connsiteX11" fmla="*/ 2433536 w 3837690"/>
              <a:gd name="connsiteY11" fmla="*/ 50005 h 3728640"/>
              <a:gd name="connsiteX12" fmla="*/ 3027594 w 3837690"/>
              <a:gd name="connsiteY12" fmla="*/ 370369 h 3728640"/>
              <a:gd name="connsiteX13" fmla="*/ 3385290 w 3837690"/>
              <a:gd name="connsiteY13" fmla="*/ 1171254 h 3728640"/>
              <a:gd name="connsiteX14" fmla="*/ 3461687 w 3837690"/>
              <a:gd name="connsiteY14" fmla="*/ 2214396 h 3728640"/>
              <a:gd name="connsiteX15" fmla="*/ 3430700 w 3837690"/>
              <a:gd name="connsiteY15" fmla="*/ 2656798 h 3728640"/>
              <a:gd name="connsiteX16" fmla="*/ 3292091 w 3837690"/>
              <a:gd name="connsiteY16" fmla="*/ 2978484 h 3728640"/>
              <a:gd name="connsiteX17" fmla="*/ 3837690 w 3837690"/>
              <a:gd name="connsiteY17" fmla="*/ 3223110 h 3728640"/>
              <a:gd name="connsiteX0" fmla="*/ 3835616 w 3837690"/>
              <a:gd name="connsiteY0" fmla="*/ 3219925 h 3728656"/>
              <a:gd name="connsiteX1" fmla="*/ 3417487 w 3837690"/>
              <a:gd name="connsiteY1" fmla="*/ 3513956 h 3728656"/>
              <a:gd name="connsiteX2" fmla="*/ 2964477 w 3837690"/>
              <a:gd name="connsiteY2" fmla="*/ 3558897 h 3728656"/>
              <a:gd name="connsiteX3" fmla="*/ 2335224 w 3837690"/>
              <a:gd name="connsiteY3" fmla="*/ 3727442 h 3728656"/>
              <a:gd name="connsiteX4" fmla="*/ 1046696 w 3837690"/>
              <a:gd name="connsiteY4" fmla="*/ 3462165 h 3728656"/>
              <a:gd name="connsiteX5" fmla="*/ 268858 w 3837690"/>
              <a:gd name="connsiteY5" fmla="*/ 2950050 h 3728656"/>
              <a:gd name="connsiteX6" fmla="*/ 18644 w 3837690"/>
              <a:gd name="connsiteY6" fmla="*/ 2200752 h 3728656"/>
              <a:gd name="connsiteX7" fmla="*/ 30297 w 3837690"/>
              <a:gd name="connsiteY7" fmla="*/ 1762911 h 3728656"/>
              <a:gd name="connsiteX8" fmla="*/ 301529 w 3837690"/>
              <a:gd name="connsiteY8" fmla="*/ 901232 h 3728656"/>
              <a:gd name="connsiteX9" fmla="*/ 717992 w 3837690"/>
              <a:gd name="connsiteY9" fmla="*/ 341005 h 3728656"/>
              <a:gd name="connsiteX10" fmla="*/ 1651216 w 3837690"/>
              <a:gd name="connsiteY10" fmla="*/ 0 h 3728656"/>
              <a:gd name="connsiteX11" fmla="*/ 2433536 w 3837690"/>
              <a:gd name="connsiteY11" fmla="*/ 50005 h 3728656"/>
              <a:gd name="connsiteX12" fmla="*/ 3027594 w 3837690"/>
              <a:gd name="connsiteY12" fmla="*/ 370369 h 3728656"/>
              <a:gd name="connsiteX13" fmla="*/ 3385290 w 3837690"/>
              <a:gd name="connsiteY13" fmla="*/ 1171254 h 3728656"/>
              <a:gd name="connsiteX14" fmla="*/ 3461687 w 3837690"/>
              <a:gd name="connsiteY14" fmla="*/ 2214396 h 3728656"/>
              <a:gd name="connsiteX15" fmla="*/ 3430700 w 3837690"/>
              <a:gd name="connsiteY15" fmla="*/ 2656798 h 3728656"/>
              <a:gd name="connsiteX16" fmla="*/ 3292091 w 3837690"/>
              <a:gd name="connsiteY16" fmla="*/ 2978484 h 3728656"/>
              <a:gd name="connsiteX17" fmla="*/ 3837690 w 3837690"/>
              <a:gd name="connsiteY17" fmla="*/ 3223110 h 3728656"/>
              <a:gd name="connsiteX0" fmla="*/ 3835616 w 3835616"/>
              <a:gd name="connsiteY0" fmla="*/ 3219925 h 3728656"/>
              <a:gd name="connsiteX1" fmla="*/ 3417487 w 3835616"/>
              <a:gd name="connsiteY1" fmla="*/ 3513956 h 3728656"/>
              <a:gd name="connsiteX2" fmla="*/ 2964477 w 3835616"/>
              <a:gd name="connsiteY2" fmla="*/ 3558897 h 3728656"/>
              <a:gd name="connsiteX3" fmla="*/ 2335224 w 3835616"/>
              <a:gd name="connsiteY3" fmla="*/ 3727442 h 3728656"/>
              <a:gd name="connsiteX4" fmla="*/ 1046696 w 3835616"/>
              <a:gd name="connsiteY4" fmla="*/ 3462165 h 3728656"/>
              <a:gd name="connsiteX5" fmla="*/ 268858 w 3835616"/>
              <a:gd name="connsiteY5" fmla="*/ 2950050 h 3728656"/>
              <a:gd name="connsiteX6" fmla="*/ 18644 w 3835616"/>
              <a:gd name="connsiteY6" fmla="*/ 2200752 h 3728656"/>
              <a:gd name="connsiteX7" fmla="*/ 30297 w 3835616"/>
              <a:gd name="connsiteY7" fmla="*/ 1762911 h 3728656"/>
              <a:gd name="connsiteX8" fmla="*/ 301529 w 3835616"/>
              <a:gd name="connsiteY8" fmla="*/ 901232 h 3728656"/>
              <a:gd name="connsiteX9" fmla="*/ 717992 w 3835616"/>
              <a:gd name="connsiteY9" fmla="*/ 341005 h 3728656"/>
              <a:gd name="connsiteX10" fmla="*/ 1651216 w 3835616"/>
              <a:gd name="connsiteY10" fmla="*/ 0 h 3728656"/>
              <a:gd name="connsiteX11" fmla="*/ 2433536 w 3835616"/>
              <a:gd name="connsiteY11" fmla="*/ 50005 h 3728656"/>
              <a:gd name="connsiteX12" fmla="*/ 3027594 w 3835616"/>
              <a:gd name="connsiteY12" fmla="*/ 370369 h 3728656"/>
              <a:gd name="connsiteX13" fmla="*/ 3385290 w 3835616"/>
              <a:gd name="connsiteY13" fmla="*/ 1171254 h 3728656"/>
              <a:gd name="connsiteX14" fmla="*/ 3461687 w 3835616"/>
              <a:gd name="connsiteY14" fmla="*/ 2214396 h 3728656"/>
              <a:gd name="connsiteX15" fmla="*/ 3430700 w 3835616"/>
              <a:gd name="connsiteY15" fmla="*/ 2656798 h 3728656"/>
              <a:gd name="connsiteX16" fmla="*/ 3292091 w 3835616"/>
              <a:gd name="connsiteY16" fmla="*/ 2978484 h 3728656"/>
              <a:gd name="connsiteX17" fmla="*/ 3751780 w 3835616"/>
              <a:gd name="connsiteY17" fmla="*/ 3256428 h 3728656"/>
              <a:gd name="connsiteX0" fmla="*/ 3835616 w 3835616"/>
              <a:gd name="connsiteY0" fmla="*/ 3219925 h 3729924"/>
              <a:gd name="connsiteX1" fmla="*/ 3417487 w 3835616"/>
              <a:gd name="connsiteY1" fmla="*/ 3513956 h 3729924"/>
              <a:gd name="connsiteX2" fmla="*/ 2964477 w 3835616"/>
              <a:gd name="connsiteY2" fmla="*/ 3558897 h 3729924"/>
              <a:gd name="connsiteX3" fmla="*/ 2222800 w 3835616"/>
              <a:gd name="connsiteY3" fmla="*/ 3728717 h 3729924"/>
              <a:gd name="connsiteX4" fmla="*/ 1046696 w 3835616"/>
              <a:gd name="connsiteY4" fmla="*/ 3462165 h 3729924"/>
              <a:gd name="connsiteX5" fmla="*/ 268858 w 3835616"/>
              <a:gd name="connsiteY5" fmla="*/ 2950050 h 3729924"/>
              <a:gd name="connsiteX6" fmla="*/ 18644 w 3835616"/>
              <a:gd name="connsiteY6" fmla="*/ 2200752 h 3729924"/>
              <a:gd name="connsiteX7" fmla="*/ 30297 w 3835616"/>
              <a:gd name="connsiteY7" fmla="*/ 1762911 h 3729924"/>
              <a:gd name="connsiteX8" fmla="*/ 301529 w 3835616"/>
              <a:gd name="connsiteY8" fmla="*/ 901232 h 3729924"/>
              <a:gd name="connsiteX9" fmla="*/ 717992 w 3835616"/>
              <a:gd name="connsiteY9" fmla="*/ 341005 h 3729924"/>
              <a:gd name="connsiteX10" fmla="*/ 1651216 w 3835616"/>
              <a:gd name="connsiteY10" fmla="*/ 0 h 3729924"/>
              <a:gd name="connsiteX11" fmla="*/ 2433536 w 3835616"/>
              <a:gd name="connsiteY11" fmla="*/ 50005 h 3729924"/>
              <a:gd name="connsiteX12" fmla="*/ 3027594 w 3835616"/>
              <a:gd name="connsiteY12" fmla="*/ 370369 h 3729924"/>
              <a:gd name="connsiteX13" fmla="*/ 3385290 w 3835616"/>
              <a:gd name="connsiteY13" fmla="*/ 1171254 h 3729924"/>
              <a:gd name="connsiteX14" fmla="*/ 3461687 w 3835616"/>
              <a:gd name="connsiteY14" fmla="*/ 2214396 h 3729924"/>
              <a:gd name="connsiteX15" fmla="*/ 3430700 w 3835616"/>
              <a:gd name="connsiteY15" fmla="*/ 2656798 h 3729924"/>
              <a:gd name="connsiteX16" fmla="*/ 3292091 w 3835616"/>
              <a:gd name="connsiteY16" fmla="*/ 2978484 h 3729924"/>
              <a:gd name="connsiteX17" fmla="*/ 3751780 w 3835616"/>
              <a:gd name="connsiteY17" fmla="*/ 3256428 h 3729924"/>
              <a:gd name="connsiteX0" fmla="*/ 3835616 w 3835616"/>
              <a:gd name="connsiteY0" fmla="*/ 3219925 h 3731978"/>
              <a:gd name="connsiteX1" fmla="*/ 3417487 w 3835616"/>
              <a:gd name="connsiteY1" fmla="*/ 3513956 h 3731978"/>
              <a:gd name="connsiteX2" fmla="*/ 2964477 w 3835616"/>
              <a:gd name="connsiteY2" fmla="*/ 3558897 h 3731978"/>
              <a:gd name="connsiteX3" fmla="*/ 2222800 w 3835616"/>
              <a:gd name="connsiteY3" fmla="*/ 3728717 h 3731978"/>
              <a:gd name="connsiteX4" fmla="*/ 1046696 w 3835616"/>
              <a:gd name="connsiteY4" fmla="*/ 3462165 h 3731978"/>
              <a:gd name="connsiteX5" fmla="*/ 268858 w 3835616"/>
              <a:gd name="connsiteY5" fmla="*/ 2950050 h 3731978"/>
              <a:gd name="connsiteX6" fmla="*/ 18644 w 3835616"/>
              <a:gd name="connsiteY6" fmla="*/ 2200752 h 3731978"/>
              <a:gd name="connsiteX7" fmla="*/ 30297 w 3835616"/>
              <a:gd name="connsiteY7" fmla="*/ 1762911 h 3731978"/>
              <a:gd name="connsiteX8" fmla="*/ 301529 w 3835616"/>
              <a:gd name="connsiteY8" fmla="*/ 901232 h 3731978"/>
              <a:gd name="connsiteX9" fmla="*/ 717992 w 3835616"/>
              <a:gd name="connsiteY9" fmla="*/ 341005 h 3731978"/>
              <a:gd name="connsiteX10" fmla="*/ 1651216 w 3835616"/>
              <a:gd name="connsiteY10" fmla="*/ 0 h 3731978"/>
              <a:gd name="connsiteX11" fmla="*/ 2433536 w 3835616"/>
              <a:gd name="connsiteY11" fmla="*/ 50005 h 3731978"/>
              <a:gd name="connsiteX12" fmla="*/ 3027594 w 3835616"/>
              <a:gd name="connsiteY12" fmla="*/ 370369 h 3731978"/>
              <a:gd name="connsiteX13" fmla="*/ 3385290 w 3835616"/>
              <a:gd name="connsiteY13" fmla="*/ 1171254 h 3731978"/>
              <a:gd name="connsiteX14" fmla="*/ 3461687 w 3835616"/>
              <a:gd name="connsiteY14" fmla="*/ 2214396 h 3731978"/>
              <a:gd name="connsiteX15" fmla="*/ 3430700 w 3835616"/>
              <a:gd name="connsiteY15" fmla="*/ 2656798 h 3731978"/>
              <a:gd name="connsiteX16" fmla="*/ 3292091 w 3835616"/>
              <a:gd name="connsiteY16" fmla="*/ 2978484 h 3731978"/>
              <a:gd name="connsiteX17" fmla="*/ 3751780 w 3835616"/>
              <a:gd name="connsiteY17" fmla="*/ 3256428 h 3731978"/>
              <a:gd name="connsiteX0" fmla="*/ 3835616 w 3835616"/>
              <a:gd name="connsiteY0" fmla="*/ 3219925 h 3731979"/>
              <a:gd name="connsiteX1" fmla="*/ 3417487 w 3835616"/>
              <a:gd name="connsiteY1" fmla="*/ 3513956 h 3731979"/>
              <a:gd name="connsiteX2" fmla="*/ 2964477 w 3835616"/>
              <a:gd name="connsiteY2" fmla="*/ 3558897 h 3731979"/>
              <a:gd name="connsiteX3" fmla="*/ 2222800 w 3835616"/>
              <a:gd name="connsiteY3" fmla="*/ 3728717 h 3731979"/>
              <a:gd name="connsiteX4" fmla="*/ 1046696 w 3835616"/>
              <a:gd name="connsiteY4" fmla="*/ 3462165 h 3731979"/>
              <a:gd name="connsiteX5" fmla="*/ 268858 w 3835616"/>
              <a:gd name="connsiteY5" fmla="*/ 2950050 h 3731979"/>
              <a:gd name="connsiteX6" fmla="*/ 18644 w 3835616"/>
              <a:gd name="connsiteY6" fmla="*/ 2200752 h 3731979"/>
              <a:gd name="connsiteX7" fmla="*/ 30297 w 3835616"/>
              <a:gd name="connsiteY7" fmla="*/ 1762911 h 3731979"/>
              <a:gd name="connsiteX8" fmla="*/ 717992 w 3835616"/>
              <a:gd name="connsiteY8" fmla="*/ 341005 h 3731979"/>
              <a:gd name="connsiteX9" fmla="*/ 1651216 w 3835616"/>
              <a:gd name="connsiteY9" fmla="*/ 0 h 3731979"/>
              <a:gd name="connsiteX10" fmla="*/ 2433536 w 3835616"/>
              <a:gd name="connsiteY10" fmla="*/ 50005 h 3731979"/>
              <a:gd name="connsiteX11" fmla="*/ 3027594 w 3835616"/>
              <a:gd name="connsiteY11" fmla="*/ 370369 h 3731979"/>
              <a:gd name="connsiteX12" fmla="*/ 3385290 w 3835616"/>
              <a:gd name="connsiteY12" fmla="*/ 1171254 h 3731979"/>
              <a:gd name="connsiteX13" fmla="*/ 3461687 w 3835616"/>
              <a:gd name="connsiteY13" fmla="*/ 2214396 h 3731979"/>
              <a:gd name="connsiteX14" fmla="*/ 3430700 w 3835616"/>
              <a:gd name="connsiteY14" fmla="*/ 2656798 h 3731979"/>
              <a:gd name="connsiteX15" fmla="*/ 3292091 w 3835616"/>
              <a:gd name="connsiteY15" fmla="*/ 2978484 h 3731979"/>
              <a:gd name="connsiteX16" fmla="*/ 3751780 w 3835616"/>
              <a:gd name="connsiteY16" fmla="*/ 3256428 h 3731979"/>
              <a:gd name="connsiteX0" fmla="*/ 3835616 w 3835616"/>
              <a:gd name="connsiteY0" fmla="*/ 3219925 h 3731979"/>
              <a:gd name="connsiteX1" fmla="*/ 3417487 w 3835616"/>
              <a:gd name="connsiteY1" fmla="*/ 3513956 h 3731979"/>
              <a:gd name="connsiteX2" fmla="*/ 2964477 w 3835616"/>
              <a:gd name="connsiteY2" fmla="*/ 3558897 h 3731979"/>
              <a:gd name="connsiteX3" fmla="*/ 2222800 w 3835616"/>
              <a:gd name="connsiteY3" fmla="*/ 3728717 h 3731979"/>
              <a:gd name="connsiteX4" fmla="*/ 1046696 w 3835616"/>
              <a:gd name="connsiteY4" fmla="*/ 3462165 h 3731979"/>
              <a:gd name="connsiteX5" fmla="*/ 268858 w 3835616"/>
              <a:gd name="connsiteY5" fmla="*/ 2950050 h 3731979"/>
              <a:gd name="connsiteX6" fmla="*/ 18644 w 3835616"/>
              <a:gd name="connsiteY6" fmla="*/ 2200752 h 3731979"/>
              <a:gd name="connsiteX7" fmla="*/ 30297 w 3835616"/>
              <a:gd name="connsiteY7" fmla="*/ 1762911 h 3731979"/>
              <a:gd name="connsiteX8" fmla="*/ 542523 w 3835616"/>
              <a:gd name="connsiteY8" fmla="*/ 291475 h 3731979"/>
              <a:gd name="connsiteX9" fmla="*/ 1651216 w 3835616"/>
              <a:gd name="connsiteY9" fmla="*/ 0 h 3731979"/>
              <a:gd name="connsiteX10" fmla="*/ 2433536 w 3835616"/>
              <a:gd name="connsiteY10" fmla="*/ 50005 h 3731979"/>
              <a:gd name="connsiteX11" fmla="*/ 3027594 w 3835616"/>
              <a:gd name="connsiteY11" fmla="*/ 370369 h 3731979"/>
              <a:gd name="connsiteX12" fmla="*/ 3385290 w 3835616"/>
              <a:gd name="connsiteY12" fmla="*/ 1171254 h 3731979"/>
              <a:gd name="connsiteX13" fmla="*/ 3461687 w 3835616"/>
              <a:gd name="connsiteY13" fmla="*/ 2214396 h 3731979"/>
              <a:gd name="connsiteX14" fmla="*/ 3430700 w 3835616"/>
              <a:gd name="connsiteY14" fmla="*/ 2656798 h 3731979"/>
              <a:gd name="connsiteX15" fmla="*/ 3292091 w 3835616"/>
              <a:gd name="connsiteY15" fmla="*/ 2978484 h 3731979"/>
              <a:gd name="connsiteX16" fmla="*/ 3751780 w 3835616"/>
              <a:gd name="connsiteY16" fmla="*/ 3256428 h 3731979"/>
              <a:gd name="connsiteX0" fmla="*/ 3833553 w 3833553"/>
              <a:gd name="connsiteY0" fmla="*/ 3219925 h 3731979"/>
              <a:gd name="connsiteX1" fmla="*/ 3415424 w 3833553"/>
              <a:gd name="connsiteY1" fmla="*/ 3513956 h 3731979"/>
              <a:gd name="connsiteX2" fmla="*/ 2962414 w 3833553"/>
              <a:gd name="connsiteY2" fmla="*/ 3558897 h 3731979"/>
              <a:gd name="connsiteX3" fmla="*/ 2220737 w 3833553"/>
              <a:gd name="connsiteY3" fmla="*/ 3728717 h 3731979"/>
              <a:gd name="connsiteX4" fmla="*/ 1044633 w 3833553"/>
              <a:gd name="connsiteY4" fmla="*/ 3462165 h 3731979"/>
              <a:gd name="connsiteX5" fmla="*/ 266795 w 3833553"/>
              <a:gd name="connsiteY5" fmla="*/ 2950050 h 3731979"/>
              <a:gd name="connsiteX6" fmla="*/ 16581 w 3833553"/>
              <a:gd name="connsiteY6" fmla="*/ 2200752 h 3731979"/>
              <a:gd name="connsiteX7" fmla="*/ 34598 w 3833553"/>
              <a:gd name="connsiteY7" fmla="*/ 1633447 h 3731979"/>
              <a:gd name="connsiteX8" fmla="*/ 540460 w 3833553"/>
              <a:gd name="connsiteY8" fmla="*/ 291475 h 3731979"/>
              <a:gd name="connsiteX9" fmla="*/ 1649153 w 3833553"/>
              <a:gd name="connsiteY9" fmla="*/ 0 h 3731979"/>
              <a:gd name="connsiteX10" fmla="*/ 2431473 w 3833553"/>
              <a:gd name="connsiteY10" fmla="*/ 50005 h 3731979"/>
              <a:gd name="connsiteX11" fmla="*/ 3025531 w 3833553"/>
              <a:gd name="connsiteY11" fmla="*/ 370369 h 3731979"/>
              <a:gd name="connsiteX12" fmla="*/ 3383227 w 3833553"/>
              <a:gd name="connsiteY12" fmla="*/ 1171254 h 3731979"/>
              <a:gd name="connsiteX13" fmla="*/ 3459624 w 3833553"/>
              <a:gd name="connsiteY13" fmla="*/ 2214396 h 3731979"/>
              <a:gd name="connsiteX14" fmla="*/ 3428637 w 3833553"/>
              <a:gd name="connsiteY14" fmla="*/ 2656798 h 3731979"/>
              <a:gd name="connsiteX15" fmla="*/ 3290028 w 3833553"/>
              <a:gd name="connsiteY15" fmla="*/ 2978484 h 3731979"/>
              <a:gd name="connsiteX16" fmla="*/ 3749717 w 3833553"/>
              <a:gd name="connsiteY16" fmla="*/ 3256428 h 3731979"/>
              <a:gd name="connsiteX0" fmla="*/ 3833553 w 3833553"/>
              <a:gd name="connsiteY0" fmla="*/ 3219925 h 3731979"/>
              <a:gd name="connsiteX1" fmla="*/ 3415424 w 3833553"/>
              <a:gd name="connsiteY1" fmla="*/ 3513956 h 3731979"/>
              <a:gd name="connsiteX2" fmla="*/ 2962414 w 3833553"/>
              <a:gd name="connsiteY2" fmla="*/ 3558897 h 3731979"/>
              <a:gd name="connsiteX3" fmla="*/ 2220737 w 3833553"/>
              <a:gd name="connsiteY3" fmla="*/ 3728717 h 3731979"/>
              <a:gd name="connsiteX4" fmla="*/ 1044633 w 3833553"/>
              <a:gd name="connsiteY4" fmla="*/ 3462165 h 3731979"/>
              <a:gd name="connsiteX5" fmla="*/ 266795 w 3833553"/>
              <a:gd name="connsiteY5" fmla="*/ 2950050 h 3731979"/>
              <a:gd name="connsiteX6" fmla="*/ 16581 w 3833553"/>
              <a:gd name="connsiteY6" fmla="*/ 2200752 h 3731979"/>
              <a:gd name="connsiteX7" fmla="*/ 34598 w 3833553"/>
              <a:gd name="connsiteY7" fmla="*/ 1633447 h 3731979"/>
              <a:gd name="connsiteX8" fmla="*/ 540460 w 3833553"/>
              <a:gd name="connsiteY8" fmla="*/ 291475 h 3731979"/>
              <a:gd name="connsiteX9" fmla="*/ 1649153 w 3833553"/>
              <a:gd name="connsiteY9" fmla="*/ 0 h 3731979"/>
              <a:gd name="connsiteX10" fmla="*/ 2431473 w 3833553"/>
              <a:gd name="connsiteY10" fmla="*/ 50005 h 3731979"/>
              <a:gd name="connsiteX11" fmla="*/ 3025531 w 3833553"/>
              <a:gd name="connsiteY11" fmla="*/ 370369 h 3731979"/>
              <a:gd name="connsiteX12" fmla="*/ 3383227 w 3833553"/>
              <a:gd name="connsiteY12" fmla="*/ 1171254 h 3731979"/>
              <a:gd name="connsiteX13" fmla="*/ 3459624 w 3833553"/>
              <a:gd name="connsiteY13" fmla="*/ 2214396 h 3731979"/>
              <a:gd name="connsiteX14" fmla="*/ 3428637 w 3833553"/>
              <a:gd name="connsiteY14" fmla="*/ 2656798 h 3731979"/>
              <a:gd name="connsiteX15" fmla="*/ 3290028 w 3833553"/>
              <a:gd name="connsiteY15" fmla="*/ 2978484 h 3731979"/>
              <a:gd name="connsiteX16" fmla="*/ 3749717 w 3833553"/>
              <a:gd name="connsiteY16" fmla="*/ 3256428 h 3731979"/>
              <a:gd name="connsiteX0" fmla="*/ 3833188 w 3833188"/>
              <a:gd name="connsiteY0" fmla="*/ 3219925 h 3731979"/>
              <a:gd name="connsiteX1" fmla="*/ 3415059 w 3833188"/>
              <a:gd name="connsiteY1" fmla="*/ 3513956 h 3731979"/>
              <a:gd name="connsiteX2" fmla="*/ 2962049 w 3833188"/>
              <a:gd name="connsiteY2" fmla="*/ 3558897 h 3731979"/>
              <a:gd name="connsiteX3" fmla="*/ 2220372 w 3833188"/>
              <a:gd name="connsiteY3" fmla="*/ 3728717 h 3731979"/>
              <a:gd name="connsiteX4" fmla="*/ 1044268 w 3833188"/>
              <a:gd name="connsiteY4" fmla="*/ 3462165 h 3731979"/>
              <a:gd name="connsiteX5" fmla="*/ 261479 w 3833188"/>
              <a:gd name="connsiteY5" fmla="*/ 3050740 h 3731979"/>
              <a:gd name="connsiteX6" fmla="*/ 16216 w 3833188"/>
              <a:gd name="connsiteY6" fmla="*/ 2200752 h 3731979"/>
              <a:gd name="connsiteX7" fmla="*/ 34233 w 3833188"/>
              <a:gd name="connsiteY7" fmla="*/ 1633447 h 3731979"/>
              <a:gd name="connsiteX8" fmla="*/ 540095 w 3833188"/>
              <a:gd name="connsiteY8" fmla="*/ 291475 h 3731979"/>
              <a:gd name="connsiteX9" fmla="*/ 1648788 w 3833188"/>
              <a:gd name="connsiteY9" fmla="*/ 0 h 3731979"/>
              <a:gd name="connsiteX10" fmla="*/ 2431108 w 3833188"/>
              <a:gd name="connsiteY10" fmla="*/ 50005 h 3731979"/>
              <a:gd name="connsiteX11" fmla="*/ 3025166 w 3833188"/>
              <a:gd name="connsiteY11" fmla="*/ 370369 h 3731979"/>
              <a:gd name="connsiteX12" fmla="*/ 3382862 w 3833188"/>
              <a:gd name="connsiteY12" fmla="*/ 1171254 h 3731979"/>
              <a:gd name="connsiteX13" fmla="*/ 3459259 w 3833188"/>
              <a:gd name="connsiteY13" fmla="*/ 2214396 h 3731979"/>
              <a:gd name="connsiteX14" fmla="*/ 3428272 w 3833188"/>
              <a:gd name="connsiteY14" fmla="*/ 2656798 h 3731979"/>
              <a:gd name="connsiteX15" fmla="*/ 3289663 w 3833188"/>
              <a:gd name="connsiteY15" fmla="*/ 2978484 h 3731979"/>
              <a:gd name="connsiteX16" fmla="*/ 3749352 w 3833188"/>
              <a:gd name="connsiteY16" fmla="*/ 3256428 h 3731979"/>
              <a:gd name="connsiteX0" fmla="*/ 3833188 w 3833188"/>
              <a:gd name="connsiteY0" fmla="*/ 3219925 h 3729118"/>
              <a:gd name="connsiteX1" fmla="*/ 3415059 w 3833188"/>
              <a:gd name="connsiteY1" fmla="*/ 3513956 h 3729118"/>
              <a:gd name="connsiteX2" fmla="*/ 2962049 w 3833188"/>
              <a:gd name="connsiteY2" fmla="*/ 3558897 h 3729118"/>
              <a:gd name="connsiteX3" fmla="*/ 2220372 w 3833188"/>
              <a:gd name="connsiteY3" fmla="*/ 3728717 h 3729118"/>
              <a:gd name="connsiteX4" fmla="*/ 1042147 w 3833188"/>
              <a:gd name="connsiteY4" fmla="*/ 3505319 h 3729118"/>
              <a:gd name="connsiteX5" fmla="*/ 261479 w 3833188"/>
              <a:gd name="connsiteY5" fmla="*/ 3050740 h 3729118"/>
              <a:gd name="connsiteX6" fmla="*/ 16216 w 3833188"/>
              <a:gd name="connsiteY6" fmla="*/ 2200752 h 3729118"/>
              <a:gd name="connsiteX7" fmla="*/ 34233 w 3833188"/>
              <a:gd name="connsiteY7" fmla="*/ 1633447 h 3729118"/>
              <a:gd name="connsiteX8" fmla="*/ 540095 w 3833188"/>
              <a:gd name="connsiteY8" fmla="*/ 291475 h 3729118"/>
              <a:gd name="connsiteX9" fmla="*/ 1648788 w 3833188"/>
              <a:gd name="connsiteY9" fmla="*/ 0 h 3729118"/>
              <a:gd name="connsiteX10" fmla="*/ 2431108 w 3833188"/>
              <a:gd name="connsiteY10" fmla="*/ 50005 h 3729118"/>
              <a:gd name="connsiteX11" fmla="*/ 3025166 w 3833188"/>
              <a:gd name="connsiteY11" fmla="*/ 370369 h 3729118"/>
              <a:gd name="connsiteX12" fmla="*/ 3382862 w 3833188"/>
              <a:gd name="connsiteY12" fmla="*/ 1171254 h 3729118"/>
              <a:gd name="connsiteX13" fmla="*/ 3459259 w 3833188"/>
              <a:gd name="connsiteY13" fmla="*/ 2214396 h 3729118"/>
              <a:gd name="connsiteX14" fmla="*/ 3428272 w 3833188"/>
              <a:gd name="connsiteY14" fmla="*/ 2656798 h 3729118"/>
              <a:gd name="connsiteX15" fmla="*/ 3289663 w 3833188"/>
              <a:gd name="connsiteY15" fmla="*/ 2978484 h 3729118"/>
              <a:gd name="connsiteX16" fmla="*/ 3749352 w 3833188"/>
              <a:gd name="connsiteY16" fmla="*/ 3256428 h 3729118"/>
              <a:gd name="connsiteX0" fmla="*/ 3755903 w 3755903"/>
              <a:gd name="connsiteY0" fmla="*/ 3264410 h 3729117"/>
              <a:gd name="connsiteX1" fmla="*/ 3415059 w 3755903"/>
              <a:gd name="connsiteY1" fmla="*/ 3513956 h 3729117"/>
              <a:gd name="connsiteX2" fmla="*/ 2962049 w 3755903"/>
              <a:gd name="connsiteY2" fmla="*/ 3558897 h 3729117"/>
              <a:gd name="connsiteX3" fmla="*/ 2220372 w 3755903"/>
              <a:gd name="connsiteY3" fmla="*/ 3728717 h 3729117"/>
              <a:gd name="connsiteX4" fmla="*/ 1042147 w 3755903"/>
              <a:gd name="connsiteY4" fmla="*/ 3505319 h 3729117"/>
              <a:gd name="connsiteX5" fmla="*/ 261479 w 3755903"/>
              <a:gd name="connsiteY5" fmla="*/ 3050740 h 3729117"/>
              <a:gd name="connsiteX6" fmla="*/ 16216 w 3755903"/>
              <a:gd name="connsiteY6" fmla="*/ 2200752 h 3729117"/>
              <a:gd name="connsiteX7" fmla="*/ 34233 w 3755903"/>
              <a:gd name="connsiteY7" fmla="*/ 1633447 h 3729117"/>
              <a:gd name="connsiteX8" fmla="*/ 540095 w 3755903"/>
              <a:gd name="connsiteY8" fmla="*/ 291475 h 3729117"/>
              <a:gd name="connsiteX9" fmla="*/ 1648788 w 3755903"/>
              <a:gd name="connsiteY9" fmla="*/ 0 h 3729117"/>
              <a:gd name="connsiteX10" fmla="*/ 2431108 w 3755903"/>
              <a:gd name="connsiteY10" fmla="*/ 50005 h 3729117"/>
              <a:gd name="connsiteX11" fmla="*/ 3025166 w 3755903"/>
              <a:gd name="connsiteY11" fmla="*/ 370369 h 3729117"/>
              <a:gd name="connsiteX12" fmla="*/ 3382862 w 3755903"/>
              <a:gd name="connsiteY12" fmla="*/ 1171254 h 3729117"/>
              <a:gd name="connsiteX13" fmla="*/ 3459259 w 3755903"/>
              <a:gd name="connsiteY13" fmla="*/ 2214396 h 3729117"/>
              <a:gd name="connsiteX14" fmla="*/ 3428272 w 3755903"/>
              <a:gd name="connsiteY14" fmla="*/ 2656798 h 3729117"/>
              <a:gd name="connsiteX15" fmla="*/ 3289663 w 3755903"/>
              <a:gd name="connsiteY15" fmla="*/ 2978484 h 3729117"/>
              <a:gd name="connsiteX16" fmla="*/ 3749352 w 3755903"/>
              <a:gd name="connsiteY16" fmla="*/ 3256428 h 3729117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59259 w 3755903"/>
              <a:gd name="connsiteY13" fmla="*/ 2214396 h 3729114"/>
              <a:gd name="connsiteX14" fmla="*/ 3428272 w 3755903"/>
              <a:gd name="connsiteY14" fmla="*/ 2656798 h 3729114"/>
              <a:gd name="connsiteX15" fmla="*/ 3289663 w 3755903"/>
              <a:gd name="connsiteY15" fmla="*/ 2978484 h 3729114"/>
              <a:gd name="connsiteX16" fmla="*/ 3749352 w 3755903"/>
              <a:gd name="connsiteY16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59259 w 3755903"/>
              <a:gd name="connsiteY13" fmla="*/ 2214396 h 3729114"/>
              <a:gd name="connsiteX14" fmla="*/ 3422529 w 3755903"/>
              <a:gd name="connsiteY14" fmla="*/ 2656123 h 3729114"/>
              <a:gd name="connsiteX15" fmla="*/ 3289663 w 3755903"/>
              <a:gd name="connsiteY15" fmla="*/ 2978484 h 3729114"/>
              <a:gd name="connsiteX16" fmla="*/ 3749352 w 3755903"/>
              <a:gd name="connsiteY16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22529 w 3755903"/>
              <a:gd name="connsiteY13" fmla="*/ 2656123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30454 w 3755903"/>
              <a:gd name="connsiteY13" fmla="*/ 2612424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30454 w 3755903"/>
              <a:gd name="connsiteY13" fmla="*/ 2612424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8881"/>
              <a:gd name="connsiteX1" fmla="*/ 3391649 w 3755903"/>
              <a:gd name="connsiteY1" fmla="*/ 3520134 h 3728881"/>
              <a:gd name="connsiteX2" fmla="*/ 2962922 w 3755903"/>
              <a:gd name="connsiteY2" fmla="*/ 3541149 h 3728881"/>
              <a:gd name="connsiteX3" fmla="*/ 2220372 w 3755903"/>
              <a:gd name="connsiteY3" fmla="*/ 3728717 h 3728881"/>
              <a:gd name="connsiteX4" fmla="*/ 1042147 w 3755903"/>
              <a:gd name="connsiteY4" fmla="*/ 3505319 h 3728881"/>
              <a:gd name="connsiteX5" fmla="*/ 261479 w 3755903"/>
              <a:gd name="connsiteY5" fmla="*/ 3050740 h 3728881"/>
              <a:gd name="connsiteX6" fmla="*/ 16216 w 3755903"/>
              <a:gd name="connsiteY6" fmla="*/ 2200752 h 3728881"/>
              <a:gd name="connsiteX7" fmla="*/ 34233 w 3755903"/>
              <a:gd name="connsiteY7" fmla="*/ 1633447 h 3728881"/>
              <a:gd name="connsiteX8" fmla="*/ 540095 w 3755903"/>
              <a:gd name="connsiteY8" fmla="*/ 291475 h 3728881"/>
              <a:gd name="connsiteX9" fmla="*/ 1648788 w 3755903"/>
              <a:gd name="connsiteY9" fmla="*/ 0 h 3728881"/>
              <a:gd name="connsiteX10" fmla="*/ 2431108 w 3755903"/>
              <a:gd name="connsiteY10" fmla="*/ 50005 h 3728881"/>
              <a:gd name="connsiteX11" fmla="*/ 3025166 w 3755903"/>
              <a:gd name="connsiteY11" fmla="*/ 370369 h 3728881"/>
              <a:gd name="connsiteX12" fmla="*/ 3382862 w 3755903"/>
              <a:gd name="connsiteY12" fmla="*/ 1171254 h 3728881"/>
              <a:gd name="connsiteX13" fmla="*/ 3430454 w 3755903"/>
              <a:gd name="connsiteY13" fmla="*/ 2612424 h 3728881"/>
              <a:gd name="connsiteX14" fmla="*/ 3289663 w 3755903"/>
              <a:gd name="connsiteY14" fmla="*/ 2978484 h 3728881"/>
              <a:gd name="connsiteX15" fmla="*/ 3749352 w 3755903"/>
              <a:gd name="connsiteY15" fmla="*/ 3256428 h 3728881"/>
              <a:gd name="connsiteX0" fmla="*/ 3755903 w 3755903"/>
              <a:gd name="connsiteY0" fmla="*/ 3264410 h 3728816"/>
              <a:gd name="connsiteX1" fmla="*/ 3391649 w 3755903"/>
              <a:gd name="connsiteY1" fmla="*/ 3520134 h 3728816"/>
              <a:gd name="connsiteX2" fmla="*/ 2962922 w 3755903"/>
              <a:gd name="connsiteY2" fmla="*/ 3541149 h 3728816"/>
              <a:gd name="connsiteX3" fmla="*/ 2220372 w 3755903"/>
              <a:gd name="connsiteY3" fmla="*/ 3728717 h 3728816"/>
              <a:gd name="connsiteX4" fmla="*/ 1039530 w 3755903"/>
              <a:gd name="connsiteY4" fmla="*/ 3558566 h 3728816"/>
              <a:gd name="connsiteX5" fmla="*/ 261479 w 3755903"/>
              <a:gd name="connsiteY5" fmla="*/ 3050740 h 3728816"/>
              <a:gd name="connsiteX6" fmla="*/ 16216 w 3755903"/>
              <a:gd name="connsiteY6" fmla="*/ 2200752 h 3728816"/>
              <a:gd name="connsiteX7" fmla="*/ 34233 w 3755903"/>
              <a:gd name="connsiteY7" fmla="*/ 1633447 h 3728816"/>
              <a:gd name="connsiteX8" fmla="*/ 540095 w 3755903"/>
              <a:gd name="connsiteY8" fmla="*/ 291475 h 3728816"/>
              <a:gd name="connsiteX9" fmla="*/ 1648788 w 3755903"/>
              <a:gd name="connsiteY9" fmla="*/ 0 h 3728816"/>
              <a:gd name="connsiteX10" fmla="*/ 2431108 w 3755903"/>
              <a:gd name="connsiteY10" fmla="*/ 50005 h 3728816"/>
              <a:gd name="connsiteX11" fmla="*/ 3025166 w 3755903"/>
              <a:gd name="connsiteY11" fmla="*/ 370369 h 3728816"/>
              <a:gd name="connsiteX12" fmla="*/ 3382862 w 3755903"/>
              <a:gd name="connsiteY12" fmla="*/ 1171254 h 3728816"/>
              <a:gd name="connsiteX13" fmla="*/ 3430454 w 3755903"/>
              <a:gd name="connsiteY13" fmla="*/ 2612424 h 3728816"/>
              <a:gd name="connsiteX14" fmla="*/ 3289663 w 3755903"/>
              <a:gd name="connsiteY14" fmla="*/ 2978484 h 3728816"/>
              <a:gd name="connsiteX15" fmla="*/ 3749352 w 3755903"/>
              <a:gd name="connsiteY15" fmla="*/ 3256428 h 3728816"/>
              <a:gd name="connsiteX0" fmla="*/ 3750266 w 3750266"/>
              <a:gd name="connsiteY0" fmla="*/ 3264410 h 3728817"/>
              <a:gd name="connsiteX1" fmla="*/ 3386012 w 3750266"/>
              <a:gd name="connsiteY1" fmla="*/ 3520134 h 3728817"/>
              <a:gd name="connsiteX2" fmla="*/ 2957285 w 3750266"/>
              <a:gd name="connsiteY2" fmla="*/ 3541149 h 3728817"/>
              <a:gd name="connsiteX3" fmla="*/ 2214735 w 3750266"/>
              <a:gd name="connsiteY3" fmla="*/ 3728717 h 3728817"/>
              <a:gd name="connsiteX4" fmla="*/ 1033893 w 3750266"/>
              <a:gd name="connsiteY4" fmla="*/ 3558566 h 3728817"/>
              <a:gd name="connsiteX5" fmla="*/ 255842 w 3750266"/>
              <a:gd name="connsiteY5" fmla="*/ 3050740 h 3728817"/>
              <a:gd name="connsiteX6" fmla="*/ 18139 w 3750266"/>
              <a:gd name="connsiteY6" fmla="*/ 2281973 h 3728817"/>
              <a:gd name="connsiteX7" fmla="*/ 28596 w 3750266"/>
              <a:gd name="connsiteY7" fmla="*/ 1633447 h 3728817"/>
              <a:gd name="connsiteX8" fmla="*/ 534458 w 3750266"/>
              <a:gd name="connsiteY8" fmla="*/ 291475 h 3728817"/>
              <a:gd name="connsiteX9" fmla="*/ 1643151 w 3750266"/>
              <a:gd name="connsiteY9" fmla="*/ 0 h 3728817"/>
              <a:gd name="connsiteX10" fmla="*/ 2425471 w 3750266"/>
              <a:gd name="connsiteY10" fmla="*/ 50005 h 3728817"/>
              <a:gd name="connsiteX11" fmla="*/ 3019529 w 3750266"/>
              <a:gd name="connsiteY11" fmla="*/ 370369 h 3728817"/>
              <a:gd name="connsiteX12" fmla="*/ 3377225 w 3750266"/>
              <a:gd name="connsiteY12" fmla="*/ 1171254 h 3728817"/>
              <a:gd name="connsiteX13" fmla="*/ 3424817 w 3750266"/>
              <a:gd name="connsiteY13" fmla="*/ 2612424 h 3728817"/>
              <a:gd name="connsiteX14" fmla="*/ 3284026 w 3750266"/>
              <a:gd name="connsiteY14" fmla="*/ 2978484 h 3728817"/>
              <a:gd name="connsiteX15" fmla="*/ 3743715 w 3750266"/>
              <a:gd name="connsiteY15" fmla="*/ 3256428 h 3728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750266" h="3728817">
                <a:moveTo>
                  <a:pt x="3750266" y="3264410"/>
                </a:moveTo>
                <a:cubicBezTo>
                  <a:pt x="3737566" y="3279227"/>
                  <a:pt x="3518175" y="3474011"/>
                  <a:pt x="3386012" y="3520134"/>
                </a:cubicBezTo>
                <a:cubicBezTo>
                  <a:pt x="3253849" y="3566257"/>
                  <a:pt x="3152498" y="3506385"/>
                  <a:pt x="2957285" y="3541149"/>
                </a:cubicBezTo>
                <a:cubicBezTo>
                  <a:pt x="2762072" y="3575913"/>
                  <a:pt x="2535300" y="3725814"/>
                  <a:pt x="2214735" y="3728717"/>
                </a:cubicBezTo>
                <a:cubicBezTo>
                  <a:pt x="1894170" y="3731620"/>
                  <a:pt x="1360375" y="3671562"/>
                  <a:pt x="1033893" y="3558566"/>
                </a:cubicBezTo>
                <a:cubicBezTo>
                  <a:pt x="707411" y="3445570"/>
                  <a:pt x="425134" y="3263505"/>
                  <a:pt x="255842" y="3050740"/>
                </a:cubicBezTo>
                <a:cubicBezTo>
                  <a:pt x="86550" y="2837975"/>
                  <a:pt x="56013" y="2518188"/>
                  <a:pt x="18139" y="2281973"/>
                </a:cubicBezTo>
                <a:cubicBezTo>
                  <a:pt x="-19735" y="2045758"/>
                  <a:pt x="10668" y="1759550"/>
                  <a:pt x="28596" y="1633447"/>
                </a:cubicBezTo>
                <a:cubicBezTo>
                  <a:pt x="109920" y="1087868"/>
                  <a:pt x="265366" y="563716"/>
                  <a:pt x="534458" y="291475"/>
                </a:cubicBezTo>
                <a:cubicBezTo>
                  <a:pt x="803551" y="19234"/>
                  <a:pt x="1289344" y="6827"/>
                  <a:pt x="1643151" y="0"/>
                </a:cubicBezTo>
                <a:cubicBezTo>
                  <a:pt x="1856511" y="5080"/>
                  <a:pt x="2196075" y="-11723"/>
                  <a:pt x="2425471" y="50005"/>
                </a:cubicBezTo>
                <a:cubicBezTo>
                  <a:pt x="2654867" y="111733"/>
                  <a:pt x="2860903" y="183494"/>
                  <a:pt x="3019529" y="370369"/>
                </a:cubicBezTo>
                <a:cubicBezTo>
                  <a:pt x="3178155" y="557244"/>
                  <a:pt x="3309677" y="797578"/>
                  <a:pt x="3377225" y="1171254"/>
                </a:cubicBezTo>
                <a:cubicBezTo>
                  <a:pt x="3444773" y="1544930"/>
                  <a:pt x="3548826" y="1984764"/>
                  <a:pt x="3424817" y="2612424"/>
                </a:cubicBezTo>
                <a:cubicBezTo>
                  <a:pt x="3389203" y="2718531"/>
                  <a:pt x="3367291" y="2865644"/>
                  <a:pt x="3284026" y="2978484"/>
                </a:cubicBezTo>
                <a:cubicBezTo>
                  <a:pt x="3298252" y="3020691"/>
                  <a:pt x="3403215" y="3263535"/>
                  <a:pt x="3743715" y="3256428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C3FAC55-09C4-4EAD-9435-D35B1660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1" y="750899"/>
            <a:ext cx="3288851" cy="2046090"/>
          </a:xfrm>
        </p:spPr>
        <p:txBody>
          <a:bodyPr>
            <a:normAutofit/>
          </a:bodyPr>
          <a:lstStyle/>
          <a:p>
            <a:pPr algn="ctr"/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Priority </a:t>
            </a:r>
            <a:r>
              <a:rPr lang="ko-KR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스케줄링</a:t>
            </a:r>
            <a:endParaRPr lang="ko-KR" altLang="en-US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F2934-6203-415F-89A8-DF314F572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315" y="3375348"/>
            <a:ext cx="3338285" cy="2940165"/>
          </a:xfrm>
        </p:spPr>
        <p:txBody>
          <a:bodyPr anchor="ctr">
            <a:normAutofit fontScale="92500" lnSpcReduction="20000"/>
          </a:bodyPr>
          <a:lstStyle/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우선순위에 따라 스케줄링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우선순위가 같으면 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FCFS</a:t>
            </a:r>
            <a:endParaRPr lang="ko-KR" altLang="ko-KR" sz="1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Starvation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문제 있음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우선순위 높은 애들이 계속 오면 우선순위 낮은 애들은 실행이 안됨</a:t>
            </a: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Aging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starvation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해결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시간이 지날수록 우선순위 낮은 프로세스의 우선순위를 높여줌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7170" name="Picture 2" descr="운영체제] 17. 우선순위 스케줄링(Priority 스케줄링) 알고리즘">
            <a:extLst>
              <a:ext uri="{FF2B5EF4-FFF2-40B4-BE49-F238E27FC236}">
                <a16:creationId xmlns:a16="http://schemas.microsoft.com/office/drawing/2014/main" id="{E8DD1044-2036-424E-A136-A9B21144A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499" y="1735493"/>
            <a:ext cx="7208661" cy="347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05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6" name="Rectangle 191">
            <a:extLst>
              <a:ext uri="{FF2B5EF4-FFF2-40B4-BE49-F238E27FC236}">
                <a16:creationId xmlns:a16="http://schemas.microsoft.com/office/drawing/2014/main" id="{E2A96188-384C-4341-9EEB-967A9341C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7" name="Freeform: Shape 192">
            <a:extLst>
              <a:ext uri="{FF2B5EF4-FFF2-40B4-BE49-F238E27FC236}">
                <a16:creationId xmlns:a16="http://schemas.microsoft.com/office/drawing/2014/main" id="{280331C3-DDF5-48A9-8947-D71EAAFFA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759171" y="-127077"/>
            <a:ext cx="6053827" cy="6948641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214933 w 12114253"/>
              <a:gd name="connsiteY9" fmla="*/ 5924178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308929 w 12114253"/>
              <a:gd name="connsiteY8" fmla="*/ 5926717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952198 w 12173707"/>
              <a:gd name="connsiteY0" fmla="*/ 0 h 6231137"/>
              <a:gd name="connsiteX1" fmla="*/ 364117 w 12173707"/>
              <a:gd name="connsiteY1" fmla="*/ 10761 h 6231137"/>
              <a:gd name="connsiteX2" fmla="*/ 59454 w 12173707"/>
              <a:gd name="connsiteY2" fmla="*/ 47942 h 6231137"/>
              <a:gd name="connsiteX3" fmla="*/ 59454 w 12173707"/>
              <a:gd name="connsiteY3" fmla="*/ 909146 h 6231137"/>
              <a:gd name="connsiteX4" fmla="*/ 64051 w 12173707"/>
              <a:gd name="connsiteY4" fmla="*/ 909146 h 6231137"/>
              <a:gd name="connsiteX5" fmla="*/ 148426 w 12173707"/>
              <a:gd name="connsiteY5" fmla="*/ 3523848 h 6231137"/>
              <a:gd name="connsiteX6" fmla="*/ 41689 w 12173707"/>
              <a:gd name="connsiteY6" fmla="*/ 5941555 h 6231137"/>
              <a:gd name="connsiteX7" fmla="*/ 2649391 w 12173707"/>
              <a:gd name="connsiteY7" fmla="*/ 5929698 h 6231137"/>
              <a:gd name="connsiteX8" fmla="*/ 4303086 w 12173707"/>
              <a:gd name="connsiteY8" fmla="*/ 5908315 h 6231137"/>
              <a:gd name="connsiteX9" fmla="*/ 5274387 w 12173707"/>
              <a:gd name="connsiteY9" fmla="*/ 5924178 h 6231137"/>
              <a:gd name="connsiteX10" fmla="*/ 5758145 w 12173707"/>
              <a:gd name="connsiteY10" fmla="*/ 6231137 h 6231137"/>
              <a:gd name="connsiteX11" fmla="*/ 6030648 w 12173707"/>
              <a:gd name="connsiteY11" fmla="*/ 5908409 h 6231137"/>
              <a:gd name="connsiteX12" fmla="*/ 9157840 w 12173707"/>
              <a:gd name="connsiteY12" fmla="*/ 5911624 h 6231137"/>
              <a:gd name="connsiteX13" fmla="*/ 10066742 w 12173707"/>
              <a:gd name="connsiteY13" fmla="*/ 5914499 h 6231137"/>
              <a:gd name="connsiteX14" fmla="*/ 10986681 w 12173707"/>
              <a:gd name="connsiteY14" fmla="*/ 5922366 h 6231137"/>
              <a:gd name="connsiteX15" fmla="*/ 12144764 w 12173707"/>
              <a:gd name="connsiteY15" fmla="*/ 5921320 h 6231137"/>
              <a:gd name="connsiteX16" fmla="*/ 12122910 w 12173707"/>
              <a:gd name="connsiteY16" fmla="*/ 2621674 h 6231137"/>
              <a:gd name="connsiteX17" fmla="*/ 12113558 w 12173707"/>
              <a:gd name="connsiteY17" fmla="*/ 176313 h 6231137"/>
              <a:gd name="connsiteX18" fmla="*/ 11348991 w 12173707"/>
              <a:gd name="connsiteY18" fmla="*/ 107615 h 6231137"/>
              <a:gd name="connsiteX19" fmla="*/ 10318767 w 12173707"/>
              <a:gd name="connsiteY19" fmla="*/ 101059 h 6231137"/>
              <a:gd name="connsiteX20" fmla="*/ 7659332 w 12173707"/>
              <a:gd name="connsiteY20" fmla="*/ 75910 h 6231137"/>
              <a:gd name="connsiteX21" fmla="*/ 1952198 w 12173707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9 w 12201124"/>
              <a:gd name="connsiteY5" fmla="*/ 3534559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8 w 12201124"/>
              <a:gd name="connsiteY5" fmla="*/ 4337852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86334 w 12207843"/>
              <a:gd name="connsiteY0" fmla="*/ 0 h 6231137"/>
              <a:gd name="connsiteX1" fmla="*/ 398253 w 12207843"/>
              <a:gd name="connsiteY1" fmla="*/ 10761 h 6231137"/>
              <a:gd name="connsiteX2" fmla="*/ 93590 w 12207843"/>
              <a:gd name="connsiteY2" fmla="*/ 47942 h 6231137"/>
              <a:gd name="connsiteX3" fmla="*/ 93590 w 12207843"/>
              <a:gd name="connsiteY3" fmla="*/ 909146 h 6231137"/>
              <a:gd name="connsiteX4" fmla="*/ 98187 w 12207843"/>
              <a:gd name="connsiteY4" fmla="*/ 909146 h 6231137"/>
              <a:gd name="connsiteX5" fmla="*/ 40067 w 12207843"/>
              <a:gd name="connsiteY5" fmla="*/ 4337852 h 6231137"/>
              <a:gd name="connsiteX6" fmla="*/ 75825 w 12207843"/>
              <a:gd name="connsiteY6" fmla="*/ 5941555 h 6231137"/>
              <a:gd name="connsiteX7" fmla="*/ 2683527 w 12207843"/>
              <a:gd name="connsiteY7" fmla="*/ 5929698 h 6231137"/>
              <a:gd name="connsiteX8" fmla="*/ 4337222 w 12207843"/>
              <a:gd name="connsiteY8" fmla="*/ 5908315 h 6231137"/>
              <a:gd name="connsiteX9" fmla="*/ 5308523 w 12207843"/>
              <a:gd name="connsiteY9" fmla="*/ 5924178 h 6231137"/>
              <a:gd name="connsiteX10" fmla="*/ 5792281 w 12207843"/>
              <a:gd name="connsiteY10" fmla="*/ 6231137 h 6231137"/>
              <a:gd name="connsiteX11" fmla="*/ 6064784 w 12207843"/>
              <a:gd name="connsiteY11" fmla="*/ 5908409 h 6231137"/>
              <a:gd name="connsiteX12" fmla="*/ 9191976 w 12207843"/>
              <a:gd name="connsiteY12" fmla="*/ 5911624 h 6231137"/>
              <a:gd name="connsiteX13" fmla="*/ 10100878 w 12207843"/>
              <a:gd name="connsiteY13" fmla="*/ 5914499 h 6231137"/>
              <a:gd name="connsiteX14" fmla="*/ 11020817 w 12207843"/>
              <a:gd name="connsiteY14" fmla="*/ 5922366 h 6231137"/>
              <a:gd name="connsiteX15" fmla="*/ 12178900 w 12207843"/>
              <a:gd name="connsiteY15" fmla="*/ 5921320 h 6231137"/>
              <a:gd name="connsiteX16" fmla="*/ 12157046 w 12207843"/>
              <a:gd name="connsiteY16" fmla="*/ 2621674 h 6231137"/>
              <a:gd name="connsiteX17" fmla="*/ 12147694 w 12207843"/>
              <a:gd name="connsiteY17" fmla="*/ 176313 h 6231137"/>
              <a:gd name="connsiteX18" fmla="*/ 11383127 w 12207843"/>
              <a:gd name="connsiteY18" fmla="*/ 107615 h 6231137"/>
              <a:gd name="connsiteX19" fmla="*/ 10352903 w 12207843"/>
              <a:gd name="connsiteY19" fmla="*/ 101059 h 6231137"/>
              <a:gd name="connsiteX20" fmla="*/ 7693468 w 12207843"/>
              <a:gd name="connsiteY20" fmla="*/ 75910 h 6231137"/>
              <a:gd name="connsiteX21" fmla="*/ 1986334 w 12207843"/>
              <a:gd name="connsiteY21" fmla="*/ 0 h 6231137"/>
              <a:gd name="connsiteX0" fmla="*/ 1973709 w 12195218"/>
              <a:gd name="connsiteY0" fmla="*/ 0 h 6231137"/>
              <a:gd name="connsiteX1" fmla="*/ 385628 w 12195218"/>
              <a:gd name="connsiteY1" fmla="*/ 10761 h 6231137"/>
              <a:gd name="connsiteX2" fmla="*/ 80965 w 12195218"/>
              <a:gd name="connsiteY2" fmla="*/ 47942 h 6231137"/>
              <a:gd name="connsiteX3" fmla="*/ 80965 w 12195218"/>
              <a:gd name="connsiteY3" fmla="*/ 909146 h 6231137"/>
              <a:gd name="connsiteX4" fmla="*/ 85562 w 12195218"/>
              <a:gd name="connsiteY4" fmla="*/ 909146 h 6231137"/>
              <a:gd name="connsiteX5" fmla="*/ 27442 w 12195218"/>
              <a:gd name="connsiteY5" fmla="*/ 4337852 h 6231137"/>
              <a:gd name="connsiteX6" fmla="*/ 63200 w 12195218"/>
              <a:gd name="connsiteY6" fmla="*/ 5941555 h 6231137"/>
              <a:gd name="connsiteX7" fmla="*/ 2670902 w 12195218"/>
              <a:gd name="connsiteY7" fmla="*/ 5929698 h 6231137"/>
              <a:gd name="connsiteX8" fmla="*/ 4324597 w 12195218"/>
              <a:gd name="connsiteY8" fmla="*/ 5908315 h 6231137"/>
              <a:gd name="connsiteX9" fmla="*/ 5295898 w 12195218"/>
              <a:gd name="connsiteY9" fmla="*/ 5924178 h 6231137"/>
              <a:gd name="connsiteX10" fmla="*/ 5779656 w 12195218"/>
              <a:gd name="connsiteY10" fmla="*/ 6231137 h 6231137"/>
              <a:gd name="connsiteX11" fmla="*/ 6052159 w 12195218"/>
              <a:gd name="connsiteY11" fmla="*/ 5908409 h 6231137"/>
              <a:gd name="connsiteX12" fmla="*/ 9179351 w 12195218"/>
              <a:gd name="connsiteY12" fmla="*/ 5911624 h 6231137"/>
              <a:gd name="connsiteX13" fmla="*/ 10088253 w 12195218"/>
              <a:gd name="connsiteY13" fmla="*/ 5914499 h 6231137"/>
              <a:gd name="connsiteX14" fmla="*/ 11008192 w 12195218"/>
              <a:gd name="connsiteY14" fmla="*/ 5922366 h 6231137"/>
              <a:gd name="connsiteX15" fmla="*/ 12166275 w 12195218"/>
              <a:gd name="connsiteY15" fmla="*/ 5921320 h 6231137"/>
              <a:gd name="connsiteX16" fmla="*/ 12144421 w 12195218"/>
              <a:gd name="connsiteY16" fmla="*/ 2621674 h 6231137"/>
              <a:gd name="connsiteX17" fmla="*/ 12135069 w 12195218"/>
              <a:gd name="connsiteY17" fmla="*/ 176313 h 6231137"/>
              <a:gd name="connsiteX18" fmla="*/ 11370502 w 12195218"/>
              <a:gd name="connsiteY18" fmla="*/ 107615 h 6231137"/>
              <a:gd name="connsiteX19" fmla="*/ 10340278 w 12195218"/>
              <a:gd name="connsiteY19" fmla="*/ 101059 h 6231137"/>
              <a:gd name="connsiteX20" fmla="*/ 7680843 w 12195218"/>
              <a:gd name="connsiteY20" fmla="*/ 75910 h 6231137"/>
              <a:gd name="connsiteX21" fmla="*/ 1973709 w 12195218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92826 w 12202482"/>
              <a:gd name="connsiteY4" fmla="*/ 909146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21578 w 12202482"/>
              <a:gd name="connsiteY4" fmla="*/ 994830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142494 w 12256747"/>
              <a:gd name="connsiteY3" fmla="*/ 909146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4594 w 12256747"/>
              <a:gd name="connsiteY4" fmla="*/ 1176912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54471 w 12275980"/>
              <a:gd name="connsiteY0" fmla="*/ 0 h 6231137"/>
              <a:gd name="connsiteX1" fmla="*/ 466390 w 12275980"/>
              <a:gd name="connsiteY1" fmla="*/ 10761 h 6231137"/>
              <a:gd name="connsiteX2" fmla="*/ 19233 w 12275980"/>
              <a:gd name="connsiteY2" fmla="*/ 26521 h 6231137"/>
              <a:gd name="connsiteX3" fmla="*/ 19232 w 12275980"/>
              <a:gd name="connsiteY3" fmla="*/ 844885 h 6231137"/>
              <a:gd name="connsiteX4" fmla="*/ 76 w 12275980"/>
              <a:gd name="connsiteY4" fmla="*/ 1369703 h 6231137"/>
              <a:gd name="connsiteX5" fmla="*/ 84455 w 12275980"/>
              <a:gd name="connsiteY5" fmla="*/ 4530644 h 6231137"/>
              <a:gd name="connsiteX6" fmla="*/ 143962 w 12275980"/>
              <a:gd name="connsiteY6" fmla="*/ 5941555 h 6231137"/>
              <a:gd name="connsiteX7" fmla="*/ 2751664 w 12275980"/>
              <a:gd name="connsiteY7" fmla="*/ 5929698 h 6231137"/>
              <a:gd name="connsiteX8" fmla="*/ 4405359 w 12275980"/>
              <a:gd name="connsiteY8" fmla="*/ 5908315 h 6231137"/>
              <a:gd name="connsiteX9" fmla="*/ 5376660 w 12275980"/>
              <a:gd name="connsiteY9" fmla="*/ 5924178 h 6231137"/>
              <a:gd name="connsiteX10" fmla="*/ 5860418 w 12275980"/>
              <a:gd name="connsiteY10" fmla="*/ 6231137 h 6231137"/>
              <a:gd name="connsiteX11" fmla="*/ 6132921 w 12275980"/>
              <a:gd name="connsiteY11" fmla="*/ 5908409 h 6231137"/>
              <a:gd name="connsiteX12" fmla="*/ 9260113 w 12275980"/>
              <a:gd name="connsiteY12" fmla="*/ 5911624 h 6231137"/>
              <a:gd name="connsiteX13" fmla="*/ 10169015 w 12275980"/>
              <a:gd name="connsiteY13" fmla="*/ 5914499 h 6231137"/>
              <a:gd name="connsiteX14" fmla="*/ 11088954 w 12275980"/>
              <a:gd name="connsiteY14" fmla="*/ 5922366 h 6231137"/>
              <a:gd name="connsiteX15" fmla="*/ 12247037 w 12275980"/>
              <a:gd name="connsiteY15" fmla="*/ 5921320 h 6231137"/>
              <a:gd name="connsiteX16" fmla="*/ 12225183 w 12275980"/>
              <a:gd name="connsiteY16" fmla="*/ 2621674 h 6231137"/>
              <a:gd name="connsiteX17" fmla="*/ 12215831 w 12275980"/>
              <a:gd name="connsiteY17" fmla="*/ 176313 h 6231137"/>
              <a:gd name="connsiteX18" fmla="*/ 11451264 w 12275980"/>
              <a:gd name="connsiteY18" fmla="*/ 107615 h 6231137"/>
              <a:gd name="connsiteX19" fmla="*/ 10421040 w 12275980"/>
              <a:gd name="connsiteY19" fmla="*/ 101059 h 6231137"/>
              <a:gd name="connsiteX20" fmla="*/ 7761605 w 12275980"/>
              <a:gd name="connsiteY20" fmla="*/ 75910 h 6231137"/>
              <a:gd name="connsiteX21" fmla="*/ 2054471 w 1227598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161182 w 12293200"/>
              <a:gd name="connsiteY6" fmla="*/ 5941555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89932 w 12293200"/>
              <a:gd name="connsiteY6" fmla="*/ 5941557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88138"/>
              <a:gd name="connsiteY0" fmla="*/ 24998 h 6256135"/>
              <a:gd name="connsiteX1" fmla="*/ 483610 w 12288138"/>
              <a:gd name="connsiteY1" fmla="*/ 35759 h 6256135"/>
              <a:gd name="connsiteX2" fmla="*/ 36453 w 12288138"/>
              <a:gd name="connsiteY2" fmla="*/ 51519 h 6256135"/>
              <a:gd name="connsiteX3" fmla="*/ 36452 w 12288138"/>
              <a:gd name="connsiteY3" fmla="*/ 869883 h 6256135"/>
              <a:gd name="connsiteX4" fmla="*/ 17296 w 12288138"/>
              <a:gd name="connsiteY4" fmla="*/ 1394701 h 6256135"/>
              <a:gd name="connsiteX5" fmla="*/ 6679 w 12288138"/>
              <a:gd name="connsiteY5" fmla="*/ 4619906 h 6256135"/>
              <a:gd name="connsiteX6" fmla="*/ 89932 w 12288138"/>
              <a:gd name="connsiteY6" fmla="*/ 5966555 h 6256135"/>
              <a:gd name="connsiteX7" fmla="*/ 2768884 w 12288138"/>
              <a:gd name="connsiteY7" fmla="*/ 5954696 h 6256135"/>
              <a:gd name="connsiteX8" fmla="*/ 4422579 w 12288138"/>
              <a:gd name="connsiteY8" fmla="*/ 5933313 h 6256135"/>
              <a:gd name="connsiteX9" fmla="*/ 5393880 w 12288138"/>
              <a:gd name="connsiteY9" fmla="*/ 5949176 h 6256135"/>
              <a:gd name="connsiteX10" fmla="*/ 5877638 w 12288138"/>
              <a:gd name="connsiteY10" fmla="*/ 6256135 h 6256135"/>
              <a:gd name="connsiteX11" fmla="*/ 6150141 w 12288138"/>
              <a:gd name="connsiteY11" fmla="*/ 5933407 h 6256135"/>
              <a:gd name="connsiteX12" fmla="*/ 9277333 w 12288138"/>
              <a:gd name="connsiteY12" fmla="*/ 5936622 h 6256135"/>
              <a:gd name="connsiteX13" fmla="*/ 10186235 w 12288138"/>
              <a:gd name="connsiteY13" fmla="*/ 5939497 h 6256135"/>
              <a:gd name="connsiteX14" fmla="*/ 11106174 w 12288138"/>
              <a:gd name="connsiteY14" fmla="*/ 5947364 h 6256135"/>
              <a:gd name="connsiteX15" fmla="*/ 12264257 w 12288138"/>
              <a:gd name="connsiteY15" fmla="*/ 5946318 h 6256135"/>
              <a:gd name="connsiteX16" fmla="*/ 12242403 w 12288138"/>
              <a:gd name="connsiteY16" fmla="*/ 2646672 h 6256135"/>
              <a:gd name="connsiteX17" fmla="*/ 12233051 w 12288138"/>
              <a:gd name="connsiteY17" fmla="*/ 201311 h 6256135"/>
              <a:gd name="connsiteX18" fmla="*/ 11729726 w 12288138"/>
              <a:gd name="connsiteY18" fmla="*/ 132612 h 6256135"/>
              <a:gd name="connsiteX19" fmla="*/ 10438260 w 12288138"/>
              <a:gd name="connsiteY19" fmla="*/ 126057 h 6256135"/>
              <a:gd name="connsiteX20" fmla="*/ 7778825 w 12288138"/>
              <a:gd name="connsiteY20" fmla="*/ 100908 h 6256135"/>
              <a:gd name="connsiteX21" fmla="*/ 2071691 w 12288138"/>
              <a:gd name="connsiteY21" fmla="*/ 24998 h 6256135"/>
              <a:gd name="connsiteX0" fmla="*/ 2071691 w 12281699"/>
              <a:gd name="connsiteY0" fmla="*/ 0 h 6231137"/>
              <a:gd name="connsiteX1" fmla="*/ 483610 w 12281699"/>
              <a:gd name="connsiteY1" fmla="*/ 10761 h 6231137"/>
              <a:gd name="connsiteX2" fmla="*/ 36453 w 12281699"/>
              <a:gd name="connsiteY2" fmla="*/ 26521 h 6231137"/>
              <a:gd name="connsiteX3" fmla="*/ 36452 w 12281699"/>
              <a:gd name="connsiteY3" fmla="*/ 844885 h 6231137"/>
              <a:gd name="connsiteX4" fmla="*/ 17296 w 12281699"/>
              <a:gd name="connsiteY4" fmla="*/ 1369703 h 6231137"/>
              <a:gd name="connsiteX5" fmla="*/ 6679 w 12281699"/>
              <a:gd name="connsiteY5" fmla="*/ 4594908 h 6231137"/>
              <a:gd name="connsiteX6" fmla="*/ 89932 w 12281699"/>
              <a:gd name="connsiteY6" fmla="*/ 5941557 h 6231137"/>
              <a:gd name="connsiteX7" fmla="*/ 2768884 w 12281699"/>
              <a:gd name="connsiteY7" fmla="*/ 5929698 h 6231137"/>
              <a:gd name="connsiteX8" fmla="*/ 4422579 w 12281699"/>
              <a:gd name="connsiteY8" fmla="*/ 5908315 h 6231137"/>
              <a:gd name="connsiteX9" fmla="*/ 5393880 w 12281699"/>
              <a:gd name="connsiteY9" fmla="*/ 5924178 h 6231137"/>
              <a:gd name="connsiteX10" fmla="*/ 5877638 w 12281699"/>
              <a:gd name="connsiteY10" fmla="*/ 6231137 h 6231137"/>
              <a:gd name="connsiteX11" fmla="*/ 6150141 w 12281699"/>
              <a:gd name="connsiteY11" fmla="*/ 5908409 h 6231137"/>
              <a:gd name="connsiteX12" fmla="*/ 9277333 w 12281699"/>
              <a:gd name="connsiteY12" fmla="*/ 5911624 h 6231137"/>
              <a:gd name="connsiteX13" fmla="*/ 10186235 w 12281699"/>
              <a:gd name="connsiteY13" fmla="*/ 5914499 h 6231137"/>
              <a:gd name="connsiteX14" fmla="*/ 11106174 w 12281699"/>
              <a:gd name="connsiteY14" fmla="*/ 5922366 h 6231137"/>
              <a:gd name="connsiteX15" fmla="*/ 12264257 w 12281699"/>
              <a:gd name="connsiteY15" fmla="*/ 5921320 h 6231137"/>
              <a:gd name="connsiteX16" fmla="*/ 12242403 w 12281699"/>
              <a:gd name="connsiteY16" fmla="*/ 2621674 h 6231137"/>
              <a:gd name="connsiteX17" fmla="*/ 12233051 w 12281699"/>
              <a:gd name="connsiteY17" fmla="*/ 176313 h 6231137"/>
              <a:gd name="connsiteX18" fmla="*/ 11729726 w 12281699"/>
              <a:gd name="connsiteY18" fmla="*/ 107614 h 6231137"/>
              <a:gd name="connsiteX19" fmla="*/ 10438260 w 12281699"/>
              <a:gd name="connsiteY19" fmla="*/ 101059 h 6231137"/>
              <a:gd name="connsiteX20" fmla="*/ 7778825 w 12281699"/>
              <a:gd name="connsiteY20" fmla="*/ 75910 h 6231137"/>
              <a:gd name="connsiteX21" fmla="*/ 2071691 w 12281699"/>
              <a:gd name="connsiteY21" fmla="*/ 0 h 6231137"/>
              <a:gd name="connsiteX0" fmla="*/ 2071691 w 12281973"/>
              <a:gd name="connsiteY0" fmla="*/ 17107 h 6248244"/>
              <a:gd name="connsiteX1" fmla="*/ 483610 w 12281973"/>
              <a:gd name="connsiteY1" fmla="*/ 27868 h 6248244"/>
              <a:gd name="connsiteX2" fmla="*/ 36453 w 12281973"/>
              <a:gd name="connsiteY2" fmla="*/ 43628 h 6248244"/>
              <a:gd name="connsiteX3" fmla="*/ 36452 w 12281973"/>
              <a:gd name="connsiteY3" fmla="*/ 861992 h 6248244"/>
              <a:gd name="connsiteX4" fmla="*/ 17296 w 12281973"/>
              <a:gd name="connsiteY4" fmla="*/ 1386810 h 6248244"/>
              <a:gd name="connsiteX5" fmla="*/ 6679 w 12281973"/>
              <a:gd name="connsiteY5" fmla="*/ 4612015 h 6248244"/>
              <a:gd name="connsiteX6" fmla="*/ 89932 w 12281973"/>
              <a:gd name="connsiteY6" fmla="*/ 5958664 h 6248244"/>
              <a:gd name="connsiteX7" fmla="*/ 2768884 w 12281973"/>
              <a:gd name="connsiteY7" fmla="*/ 5946805 h 6248244"/>
              <a:gd name="connsiteX8" fmla="*/ 4422579 w 12281973"/>
              <a:gd name="connsiteY8" fmla="*/ 5925422 h 6248244"/>
              <a:gd name="connsiteX9" fmla="*/ 5393880 w 12281973"/>
              <a:gd name="connsiteY9" fmla="*/ 5941285 h 6248244"/>
              <a:gd name="connsiteX10" fmla="*/ 5877638 w 12281973"/>
              <a:gd name="connsiteY10" fmla="*/ 6248244 h 6248244"/>
              <a:gd name="connsiteX11" fmla="*/ 6150141 w 12281973"/>
              <a:gd name="connsiteY11" fmla="*/ 5925516 h 6248244"/>
              <a:gd name="connsiteX12" fmla="*/ 9277333 w 12281973"/>
              <a:gd name="connsiteY12" fmla="*/ 5928731 h 6248244"/>
              <a:gd name="connsiteX13" fmla="*/ 10186235 w 12281973"/>
              <a:gd name="connsiteY13" fmla="*/ 5931606 h 6248244"/>
              <a:gd name="connsiteX14" fmla="*/ 11106174 w 12281973"/>
              <a:gd name="connsiteY14" fmla="*/ 5939473 h 6248244"/>
              <a:gd name="connsiteX15" fmla="*/ 12264257 w 12281973"/>
              <a:gd name="connsiteY15" fmla="*/ 5938427 h 6248244"/>
              <a:gd name="connsiteX16" fmla="*/ 12242403 w 12281973"/>
              <a:gd name="connsiteY16" fmla="*/ 2638781 h 6248244"/>
              <a:gd name="connsiteX17" fmla="*/ 12233051 w 12281973"/>
              <a:gd name="connsiteY17" fmla="*/ 193420 h 6248244"/>
              <a:gd name="connsiteX18" fmla="*/ 11824723 w 12281973"/>
              <a:gd name="connsiteY18" fmla="*/ 146142 h 6248244"/>
              <a:gd name="connsiteX19" fmla="*/ 10438260 w 12281973"/>
              <a:gd name="connsiteY19" fmla="*/ 118166 h 6248244"/>
              <a:gd name="connsiteX20" fmla="*/ 7778825 w 12281973"/>
              <a:gd name="connsiteY20" fmla="*/ 93017 h 6248244"/>
              <a:gd name="connsiteX21" fmla="*/ 2071691 w 12281973"/>
              <a:gd name="connsiteY21" fmla="*/ 17107 h 6248244"/>
              <a:gd name="connsiteX0" fmla="*/ 2071691 w 12281973"/>
              <a:gd name="connsiteY0" fmla="*/ 19214 h 6250351"/>
              <a:gd name="connsiteX1" fmla="*/ 483610 w 12281973"/>
              <a:gd name="connsiteY1" fmla="*/ 29975 h 6250351"/>
              <a:gd name="connsiteX2" fmla="*/ 36453 w 12281973"/>
              <a:gd name="connsiteY2" fmla="*/ 45735 h 6250351"/>
              <a:gd name="connsiteX3" fmla="*/ 36452 w 12281973"/>
              <a:gd name="connsiteY3" fmla="*/ 864099 h 6250351"/>
              <a:gd name="connsiteX4" fmla="*/ 17296 w 12281973"/>
              <a:gd name="connsiteY4" fmla="*/ 1388917 h 6250351"/>
              <a:gd name="connsiteX5" fmla="*/ 6679 w 12281973"/>
              <a:gd name="connsiteY5" fmla="*/ 4614122 h 6250351"/>
              <a:gd name="connsiteX6" fmla="*/ 89932 w 12281973"/>
              <a:gd name="connsiteY6" fmla="*/ 5960771 h 6250351"/>
              <a:gd name="connsiteX7" fmla="*/ 2768884 w 12281973"/>
              <a:gd name="connsiteY7" fmla="*/ 5948912 h 6250351"/>
              <a:gd name="connsiteX8" fmla="*/ 4422579 w 12281973"/>
              <a:gd name="connsiteY8" fmla="*/ 5927529 h 6250351"/>
              <a:gd name="connsiteX9" fmla="*/ 5393880 w 12281973"/>
              <a:gd name="connsiteY9" fmla="*/ 5943392 h 6250351"/>
              <a:gd name="connsiteX10" fmla="*/ 5877638 w 12281973"/>
              <a:gd name="connsiteY10" fmla="*/ 6250351 h 6250351"/>
              <a:gd name="connsiteX11" fmla="*/ 6150141 w 12281973"/>
              <a:gd name="connsiteY11" fmla="*/ 5927623 h 6250351"/>
              <a:gd name="connsiteX12" fmla="*/ 9277333 w 12281973"/>
              <a:gd name="connsiteY12" fmla="*/ 5930838 h 6250351"/>
              <a:gd name="connsiteX13" fmla="*/ 10186235 w 12281973"/>
              <a:gd name="connsiteY13" fmla="*/ 5933713 h 6250351"/>
              <a:gd name="connsiteX14" fmla="*/ 11106174 w 12281973"/>
              <a:gd name="connsiteY14" fmla="*/ 5941580 h 6250351"/>
              <a:gd name="connsiteX15" fmla="*/ 12264257 w 12281973"/>
              <a:gd name="connsiteY15" fmla="*/ 5940534 h 6250351"/>
              <a:gd name="connsiteX16" fmla="*/ 12242403 w 12281973"/>
              <a:gd name="connsiteY16" fmla="*/ 2640888 h 6250351"/>
              <a:gd name="connsiteX17" fmla="*/ 12233051 w 12281973"/>
              <a:gd name="connsiteY17" fmla="*/ 195527 h 6250351"/>
              <a:gd name="connsiteX18" fmla="*/ 11824723 w 12281973"/>
              <a:gd name="connsiteY18" fmla="*/ 148249 h 6250351"/>
              <a:gd name="connsiteX19" fmla="*/ 10295765 w 12281973"/>
              <a:gd name="connsiteY19" fmla="*/ 141693 h 6250351"/>
              <a:gd name="connsiteX20" fmla="*/ 7778825 w 12281973"/>
              <a:gd name="connsiteY20" fmla="*/ 95124 h 6250351"/>
              <a:gd name="connsiteX21" fmla="*/ 2071691 w 12281973"/>
              <a:gd name="connsiteY21" fmla="*/ 19214 h 6250351"/>
              <a:gd name="connsiteX0" fmla="*/ 2071691 w 12322325"/>
              <a:gd name="connsiteY0" fmla="*/ 0 h 6231137"/>
              <a:gd name="connsiteX1" fmla="*/ 483610 w 12322325"/>
              <a:gd name="connsiteY1" fmla="*/ 10761 h 6231137"/>
              <a:gd name="connsiteX2" fmla="*/ 36453 w 12322325"/>
              <a:gd name="connsiteY2" fmla="*/ 26521 h 6231137"/>
              <a:gd name="connsiteX3" fmla="*/ 36452 w 12322325"/>
              <a:gd name="connsiteY3" fmla="*/ 844885 h 6231137"/>
              <a:gd name="connsiteX4" fmla="*/ 17296 w 12322325"/>
              <a:gd name="connsiteY4" fmla="*/ 1369703 h 6231137"/>
              <a:gd name="connsiteX5" fmla="*/ 6679 w 12322325"/>
              <a:gd name="connsiteY5" fmla="*/ 4594908 h 6231137"/>
              <a:gd name="connsiteX6" fmla="*/ 89932 w 12322325"/>
              <a:gd name="connsiteY6" fmla="*/ 5941557 h 6231137"/>
              <a:gd name="connsiteX7" fmla="*/ 2768884 w 12322325"/>
              <a:gd name="connsiteY7" fmla="*/ 5929698 h 6231137"/>
              <a:gd name="connsiteX8" fmla="*/ 4422579 w 12322325"/>
              <a:gd name="connsiteY8" fmla="*/ 5908315 h 6231137"/>
              <a:gd name="connsiteX9" fmla="*/ 5393880 w 12322325"/>
              <a:gd name="connsiteY9" fmla="*/ 5924178 h 6231137"/>
              <a:gd name="connsiteX10" fmla="*/ 5877638 w 12322325"/>
              <a:gd name="connsiteY10" fmla="*/ 6231137 h 6231137"/>
              <a:gd name="connsiteX11" fmla="*/ 6150141 w 12322325"/>
              <a:gd name="connsiteY11" fmla="*/ 5908409 h 6231137"/>
              <a:gd name="connsiteX12" fmla="*/ 9277333 w 12322325"/>
              <a:gd name="connsiteY12" fmla="*/ 5911624 h 6231137"/>
              <a:gd name="connsiteX13" fmla="*/ 10186235 w 12322325"/>
              <a:gd name="connsiteY13" fmla="*/ 5914499 h 6231137"/>
              <a:gd name="connsiteX14" fmla="*/ 11106174 w 12322325"/>
              <a:gd name="connsiteY14" fmla="*/ 5922366 h 6231137"/>
              <a:gd name="connsiteX15" fmla="*/ 12264257 w 12322325"/>
              <a:gd name="connsiteY15" fmla="*/ 5921320 h 6231137"/>
              <a:gd name="connsiteX16" fmla="*/ 12242403 w 12322325"/>
              <a:gd name="connsiteY16" fmla="*/ 2621674 h 6231137"/>
              <a:gd name="connsiteX17" fmla="*/ 12233051 w 12322325"/>
              <a:gd name="connsiteY17" fmla="*/ 176313 h 6231137"/>
              <a:gd name="connsiteX18" fmla="*/ 11824723 w 12322325"/>
              <a:gd name="connsiteY18" fmla="*/ 129035 h 6231137"/>
              <a:gd name="connsiteX19" fmla="*/ 10295765 w 12322325"/>
              <a:gd name="connsiteY19" fmla="*/ 122479 h 6231137"/>
              <a:gd name="connsiteX20" fmla="*/ 7778825 w 12322325"/>
              <a:gd name="connsiteY20" fmla="*/ 75910 h 6231137"/>
              <a:gd name="connsiteX21" fmla="*/ 2071691 w 12322325"/>
              <a:gd name="connsiteY21" fmla="*/ 0 h 6231137"/>
              <a:gd name="connsiteX0" fmla="*/ 2071691 w 12275492"/>
              <a:gd name="connsiteY0" fmla="*/ 0 h 6231137"/>
              <a:gd name="connsiteX1" fmla="*/ 483610 w 12275492"/>
              <a:gd name="connsiteY1" fmla="*/ 10761 h 6231137"/>
              <a:gd name="connsiteX2" fmla="*/ 36453 w 12275492"/>
              <a:gd name="connsiteY2" fmla="*/ 26521 h 6231137"/>
              <a:gd name="connsiteX3" fmla="*/ 36452 w 12275492"/>
              <a:gd name="connsiteY3" fmla="*/ 844885 h 6231137"/>
              <a:gd name="connsiteX4" fmla="*/ 17296 w 12275492"/>
              <a:gd name="connsiteY4" fmla="*/ 1369703 h 6231137"/>
              <a:gd name="connsiteX5" fmla="*/ 6679 w 12275492"/>
              <a:gd name="connsiteY5" fmla="*/ 4594908 h 6231137"/>
              <a:gd name="connsiteX6" fmla="*/ 89932 w 12275492"/>
              <a:gd name="connsiteY6" fmla="*/ 5941557 h 6231137"/>
              <a:gd name="connsiteX7" fmla="*/ 2768884 w 12275492"/>
              <a:gd name="connsiteY7" fmla="*/ 5929698 h 6231137"/>
              <a:gd name="connsiteX8" fmla="*/ 4422579 w 12275492"/>
              <a:gd name="connsiteY8" fmla="*/ 5908315 h 6231137"/>
              <a:gd name="connsiteX9" fmla="*/ 5393880 w 12275492"/>
              <a:gd name="connsiteY9" fmla="*/ 5924178 h 6231137"/>
              <a:gd name="connsiteX10" fmla="*/ 5877638 w 12275492"/>
              <a:gd name="connsiteY10" fmla="*/ 6231137 h 6231137"/>
              <a:gd name="connsiteX11" fmla="*/ 6150141 w 12275492"/>
              <a:gd name="connsiteY11" fmla="*/ 5908409 h 6231137"/>
              <a:gd name="connsiteX12" fmla="*/ 9277333 w 12275492"/>
              <a:gd name="connsiteY12" fmla="*/ 5911624 h 6231137"/>
              <a:gd name="connsiteX13" fmla="*/ 10186235 w 12275492"/>
              <a:gd name="connsiteY13" fmla="*/ 5914499 h 6231137"/>
              <a:gd name="connsiteX14" fmla="*/ 11106174 w 12275492"/>
              <a:gd name="connsiteY14" fmla="*/ 5922366 h 6231137"/>
              <a:gd name="connsiteX15" fmla="*/ 12264257 w 12275492"/>
              <a:gd name="connsiteY15" fmla="*/ 5921320 h 6231137"/>
              <a:gd name="connsiteX16" fmla="*/ 12242403 w 12275492"/>
              <a:gd name="connsiteY16" fmla="*/ 2621674 h 6231137"/>
              <a:gd name="connsiteX17" fmla="*/ 12233051 w 12275492"/>
              <a:gd name="connsiteY17" fmla="*/ 176313 h 6231137"/>
              <a:gd name="connsiteX18" fmla="*/ 11824723 w 12275492"/>
              <a:gd name="connsiteY18" fmla="*/ 129035 h 6231137"/>
              <a:gd name="connsiteX19" fmla="*/ 10295765 w 12275492"/>
              <a:gd name="connsiteY19" fmla="*/ 122479 h 6231137"/>
              <a:gd name="connsiteX20" fmla="*/ 7778825 w 12275492"/>
              <a:gd name="connsiteY20" fmla="*/ 75910 h 6231137"/>
              <a:gd name="connsiteX21" fmla="*/ 2071691 w 12275492"/>
              <a:gd name="connsiteY21" fmla="*/ 0 h 6231137"/>
              <a:gd name="connsiteX0" fmla="*/ 2071691 w 12313887"/>
              <a:gd name="connsiteY0" fmla="*/ 20004 h 6251141"/>
              <a:gd name="connsiteX1" fmla="*/ 483610 w 12313887"/>
              <a:gd name="connsiteY1" fmla="*/ 30765 h 6251141"/>
              <a:gd name="connsiteX2" fmla="*/ 36453 w 12313887"/>
              <a:gd name="connsiteY2" fmla="*/ 46525 h 6251141"/>
              <a:gd name="connsiteX3" fmla="*/ 36452 w 12313887"/>
              <a:gd name="connsiteY3" fmla="*/ 864889 h 6251141"/>
              <a:gd name="connsiteX4" fmla="*/ 17296 w 12313887"/>
              <a:gd name="connsiteY4" fmla="*/ 1389707 h 6251141"/>
              <a:gd name="connsiteX5" fmla="*/ 6679 w 12313887"/>
              <a:gd name="connsiteY5" fmla="*/ 4614912 h 6251141"/>
              <a:gd name="connsiteX6" fmla="*/ 89932 w 12313887"/>
              <a:gd name="connsiteY6" fmla="*/ 5961561 h 6251141"/>
              <a:gd name="connsiteX7" fmla="*/ 2768884 w 12313887"/>
              <a:gd name="connsiteY7" fmla="*/ 5949702 h 6251141"/>
              <a:gd name="connsiteX8" fmla="*/ 4422579 w 12313887"/>
              <a:gd name="connsiteY8" fmla="*/ 5928319 h 6251141"/>
              <a:gd name="connsiteX9" fmla="*/ 5393880 w 12313887"/>
              <a:gd name="connsiteY9" fmla="*/ 5944182 h 6251141"/>
              <a:gd name="connsiteX10" fmla="*/ 5877638 w 12313887"/>
              <a:gd name="connsiteY10" fmla="*/ 6251141 h 6251141"/>
              <a:gd name="connsiteX11" fmla="*/ 6150141 w 12313887"/>
              <a:gd name="connsiteY11" fmla="*/ 5928413 h 6251141"/>
              <a:gd name="connsiteX12" fmla="*/ 9277333 w 12313887"/>
              <a:gd name="connsiteY12" fmla="*/ 5931628 h 6251141"/>
              <a:gd name="connsiteX13" fmla="*/ 10186235 w 12313887"/>
              <a:gd name="connsiteY13" fmla="*/ 5934503 h 6251141"/>
              <a:gd name="connsiteX14" fmla="*/ 11106174 w 12313887"/>
              <a:gd name="connsiteY14" fmla="*/ 5942370 h 6251141"/>
              <a:gd name="connsiteX15" fmla="*/ 12264257 w 12313887"/>
              <a:gd name="connsiteY15" fmla="*/ 5941324 h 6251141"/>
              <a:gd name="connsiteX16" fmla="*/ 12289901 w 12313887"/>
              <a:gd name="connsiteY16" fmla="*/ 2652389 h 6251141"/>
              <a:gd name="connsiteX17" fmla="*/ 12233051 w 12313887"/>
              <a:gd name="connsiteY17" fmla="*/ 196317 h 6251141"/>
              <a:gd name="connsiteX18" fmla="*/ 11824723 w 12313887"/>
              <a:gd name="connsiteY18" fmla="*/ 149039 h 6251141"/>
              <a:gd name="connsiteX19" fmla="*/ 10295765 w 12313887"/>
              <a:gd name="connsiteY19" fmla="*/ 142483 h 6251141"/>
              <a:gd name="connsiteX20" fmla="*/ 7778825 w 12313887"/>
              <a:gd name="connsiteY20" fmla="*/ 95914 h 6251141"/>
              <a:gd name="connsiteX21" fmla="*/ 2071691 w 12313887"/>
              <a:gd name="connsiteY21" fmla="*/ 20004 h 6251141"/>
              <a:gd name="connsiteX0" fmla="*/ 2071691 w 12332516"/>
              <a:gd name="connsiteY0" fmla="*/ 20004 h 6251141"/>
              <a:gd name="connsiteX1" fmla="*/ 483610 w 12332516"/>
              <a:gd name="connsiteY1" fmla="*/ 30765 h 6251141"/>
              <a:gd name="connsiteX2" fmla="*/ 36453 w 12332516"/>
              <a:gd name="connsiteY2" fmla="*/ 46525 h 6251141"/>
              <a:gd name="connsiteX3" fmla="*/ 36452 w 12332516"/>
              <a:gd name="connsiteY3" fmla="*/ 864889 h 6251141"/>
              <a:gd name="connsiteX4" fmla="*/ 17296 w 12332516"/>
              <a:gd name="connsiteY4" fmla="*/ 1389707 h 6251141"/>
              <a:gd name="connsiteX5" fmla="*/ 6679 w 12332516"/>
              <a:gd name="connsiteY5" fmla="*/ 4614912 h 6251141"/>
              <a:gd name="connsiteX6" fmla="*/ 89932 w 12332516"/>
              <a:gd name="connsiteY6" fmla="*/ 5961561 h 6251141"/>
              <a:gd name="connsiteX7" fmla="*/ 2768884 w 12332516"/>
              <a:gd name="connsiteY7" fmla="*/ 5949702 h 6251141"/>
              <a:gd name="connsiteX8" fmla="*/ 4422579 w 12332516"/>
              <a:gd name="connsiteY8" fmla="*/ 5928319 h 6251141"/>
              <a:gd name="connsiteX9" fmla="*/ 5393880 w 12332516"/>
              <a:gd name="connsiteY9" fmla="*/ 5944182 h 6251141"/>
              <a:gd name="connsiteX10" fmla="*/ 5877638 w 12332516"/>
              <a:gd name="connsiteY10" fmla="*/ 6251141 h 6251141"/>
              <a:gd name="connsiteX11" fmla="*/ 6150141 w 12332516"/>
              <a:gd name="connsiteY11" fmla="*/ 5928413 h 6251141"/>
              <a:gd name="connsiteX12" fmla="*/ 9277333 w 12332516"/>
              <a:gd name="connsiteY12" fmla="*/ 5931628 h 6251141"/>
              <a:gd name="connsiteX13" fmla="*/ 10186235 w 12332516"/>
              <a:gd name="connsiteY13" fmla="*/ 5934503 h 6251141"/>
              <a:gd name="connsiteX14" fmla="*/ 11106174 w 12332516"/>
              <a:gd name="connsiteY14" fmla="*/ 5942370 h 6251141"/>
              <a:gd name="connsiteX15" fmla="*/ 12264257 w 12332516"/>
              <a:gd name="connsiteY15" fmla="*/ 5941324 h 6251141"/>
              <a:gd name="connsiteX16" fmla="*/ 12289901 w 12332516"/>
              <a:gd name="connsiteY16" fmla="*/ 2652389 h 6251141"/>
              <a:gd name="connsiteX17" fmla="*/ 12280552 w 12332516"/>
              <a:gd name="connsiteY17" fmla="*/ 196317 h 6251141"/>
              <a:gd name="connsiteX18" fmla="*/ 11824723 w 12332516"/>
              <a:gd name="connsiteY18" fmla="*/ 149039 h 6251141"/>
              <a:gd name="connsiteX19" fmla="*/ 10295765 w 12332516"/>
              <a:gd name="connsiteY19" fmla="*/ 142483 h 6251141"/>
              <a:gd name="connsiteX20" fmla="*/ 7778825 w 12332516"/>
              <a:gd name="connsiteY20" fmla="*/ 95914 h 6251141"/>
              <a:gd name="connsiteX21" fmla="*/ 2071691 w 12332516"/>
              <a:gd name="connsiteY21" fmla="*/ 20004 h 6251141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2652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578608 w 12322347"/>
              <a:gd name="connsiteY1" fmla="*/ 42448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261685 w 12322347"/>
              <a:gd name="connsiteY0" fmla="*/ 10365 h 6188689"/>
              <a:gd name="connsiteX1" fmla="*/ 578608 w 12322347"/>
              <a:gd name="connsiteY1" fmla="*/ 0 h 6188689"/>
              <a:gd name="connsiteX2" fmla="*/ 36453 w 12322347"/>
              <a:gd name="connsiteY2" fmla="*/ 26323 h 6188689"/>
              <a:gd name="connsiteX3" fmla="*/ 36452 w 12322347"/>
              <a:gd name="connsiteY3" fmla="*/ 802437 h 6188689"/>
              <a:gd name="connsiteX4" fmla="*/ 17296 w 12322347"/>
              <a:gd name="connsiteY4" fmla="*/ 1327255 h 6188689"/>
              <a:gd name="connsiteX5" fmla="*/ 6679 w 12322347"/>
              <a:gd name="connsiteY5" fmla="*/ 4552460 h 6188689"/>
              <a:gd name="connsiteX6" fmla="*/ 89932 w 12322347"/>
              <a:gd name="connsiteY6" fmla="*/ 5899109 h 6188689"/>
              <a:gd name="connsiteX7" fmla="*/ 2768884 w 12322347"/>
              <a:gd name="connsiteY7" fmla="*/ 5887250 h 6188689"/>
              <a:gd name="connsiteX8" fmla="*/ 4422579 w 12322347"/>
              <a:gd name="connsiteY8" fmla="*/ 5865867 h 6188689"/>
              <a:gd name="connsiteX9" fmla="*/ 5393880 w 12322347"/>
              <a:gd name="connsiteY9" fmla="*/ 5881730 h 6188689"/>
              <a:gd name="connsiteX10" fmla="*/ 5877638 w 12322347"/>
              <a:gd name="connsiteY10" fmla="*/ 6188689 h 6188689"/>
              <a:gd name="connsiteX11" fmla="*/ 6150141 w 12322347"/>
              <a:gd name="connsiteY11" fmla="*/ 5865961 h 6188689"/>
              <a:gd name="connsiteX12" fmla="*/ 9277333 w 12322347"/>
              <a:gd name="connsiteY12" fmla="*/ 5869176 h 6188689"/>
              <a:gd name="connsiteX13" fmla="*/ 10186235 w 12322347"/>
              <a:gd name="connsiteY13" fmla="*/ 5872051 h 6188689"/>
              <a:gd name="connsiteX14" fmla="*/ 11106174 w 12322347"/>
              <a:gd name="connsiteY14" fmla="*/ 5879918 h 6188689"/>
              <a:gd name="connsiteX15" fmla="*/ 12264257 w 12322347"/>
              <a:gd name="connsiteY15" fmla="*/ 5878872 h 6188689"/>
              <a:gd name="connsiteX16" fmla="*/ 12289901 w 12322347"/>
              <a:gd name="connsiteY16" fmla="*/ 2589937 h 6188689"/>
              <a:gd name="connsiteX17" fmla="*/ 12280552 w 12322347"/>
              <a:gd name="connsiteY17" fmla="*/ 133865 h 6188689"/>
              <a:gd name="connsiteX18" fmla="*/ 11824723 w 12322347"/>
              <a:gd name="connsiteY18" fmla="*/ 86587 h 6188689"/>
              <a:gd name="connsiteX19" fmla="*/ 10295765 w 12322347"/>
              <a:gd name="connsiteY19" fmla="*/ 80031 h 6188689"/>
              <a:gd name="connsiteX20" fmla="*/ 7778825 w 12322347"/>
              <a:gd name="connsiteY20" fmla="*/ 33462 h 6188689"/>
              <a:gd name="connsiteX21" fmla="*/ 2261685 w 12322347"/>
              <a:gd name="connsiteY21" fmla="*/ 10365 h 6188689"/>
              <a:gd name="connsiteX0" fmla="*/ 2261685 w 12322347"/>
              <a:gd name="connsiteY0" fmla="*/ 0 h 6178324"/>
              <a:gd name="connsiteX1" fmla="*/ 816102 w 12322347"/>
              <a:gd name="connsiteY1" fmla="*/ 10760 h 6178324"/>
              <a:gd name="connsiteX2" fmla="*/ 36453 w 12322347"/>
              <a:gd name="connsiteY2" fmla="*/ 15958 h 6178324"/>
              <a:gd name="connsiteX3" fmla="*/ 36452 w 12322347"/>
              <a:gd name="connsiteY3" fmla="*/ 792072 h 6178324"/>
              <a:gd name="connsiteX4" fmla="*/ 17296 w 12322347"/>
              <a:gd name="connsiteY4" fmla="*/ 1316890 h 6178324"/>
              <a:gd name="connsiteX5" fmla="*/ 6679 w 12322347"/>
              <a:gd name="connsiteY5" fmla="*/ 4542095 h 6178324"/>
              <a:gd name="connsiteX6" fmla="*/ 89932 w 12322347"/>
              <a:gd name="connsiteY6" fmla="*/ 5888744 h 6178324"/>
              <a:gd name="connsiteX7" fmla="*/ 2768884 w 12322347"/>
              <a:gd name="connsiteY7" fmla="*/ 5876885 h 6178324"/>
              <a:gd name="connsiteX8" fmla="*/ 4422579 w 12322347"/>
              <a:gd name="connsiteY8" fmla="*/ 5855502 h 6178324"/>
              <a:gd name="connsiteX9" fmla="*/ 5393880 w 12322347"/>
              <a:gd name="connsiteY9" fmla="*/ 5871365 h 6178324"/>
              <a:gd name="connsiteX10" fmla="*/ 5877638 w 12322347"/>
              <a:gd name="connsiteY10" fmla="*/ 6178324 h 6178324"/>
              <a:gd name="connsiteX11" fmla="*/ 6150141 w 12322347"/>
              <a:gd name="connsiteY11" fmla="*/ 5855596 h 6178324"/>
              <a:gd name="connsiteX12" fmla="*/ 9277333 w 12322347"/>
              <a:gd name="connsiteY12" fmla="*/ 5858811 h 6178324"/>
              <a:gd name="connsiteX13" fmla="*/ 10186235 w 12322347"/>
              <a:gd name="connsiteY13" fmla="*/ 5861686 h 6178324"/>
              <a:gd name="connsiteX14" fmla="*/ 11106174 w 12322347"/>
              <a:gd name="connsiteY14" fmla="*/ 5869553 h 6178324"/>
              <a:gd name="connsiteX15" fmla="*/ 12264257 w 12322347"/>
              <a:gd name="connsiteY15" fmla="*/ 5868507 h 6178324"/>
              <a:gd name="connsiteX16" fmla="*/ 12289901 w 12322347"/>
              <a:gd name="connsiteY16" fmla="*/ 2579572 h 6178324"/>
              <a:gd name="connsiteX17" fmla="*/ 12280552 w 12322347"/>
              <a:gd name="connsiteY17" fmla="*/ 123500 h 6178324"/>
              <a:gd name="connsiteX18" fmla="*/ 11824723 w 12322347"/>
              <a:gd name="connsiteY18" fmla="*/ 76222 h 6178324"/>
              <a:gd name="connsiteX19" fmla="*/ 10295765 w 12322347"/>
              <a:gd name="connsiteY19" fmla="*/ 69666 h 6178324"/>
              <a:gd name="connsiteX20" fmla="*/ 7778825 w 12322347"/>
              <a:gd name="connsiteY20" fmla="*/ 23097 h 6178324"/>
              <a:gd name="connsiteX21" fmla="*/ 2261685 w 12322347"/>
              <a:gd name="connsiteY21" fmla="*/ 0 h 617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22347" h="6178324">
                <a:moveTo>
                  <a:pt x="2261685" y="0"/>
                </a:moveTo>
                <a:lnTo>
                  <a:pt x="816102" y="10760"/>
                </a:lnTo>
                <a:lnTo>
                  <a:pt x="36453" y="15958"/>
                </a:lnTo>
                <a:cubicBezTo>
                  <a:pt x="36453" y="288746"/>
                  <a:pt x="36452" y="519284"/>
                  <a:pt x="36452" y="792072"/>
                </a:cubicBezTo>
                <a:cubicBezTo>
                  <a:pt x="37984" y="902748"/>
                  <a:pt x="15764" y="1206214"/>
                  <a:pt x="17296" y="1316890"/>
                </a:cubicBezTo>
                <a:cubicBezTo>
                  <a:pt x="32125" y="1752674"/>
                  <a:pt x="-17301" y="3705146"/>
                  <a:pt x="6679" y="4542095"/>
                </a:cubicBezTo>
                <a:cubicBezTo>
                  <a:pt x="46570" y="5225386"/>
                  <a:pt x="-51265" y="5916324"/>
                  <a:pt x="89932" y="5888744"/>
                </a:cubicBezTo>
                <a:cubicBezTo>
                  <a:pt x="879263" y="5903089"/>
                  <a:pt x="1955065" y="5877266"/>
                  <a:pt x="2768884" y="5876885"/>
                </a:cubicBezTo>
                <a:lnTo>
                  <a:pt x="4422579" y="5855502"/>
                </a:lnTo>
                <a:lnTo>
                  <a:pt x="5393880" y="5871365"/>
                </a:lnTo>
                <a:cubicBezTo>
                  <a:pt x="5664089" y="6007274"/>
                  <a:pt x="5704024" y="6065354"/>
                  <a:pt x="5877638" y="6178324"/>
                </a:cubicBezTo>
                <a:cubicBezTo>
                  <a:pt x="5954187" y="6102215"/>
                  <a:pt x="6049125" y="5996227"/>
                  <a:pt x="6150141" y="5855596"/>
                </a:cubicBezTo>
                <a:cubicBezTo>
                  <a:pt x="6237130" y="5852856"/>
                  <a:pt x="8916121" y="5865726"/>
                  <a:pt x="9277333" y="5858811"/>
                </a:cubicBezTo>
                <a:lnTo>
                  <a:pt x="10186235" y="5861686"/>
                </a:lnTo>
                <a:lnTo>
                  <a:pt x="11106174" y="5869553"/>
                </a:lnTo>
                <a:cubicBezTo>
                  <a:pt x="11463837" y="5859889"/>
                  <a:pt x="12237326" y="5912260"/>
                  <a:pt x="12264257" y="5868507"/>
                </a:cubicBezTo>
                <a:cubicBezTo>
                  <a:pt x="12302700" y="5662987"/>
                  <a:pt x="12276557" y="4364873"/>
                  <a:pt x="12289901" y="2579572"/>
                </a:cubicBezTo>
                <a:cubicBezTo>
                  <a:pt x="12338262" y="1498304"/>
                  <a:pt x="12330432" y="544926"/>
                  <a:pt x="12280552" y="123500"/>
                </a:cubicBezTo>
                <a:cubicBezTo>
                  <a:pt x="12274271" y="70433"/>
                  <a:pt x="12155521" y="85194"/>
                  <a:pt x="11824723" y="76222"/>
                </a:cubicBezTo>
                <a:cubicBezTo>
                  <a:pt x="11493925" y="67250"/>
                  <a:pt x="10495817" y="85585"/>
                  <a:pt x="10295765" y="69666"/>
                </a:cubicBezTo>
                <a:lnTo>
                  <a:pt x="7778825" y="23097"/>
                </a:lnTo>
                <a:lnTo>
                  <a:pt x="2261685" y="0"/>
                </a:ln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C3FAC55-09C4-4EAD-9435-D35B1660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527" y="604801"/>
            <a:ext cx="5556425" cy="1531089"/>
          </a:xfrm>
        </p:spPr>
        <p:txBody>
          <a:bodyPr>
            <a:normAutofit/>
          </a:bodyPr>
          <a:lstStyle/>
          <a:p>
            <a:pPr algn="ctr"/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라운드 로빈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F2934-6203-415F-89A8-DF314F572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057" y="2311400"/>
            <a:ext cx="5218487" cy="3652212"/>
          </a:xfrm>
        </p:spPr>
        <p:txBody>
          <a:bodyPr>
            <a:normAutofit/>
          </a:bodyPr>
          <a:lstStyle/>
          <a:p>
            <a:pPr marL="342900" lvl="0" indent="-342900" latinLnBrk="1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ko-KR" sz="1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각 프로세스마다 동일한 시간할당을 가짐</a:t>
            </a:r>
          </a:p>
          <a:p>
            <a:pPr marL="342900" lvl="0" indent="-342900" latinLnBrk="1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ko-KR" sz="1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문맥전화 오버헤드 증가</a:t>
            </a:r>
            <a:r>
              <a:rPr lang="en-US" altLang="ko-KR" sz="1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응답시간 감소</a:t>
            </a:r>
          </a:p>
          <a:p>
            <a:pPr marL="342900" lvl="0" indent="-342900" latinLnBrk="1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ko-KR" sz="1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할당시간 증가 </a:t>
            </a:r>
            <a:r>
              <a:rPr lang="en-US" altLang="ko-KR" sz="1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 FCFS </a:t>
            </a:r>
            <a:r>
              <a:rPr lang="ko-KR" altLang="ko-KR" sz="1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처럼 동작</a:t>
            </a:r>
          </a:p>
          <a:p>
            <a:pPr marL="342900" lvl="0" indent="-342900" latinLnBrk="1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ko-KR" sz="1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할당시간 감소 </a:t>
            </a:r>
            <a:r>
              <a:rPr lang="en-US" altLang="ko-KR" sz="1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 </a:t>
            </a:r>
            <a:r>
              <a:rPr lang="ko-KR" altLang="ko-KR" sz="1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문맥전환만 하다가 시간 다</a:t>
            </a:r>
            <a:r>
              <a:rPr lang="en-US" altLang="ko-KR" sz="1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보냄</a:t>
            </a:r>
          </a:p>
          <a:p>
            <a:pPr marL="342900" lvl="0" indent="-342900" latinLnBrk="1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ko-KR" sz="1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최적화된 할당시간을 찾는 것이 </a:t>
            </a:r>
            <a:r>
              <a:rPr lang="ko-KR" altLang="ko-KR" sz="1500" kern="100" dirty="0" err="1">
                <a:effectLst/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매우매우매우</a:t>
            </a:r>
            <a:r>
              <a:rPr lang="ko-KR" altLang="ko-KR" sz="1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중요</a:t>
            </a:r>
          </a:p>
          <a:p>
            <a:pPr marL="342900" lvl="0" indent="-342900" latinLnBrk="1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ko-KR" sz="1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보통 </a:t>
            </a:r>
            <a:r>
              <a:rPr lang="en-US" altLang="ko-KR" sz="15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cpu</a:t>
            </a:r>
            <a:r>
              <a:rPr lang="en-US" altLang="ko-KR" sz="1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burst time</a:t>
            </a:r>
            <a:r>
              <a:rPr lang="ko-KR" altLang="ko-KR" sz="1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1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80%</a:t>
            </a:r>
            <a:r>
              <a:rPr lang="ko-KR" altLang="ko-KR" sz="1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보다 길게 설정</a:t>
            </a:r>
          </a:p>
        </p:txBody>
      </p:sp>
      <p:pic>
        <p:nvPicPr>
          <p:cNvPr id="8194" name="Picture 2" descr="Scheduling Policy 의 발전 과정과 장단점 1(Round Robin 까지)">
            <a:extLst>
              <a:ext uri="{FF2B5EF4-FFF2-40B4-BE49-F238E27FC236}">
                <a16:creationId xmlns:a16="http://schemas.microsoft.com/office/drawing/2014/main" id="{81E81B76-3824-47AF-A396-C933D8E52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55533" y="1922106"/>
            <a:ext cx="4524703" cy="288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8" name="Freeform: Shape 193">
            <a:extLst>
              <a:ext uri="{FF2B5EF4-FFF2-40B4-BE49-F238E27FC236}">
                <a16:creationId xmlns:a16="http://schemas.microsoft.com/office/drawing/2014/main" id="{C535A640-1948-4AFD-A0B7-19AFDA955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806735" y="-157114"/>
            <a:ext cx="6053827" cy="6948641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214933 w 12114253"/>
              <a:gd name="connsiteY9" fmla="*/ 5924178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308929 w 12114253"/>
              <a:gd name="connsiteY8" fmla="*/ 5926717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952198 w 12173707"/>
              <a:gd name="connsiteY0" fmla="*/ 0 h 6231137"/>
              <a:gd name="connsiteX1" fmla="*/ 364117 w 12173707"/>
              <a:gd name="connsiteY1" fmla="*/ 10761 h 6231137"/>
              <a:gd name="connsiteX2" fmla="*/ 59454 w 12173707"/>
              <a:gd name="connsiteY2" fmla="*/ 47942 h 6231137"/>
              <a:gd name="connsiteX3" fmla="*/ 59454 w 12173707"/>
              <a:gd name="connsiteY3" fmla="*/ 909146 h 6231137"/>
              <a:gd name="connsiteX4" fmla="*/ 64051 w 12173707"/>
              <a:gd name="connsiteY4" fmla="*/ 909146 h 6231137"/>
              <a:gd name="connsiteX5" fmla="*/ 148426 w 12173707"/>
              <a:gd name="connsiteY5" fmla="*/ 3523848 h 6231137"/>
              <a:gd name="connsiteX6" fmla="*/ 41689 w 12173707"/>
              <a:gd name="connsiteY6" fmla="*/ 5941555 h 6231137"/>
              <a:gd name="connsiteX7" fmla="*/ 2649391 w 12173707"/>
              <a:gd name="connsiteY7" fmla="*/ 5929698 h 6231137"/>
              <a:gd name="connsiteX8" fmla="*/ 4303086 w 12173707"/>
              <a:gd name="connsiteY8" fmla="*/ 5908315 h 6231137"/>
              <a:gd name="connsiteX9" fmla="*/ 5274387 w 12173707"/>
              <a:gd name="connsiteY9" fmla="*/ 5924178 h 6231137"/>
              <a:gd name="connsiteX10" fmla="*/ 5758145 w 12173707"/>
              <a:gd name="connsiteY10" fmla="*/ 6231137 h 6231137"/>
              <a:gd name="connsiteX11" fmla="*/ 6030648 w 12173707"/>
              <a:gd name="connsiteY11" fmla="*/ 5908409 h 6231137"/>
              <a:gd name="connsiteX12" fmla="*/ 9157840 w 12173707"/>
              <a:gd name="connsiteY12" fmla="*/ 5911624 h 6231137"/>
              <a:gd name="connsiteX13" fmla="*/ 10066742 w 12173707"/>
              <a:gd name="connsiteY13" fmla="*/ 5914499 h 6231137"/>
              <a:gd name="connsiteX14" fmla="*/ 10986681 w 12173707"/>
              <a:gd name="connsiteY14" fmla="*/ 5922366 h 6231137"/>
              <a:gd name="connsiteX15" fmla="*/ 12144764 w 12173707"/>
              <a:gd name="connsiteY15" fmla="*/ 5921320 h 6231137"/>
              <a:gd name="connsiteX16" fmla="*/ 12122910 w 12173707"/>
              <a:gd name="connsiteY16" fmla="*/ 2621674 h 6231137"/>
              <a:gd name="connsiteX17" fmla="*/ 12113558 w 12173707"/>
              <a:gd name="connsiteY17" fmla="*/ 176313 h 6231137"/>
              <a:gd name="connsiteX18" fmla="*/ 11348991 w 12173707"/>
              <a:gd name="connsiteY18" fmla="*/ 107615 h 6231137"/>
              <a:gd name="connsiteX19" fmla="*/ 10318767 w 12173707"/>
              <a:gd name="connsiteY19" fmla="*/ 101059 h 6231137"/>
              <a:gd name="connsiteX20" fmla="*/ 7659332 w 12173707"/>
              <a:gd name="connsiteY20" fmla="*/ 75910 h 6231137"/>
              <a:gd name="connsiteX21" fmla="*/ 1952198 w 12173707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9 w 12201124"/>
              <a:gd name="connsiteY5" fmla="*/ 3534559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8 w 12201124"/>
              <a:gd name="connsiteY5" fmla="*/ 4337852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86334 w 12207843"/>
              <a:gd name="connsiteY0" fmla="*/ 0 h 6231137"/>
              <a:gd name="connsiteX1" fmla="*/ 398253 w 12207843"/>
              <a:gd name="connsiteY1" fmla="*/ 10761 h 6231137"/>
              <a:gd name="connsiteX2" fmla="*/ 93590 w 12207843"/>
              <a:gd name="connsiteY2" fmla="*/ 47942 h 6231137"/>
              <a:gd name="connsiteX3" fmla="*/ 93590 w 12207843"/>
              <a:gd name="connsiteY3" fmla="*/ 909146 h 6231137"/>
              <a:gd name="connsiteX4" fmla="*/ 98187 w 12207843"/>
              <a:gd name="connsiteY4" fmla="*/ 909146 h 6231137"/>
              <a:gd name="connsiteX5" fmla="*/ 40067 w 12207843"/>
              <a:gd name="connsiteY5" fmla="*/ 4337852 h 6231137"/>
              <a:gd name="connsiteX6" fmla="*/ 75825 w 12207843"/>
              <a:gd name="connsiteY6" fmla="*/ 5941555 h 6231137"/>
              <a:gd name="connsiteX7" fmla="*/ 2683527 w 12207843"/>
              <a:gd name="connsiteY7" fmla="*/ 5929698 h 6231137"/>
              <a:gd name="connsiteX8" fmla="*/ 4337222 w 12207843"/>
              <a:gd name="connsiteY8" fmla="*/ 5908315 h 6231137"/>
              <a:gd name="connsiteX9" fmla="*/ 5308523 w 12207843"/>
              <a:gd name="connsiteY9" fmla="*/ 5924178 h 6231137"/>
              <a:gd name="connsiteX10" fmla="*/ 5792281 w 12207843"/>
              <a:gd name="connsiteY10" fmla="*/ 6231137 h 6231137"/>
              <a:gd name="connsiteX11" fmla="*/ 6064784 w 12207843"/>
              <a:gd name="connsiteY11" fmla="*/ 5908409 h 6231137"/>
              <a:gd name="connsiteX12" fmla="*/ 9191976 w 12207843"/>
              <a:gd name="connsiteY12" fmla="*/ 5911624 h 6231137"/>
              <a:gd name="connsiteX13" fmla="*/ 10100878 w 12207843"/>
              <a:gd name="connsiteY13" fmla="*/ 5914499 h 6231137"/>
              <a:gd name="connsiteX14" fmla="*/ 11020817 w 12207843"/>
              <a:gd name="connsiteY14" fmla="*/ 5922366 h 6231137"/>
              <a:gd name="connsiteX15" fmla="*/ 12178900 w 12207843"/>
              <a:gd name="connsiteY15" fmla="*/ 5921320 h 6231137"/>
              <a:gd name="connsiteX16" fmla="*/ 12157046 w 12207843"/>
              <a:gd name="connsiteY16" fmla="*/ 2621674 h 6231137"/>
              <a:gd name="connsiteX17" fmla="*/ 12147694 w 12207843"/>
              <a:gd name="connsiteY17" fmla="*/ 176313 h 6231137"/>
              <a:gd name="connsiteX18" fmla="*/ 11383127 w 12207843"/>
              <a:gd name="connsiteY18" fmla="*/ 107615 h 6231137"/>
              <a:gd name="connsiteX19" fmla="*/ 10352903 w 12207843"/>
              <a:gd name="connsiteY19" fmla="*/ 101059 h 6231137"/>
              <a:gd name="connsiteX20" fmla="*/ 7693468 w 12207843"/>
              <a:gd name="connsiteY20" fmla="*/ 75910 h 6231137"/>
              <a:gd name="connsiteX21" fmla="*/ 1986334 w 12207843"/>
              <a:gd name="connsiteY21" fmla="*/ 0 h 6231137"/>
              <a:gd name="connsiteX0" fmla="*/ 1973709 w 12195218"/>
              <a:gd name="connsiteY0" fmla="*/ 0 h 6231137"/>
              <a:gd name="connsiteX1" fmla="*/ 385628 w 12195218"/>
              <a:gd name="connsiteY1" fmla="*/ 10761 h 6231137"/>
              <a:gd name="connsiteX2" fmla="*/ 80965 w 12195218"/>
              <a:gd name="connsiteY2" fmla="*/ 47942 h 6231137"/>
              <a:gd name="connsiteX3" fmla="*/ 80965 w 12195218"/>
              <a:gd name="connsiteY3" fmla="*/ 909146 h 6231137"/>
              <a:gd name="connsiteX4" fmla="*/ 85562 w 12195218"/>
              <a:gd name="connsiteY4" fmla="*/ 909146 h 6231137"/>
              <a:gd name="connsiteX5" fmla="*/ 27442 w 12195218"/>
              <a:gd name="connsiteY5" fmla="*/ 4337852 h 6231137"/>
              <a:gd name="connsiteX6" fmla="*/ 63200 w 12195218"/>
              <a:gd name="connsiteY6" fmla="*/ 5941555 h 6231137"/>
              <a:gd name="connsiteX7" fmla="*/ 2670902 w 12195218"/>
              <a:gd name="connsiteY7" fmla="*/ 5929698 h 6231137"/>
              <a:gd name="connsiteX8" fmla="*/ 4324597 w 12195218"/>
              <a:gd name="connsiteY8" fmla="*/ 5908315 h 6231137"/>
              <a:gd name="connsiteX9" fmla="*/ 5295898 w 12195218"/>
              <a:gd name="connsiteY9" fmla="*/ 5924178 h 6231137"/>
              <a:gd name="connsiteX10" fmla="*/ 5779656 w 12195218"/>
              <a:gd name="connsiteY10" fmla="*/ 6231137 h 6231137"/>
              <a:gd name="connsiteX11" fmla="*/ 6052159 w 12195218"/>
              <a:gd name="connsiteY11" fmla="*/ 5908409 h 6231137"/>
              <a:gd name="connsiteX12" fmla="*/ 9179351 w 12195218"/>
              <a:gd name="connsiteY12" fmla="*/ 5911624 h 6231137"/>
              <a:gd name="connsiteX13" fmla="*/ 10088253 w 12195218"/>
              <a:gd name="connsiteY13" fmla="*/ 5914499 h 6231137"/>
              <a:gd name="connsiteX14" fmla="*/ 11008192 w 12195218"/>
              <a:gd name="connsiteY14" fmla="*/ 5922366 h 6231137"/>
              <a:gd name="connsiteX15" fmla="*/ 12166275 w 12195218"/>
              <a:gd name="connsiteY15" fmla="*/ 5921320 h 6231137"/>
              <a:gd name="connsiteX16" fmla="*/ 12144421 w 12195218"/>
              <a:gd name="connsiteY16" fmla="*/ 2621674 h 6231137"/>
              <a:gd name="connsiteX17" fmla="*/ 12135069 w 12195218"/>
              <a:gd name="connsiteY17" fmla="*/ 176313 h 6231137"/>
              <a:gd name="connsiteX18" fmla="*/ 11370502 w 12195218"/>
              <a:gd name="connsiteY18" fmla="*/ 107615 h 6231137"/>
              <a:gd name="connsiteX19" fmla="*/ 10340278 w 12195218"/>
              <a:gd name="connsiteY19" fmla="*/ 101059 h 6231137"/>
              <a:gd name="connsiteX20" fmla="*/ 7680843 w 12195218"/>
              <a:gd name="connsiteY20" fmla="*/ 75910 h 6231137"/>
              <a:gd name="connsiteX21" fmla="*/ 1973709 w 12195218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92826 w 12202482"/>
              <a:gd name="connsiteY4" fmla="*/ 909146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21578 w 12202482"/>
              <a:gd name="connsiteY4" fmla="*/ 994830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142494 w 12256747"/>
              <a:gd name="connsiteY3" fmla="*/ 909146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4594 w 12256747"/>
              <a:gd name="connsiteY4" fmla="*/ 1176912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54471 w 12275980"/>
              <a:gd name="connsiteY0" fmla="*/ 0 h 6231137"/>
              <a:gd name="connsiteX1" fmla="*/ 466390 w 12275980"/>
              <a:gd name="connsiteY1" fmla="*/ 10761 h 6231137"/>
              <a:gd name="connsiteX2" fmla="*/ 19233 w 12275980"/>
              <a:gd name="connsiteY2" fmla="*/ 26521 h 6231137"/>
              <a:gd name="connsiteX3" fmla="*/ 19232 w 12275980"/>
              <a:gd name="connsiteY3" fmla="*/ 844885 h 6231137"/>
              <a:gd name="connsiteX4" fmla="*/ 76 w 12275980"/>
              <a:gd name="connsiteY4" fmla="*/ 1369703 h 6231137"/>
              <a:gd name="connsiteX5" fmla="*/ 84455 w 12275980"/>
              <a:gd name="connsiteY5" fmla="*/ 4530644 h 6231137"/>
              <a:gd name="connsiteX6" fmla="*/ 143962 w 12275980"/>
              <a:gd name="connsiteY6" fmla="*/ 5941555 h 6231137"/>
              <a:gd name="connsiteX7" fmla="*/ 2751664 w 12275980"/>
              <a:gd name="connsiteY7" fmla="*/ 5929698 h 6231137"/>
              <a:gd name="connsiteX8" fmla="*/ 4405359 w 12275980"/>
              <a:gd name="connsiteY8" fmla="*/ 5908315 h 6231137"/>
              <a:gd name="connsiteX9" fmla="*/ 5376660 w 12275980"/>
              <a:gd name="connsiteY9" fmla="*/ 5924178 h 6231137"/>
              <a:gd name="connsiteX10" fmla="*/ 5860418 w 12275980"/>
              <a:gd name="connsiteY10" fmla="*/ 6231137 h 6231137"/>
              <a:gd name="connsiteX11" fmla="*/ 6132921 w 12275980"/>
              <a:gd name="connsiteY11" fmla="*/ 5908409 h 6231137"/>
              <a:gd name="connsiteX12" fmla="*/ 9260113 w 12275980"/>
              <a:gd name="connsiteY12" fmla="*/ 5911624 h 6231137"/>
              <a:gd name="connsiteX13" fmla="*/ 10169015 w 12275980"/>
              <a:gd name="connsiteY13" fmla="*/ 5914499 h 6231137"/>
              <a:gd name="connsiteX14" fmla="*/ 11088954 w 12275980"/>
              <a:gd name="connsiteY14" fmla="*/ 5922366 h 6231137"/>
              <a:gd name="connsiteX15" fmla="*/ 12247037 w 12275980"/>
              <a:gd name="connsiteY15" fmla="*/ 5921320 h 6231137"/>
              <a:gd name="connsiteX16" fmla="*/ 12225183 w 12275980"/>
              <a:gd name="connsiteY16" fmla="*/ 2621674 h 6231137"/>
              <a:gd name="connsiteX17" fmla="*/ 12215831 w 12275980"/>
              <a:gd name="connsiteY17" fmla="*/ 176313 h 6231137"/>
              <a:gd name="connsiteX18" fmla="*/ 11451264 w 12275980"/>
              <a:gd name="connsiteY18" fmla="*/ 107615 h 6231137"/>
              <a:gd name="connsiteX19" fmla="*/ 10421040 w 12275980"/>
              <a:gd name="connsiteY19" fmla="*/ 101059 h 6231137"/>
              <a:gd name="connsiteX20" fmla="*/ 7761605 w 12275980"/>
              <a:gd name="connsiteY20" fmla="*/ 75910 h 6231137"/>
              <a:gd name="connsiteX21" fmla="*/ 2054471 w 1227598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161182 w 12293200"/>
              <a:gd name="connsiteY6" fmla="*/ 5941555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89932 w 12293200"/>
              <a:gd name="connsiteY6" fmla="*/ 5941557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88138"/>
              <a:gd name="connsiteY0" fmla="*/ 24998 h 6256135"/>
              <a:gd name="connsiteX1" fmla="*/ 483610 w 12288138"/>
              <a:gd name="connsiteY1" fmla="*/ 35759 h 6256135"/>
              <a:gd name="connsiteX2" fmla="*/ 36453 w 12288138"/>
              <a:gd name="connsiteY2" fmla="*/ 51519 h 6256135"/>
              <a:gd name="connsiteX3" fmla="*/ 36452 w 12288138"/>
              <a:gd name="connsiteY3" fmla="*/ 869883 h 6256135"/>
              <a:gd name="connsiteX4" fmla="*/ 17296 w 12288138"/>
              <a:gd name="connsiteY4" fmla="*/ 1394701 h 6256135"/>
              <a:gd name="connsiteX5" fmla="*/ 6679 w 12288138"/>
              <a:gd name="connsiteY5" fmla="*/ 4619906 h 6256135"/>
              <a:gd name="connsiteX6" fmla="*/ 89932 w 12288138"/>
              <a:gd name="connsiteY6" fmla="*/ 5966555 h 6256135"/>
              <a:gd name="connsiteX7" fmla="*/ 2768884 w 12288138"/>
              <a:gd name="connsiteY7" fmla="*/ 5954696 h 6256135"/>
              <a:gd name="connsiteX8" fmla="*/ 4422579 w 12288138"/>
              <a:gd name="connsiteY8" fmla="*/ 5933313 h 6256135"/>
              <a:gd name="connsiteX9" fmla="*/ 5393880 w 12288138"/>
              <a:gd name="connsiteY9" fmla="*/ 5949176 h 6256135"/>
              <a:gd name="connsiteX10" fmla="*/ 5877638 w 12288138"/>
              <a:gd name="connsiteY10" fmla="*/ 6256135 h 6256135"/>
              <a:gd name="connsiteX11" fmla="*/ 6150141 w 12288138"/>
              <a:gd name="connsiteY11" fmla="*/ 5933407 h 6256135"/>
              <a:gd name="connsiteX12" fmla="*/ 9277333 w 12288138"/>
              <a:gd name="connsiteY12" fmla="*/ 5936622 h 6256135"/>
              <a:gd name="connsiteX13" fmla="*/ 10186235 w 12288138"/>
              <a:gd name="connsiteY13" fmla="*/ 5939497 h 6256135"/>
              <a:gd name="connsiteX14" fmla="*/ 11106174 w 12288138"/>
              <a:gd name="connsiteY14" fmla="*/ 5947364 h 6256135"/>
              <a:gd name="connsiteX15" fmla="*/ 12264257 w 12288138"/>
              <a:gd name="connsiteY15" fmla="*/ 5946318 h 6256135"/>
              <a:gd name="connsiteX16" fmla="*/ 12242403 w 12288138"/>
              <a:gd name="connsiteY16" fmla="*/ 2646672 h 6256135"/>
              <a:gd name="connsiteX17" fmla="*/ 12233051 w 12288138"/>
              <a:gd name="connsiteY17" fmla="*/ 201311 h 6256135"/>
              <a:gd name="connsiteX18" fmla="*/ 11729726 w 12288138"/>
              <a:gd name="connsiteY18" fmla="*/ 132612 h 6256135"/>
              <a:gd name="connsiteX19" fmla="*/ 10438260 w 12288138"/>
              <a:gd name="connsiteY19" fmla="*/ 126057 h 6256135"/>
              <a:gd name="connsiteX20" fmla="*/ 7778825 w 12288138"/>
              <a:gd name="connsiteY20" fmla="*/ 100908 h 6256135"/>
              <a:gd name="connsiteX21" fmla="*/ 2071691 w 12288138"/>
              <a:gd name="connsiteY21" fmla="*/ 24998 h 6256135"/>
              <a:gd name="connsiteX0" fmla="*/ 2071691 w 12281699"/>
              <a:gd name="connsiteY0" fmla="*/ 0 h 6231137"/>
              <a:gd name="connsiteX1" fmla="*/ 483610 w 12281699"/>
              <a:gd name="connsiteY1" fmla="*/ 10761 h 6231137"/>
              <a:gd name="connsiteX2" fmla="*/ 36453 w 12281699"/>
              <a:gd name="connsiteY2" fmla="*/ 26521 h 6231137"/>
              <a:gd name="connsiteX3" fmla="*/ 36452 w 12281699"/>
              <a:gd name="connsiteY3" fmla="*/ 844885 h 6231137"/>
              <a:gd name="connsiteX4" fmla="*/ 17296 w 12281699"/>
              <a:gd name="connsiteY4" fmla="*/ 1369703 h 6231137"/>
              <a:gd name="connsiteX5" fmla="*/ 6679 w 12281699"/>
              <a:gd name="connsiteY5" fmla="*/ 4594908 h 6231137"/>
              <a:gd name="connsiteX6" fmla="*/ 89932 w 12281699"/>
              <a:gd name="connsiteY6" fmla="*/ 5941557 h 6231137"/>
              <a:gd name="connsiteX7" fmla="*/ 2768884 w 12281699"/>
              <a:gd name="connsiteY7" fmla="*/ 5929698 h 6231137"/>
              <a:gd name="connsiteX8" fmla="*/ 4422579 w 12281699"/>
              <a:gd name="connsiteY8" fmla="*/ 5908315 h 6231137"/>
              <a:gd name="connsiteX9" fmla="*/ 5393880 w 12281699"/>
              <a:gd name="connsiteY9" fmla="*/ 5924178 h 6231137"/>
              <a:gd name="connsiteX10" fmla="*/ 5877638 w 12281699"/>
              <a:gd name="connsiteY10" fmla="*/ 6231137 h 6231137"/>
              <a:gd name="connsiteX11" fmla="*/ 6150141 w 12281699"/>
              <a:gd name="connsiteY11" fmla="*/ 5908409 h 6231137"/>
              <a:gd name="connsiteX12" fmla="*/ 9277333 w 12281699"/>
              <a:gd name="connsiteY12" fmla="*/ 5911624 h 6231137"/>
              <a:gd name="connsiteX13" fmla="*/ 10186235 w 12281699"/>
              <a:gd name="connsiteY13" fmla="*/ 5914499 h 6231137"/>
              <a:gd name="connsiteX14" fmla="*/ 11106174 w 12281699"/>
              <a:gd name="connsiteY14" fmla="*/ 5922366 h 6231137"/>
              <a:gd name="connsiteX15" fmla="*/ 12264257 w 12281699"/>
              <a:gd name="connsiteY15" fmla="*/ 5921320 h 6231137"/>
              <a:gd name="connsiteX16" fmla="*/ 12242403 w 12281699"/>
              <a:gd name="connsiteY16" fmla="*/ 2621674 h 6231137"/>
              <a:gd name="connsiteX17" fmla="*/ 12233051 w 12281699"/>
              <a:gd name="connsiteY17" fmla="*/ 176313 h 6231137"/>
              <a:gd name="connsiteX18" fmla="*/ 11729726 w 12281699"/>
              <a:gd name="connsiteY18" fmla="*/ 107614 h 6231137"/>
              <a:gd name="connsiteX19" fmla="*/ 10438260 w 12281699"/>
              <a:gd name="connsiteY19" fmla="*/ 101059 h 6231137"/>
              <a:gd name="connsiteX20" fmla="*/ 7778825 w 12281699"/>
              <a:gd name="connsiteY20" fmla="*/ 75910 h 6231137"/>
              <a:gd name="connsiteX21" fmla="*/ 2071691 w 12281699"/>
              <a:gd name="connsiteY21" fmla="*/ 0 h 6231137"/>
              <a:gd name="connsiteX0" fmla="*/ 2071691 w 12281973"/>
              <a:gd name="connsiteY0" fmla="*/ 17107 h 6248244"/>
              <a:gd name="connsiteX1" fmla="*/ 483610 w 12281973"/>
              <a:gd name="connsiteY1" fmla="*/ 27868 h 6248244"/>
              <a:gd name="connsiteX2" fmla="*/ 36453 w 12281973"/>
              <a:gd name="connsiteY2" fmla="*/ 43628 h 6248244"/>
              <a:gd name="connsiteX3" fmla="*/ 36452 w 12281973"/>
              <a:gd name="connsiteY3" fmla="*/ 861992 h 6248244"/>
              <a:gd name="connsiteX4" fmla="*/ 17296 w 12281973"/>
              <a:gd name="connsiteY4" fmla="*/ 1386810 h 6248244"/>
              <a:gd name="connsiteX5" fmla="*/ 6679 w 12281973"/>
              <a:gd name="connsiteY5" fmla="*/ 4612015 h 6248244"/>
              <a:gd name="connsiteX6" fmla="*/ 89932 w 12281973"/>
              <a:gd name="connsiteY6" fmla="*/ 5958664 h 6248244"/>
              <a:gd name="connsiteX7" fmla="*/ 2768884 w 12281973"/>
              <a:gd name="connsiteY7" fmla="*/ 5946805 h 6248244"/>
              <a:gd name="connsiteX8" fmla="*/ 4422579 w 12281973"/>
              <a:gd name="connsiteY8" fmla="*/ 5925422 h 6248244"/>
              <a:gd name="connsiteX9" fmla="*/ 5393880 w 12281973"/>
              <a:gd name="connsiteY9" fmla="*/ 5941285 h 6248244"/>
              <a:gd name="connsiteX10" fmla="*/ 5877638 w 12281973"/>
              <a:gd name="connsiteY10" fmla="*/ 6248244 h 6248244"/>
              <a:gd name="connsiteX11" fmla="*/ 6150141 w 12281973"/>
              <a:gd name="connsiteY11" fmla="*/ 5925516 h 6248244"/>
              <a:gd name="connsiteX12" fmla="*/ 9277333 w 12281973"/>
              <a:gd name="connsiteY12" fmla="*/ 5928731 h 6248244"/>
              <a:gd name="connsiteX13" fmla="*/ 10186235 w 12281973"/>
              <a:gd name="connsiteY13" fmla="*/ 5931606 h 6248244"/>
              <a:gd name="connsiteX14" fmla="*/ 11106174 w 12281973"/>
              <a:gd name="connsiteY14" fmla="*/ 5939473 h 6248244"/>
              <a:gd name="connsiteX15" fmla="*/ 12264257 w 12281973"/>
              <a:gd name="connsiteY15" fmla="*/ 5938427 h 6248244"/>
              <a:gd name="connsiteX16" fmla="*/ 12242403 w 12281973"/>
              <a:gd name="connsiteY16" fmla="*/ 2638781 h 6248244"/>
              <a:gd name="connsiteX17" fmla="*/ 12233051 w 12281973"/>
              <a:gd name="connsiteY17" fmla="*/ 193420 h 6248244"/>
              <a:gd name="connsiteX18" fmla="*/ 11824723 w 12281973"/>
              <a:gd name="connsiteY18" fmla="*/ 146142 h 6248244"/>
              <a:gd name="connsiteX19" fmla="*/ 10438260 w 12281973"/>
              <a:gd name="connsiteY19" fmla="*/ 118166 h 6248244"/>
              <a:gd name="connsiteX20" fmla="*/ 7778825 w 12281973"/>
              <a:gd name="connsiteY20" fmla="*/ 93017 h 6248244"/>
              <a:gd name="connsiteX21" fmla="*/ 2071691 w 12281973"/>
              <a:gd name="connsiteY21" fmla="*/ 17107 h 6248244"/>
              <a:gd name="connsiteX0" fmla="*/ 2071691 w 12281973"/>
              <a:gd name="connsiteY0" fmla="*/ 19214 h 6250351"/>
              <a:gd name="connsiteX1" fmla="*/ 483610 w 12281973"/>
              <a:gd name="connsiteY1" fmla="*/ 29975 h 6250351"/>
              <a:gd name="connsiteX2" fmla="*/ 36453 w 12281973"/>
              <a:gd name="connsiteY2" fmla="*/ 45735 h 6250351"/>
              <a:gd name="connsiteX3" fmla="*/ 36452 w 12281973"/>
              <a:gd name="connsiteY3" fmla="*/ 864099 h 6250351"/>
              <a:gd name="connsiteX4" fmla="*/ 17296 w 12281973"/>
              <a:gd name="connsiteY4" fmla="*/ 1388917 h 6250351"/>
              <a:gd name="connsiteX5" fmla="*/ 6679 w 12281973"/>
              <a:gd name="connsiteY5" fmla="*/ 4614122 h 6250351"/>
              <a:gd name="connsiteX6" fmla="*/ 89932 w 12281973"/>
              <a:gd name="connsiteY6" fmla="*/ 5960771 h 6250351"/>
              <a:gd name="connsiteX7" fmla="*/ 2768884 w 12281973"/>
              <a:gd name="connsiteY7" fmla="*/ 5948912 h 6250351"/>
              <a:gd name="connsiteX8" fmla="*/ 4422579 w 12281973"/>
              <a:gd name="connsiteY8" fmla="*/ 5927529 h 6250351"/>
              <a:gd name="connsiteX9" fmla="*/ 5393880 w 12281973"/>
              <a:gd name="connsiteY9" fmla="*/ 5943392 h 6250351"/>
              <a:gd name="connsiteX10" fmla="*/ 5877638 w 12281973"/>
              <a:gd name="connsiteY10" fmla="*/ 6250351 h 6250351"/>
              <a:gd name="connsiteX11" fmla="*/ 6150141 w 12281973"/>
              <a:gd name="connsiteY11" fmla="*/ 5927623 h 6250351"/>
              <a:gd name="connsiteX12" fmla="*/ 9277333 w 12281973"/>
              <a:gd name="connsiteY12" fmla="*/ 5930838 h 6250351"/>
              <a:gd name="connsiteX13" fmla="*/ 10186235 w 12281973"/>
              <a:gd name="connsiteY13" fmla="*/ 5933713 h 6250351"/>
              <a:gd name="connsiteX14" fmla="*/ 11106174 w 12281973"/>
              <a:gd name="connsiteY14" fmla="*/ 5941580 h 6250351"/>
              <a:gd name="connsiteX15" fmla="*/ 12264257 w 12281973"/>
              <a:gd name="connsiteY15" fmla="*/ 5940534 h 6250351"/>
              <a:gd name="connsiteX16" fmla="*/ 12242403 w 12281973"/>
              <a:gd name="connsiteY16" fmla="*/ 2640888 h 6250351"/>
              <a:gd name="connsiteX17" fmla="*/ 12233051 w 12281973"/>
              <a:gd name="connsiteY17" fmla="*/ 195527 h 6250351"/>
              <a:gd name="connsiteX18" fmla="*/ 11824723 w 12281973"/>
              <a:gd name="connsiteY18" fmla="*/ 148249 h 6250351"/>
              <a:gd name="connsiteX19" fmla="*/ 10295765 w 12281973"/>
              <a:gd name="connsiteY19" fmla="*/ 141693 h 6250351"/>
              <a:gd name="connsiteX20" fmla="*/ 7778825 w 12281973"/>
              <a:gd name="connsiteY20" fmla="*/ 95124 h 6250351"/>
              <a:gd name="connsiteX21" fmla="*/ 2071691 w 12281973"/>
              <a:gd name="connsiteY21" fmla="*/ 19214 h 6250351"/>
              <a:gd name="connsiteX0" fmla="*/ 2071691 w 12322325"/>
              <a:gd name="connsiteY0" fmla="*/ 0 h 6231137"/>
              <a:gd name="connsiteX1" fmla="*/ 483610 w 12322325"/>
              <a:gd name="connsiteY1" fmla="*/ 10761 h 6231137"/>
              <a:gd name="connsiteX2" fmla="*/ 36453 w 12322325"/>
              <a:gd name="connsiteY2" fmla="*/ 26521 h 6231137"/>
              <a:gd name="connsiteX3" fmla="*/ 36452 w 12322325"/>
              <a:gd name="connsiteY3" fmla="*/ 844885 h 6231137"/>
              <a:gd name="connsiteX4" fmla="*/ 17296 w 12322325"/>
              <a:gd name="connsiteY4" fmla="*/ 1369703 h 6231137"/>
              <a:gd name="connsiteX5" fmla="*/ 6679 w 12322325"/>
              <a:gd name="connsiteY5" fmla="*/ 4594908 h 6231137"/>
              <a:gd name="connsiteX6" fmla="*/ 89932 w 12322325"/>
              <a:gd name="connsiteY6" fmla="*/ 5941557 h 6231137"/>
              <a:gd name="connsiteX7" fmla="*/ 2768884 w 12322325"/>
              <a:gd name="connsiteY7" fmla="*/ 5929698 h 6231137"/>
              <a:gd name="connsiteX8" fmla="*/ 4422579 w 12322325"/>
              <a:gd name="connsiteY8" fmla="*/ 5908315 h 6231137"/>
              <a:gd name="connsiteX9" fmla="*/ 5393880 w 12322325"/>
              <a:gd name="connsiteY9" fmla="*/ 5924178 h 6231137"/>
              <a:gd name="connsiteX10" fmla="*/ 5877638 w 12322325"/>
              <a:gd name="connsiteY10" fmla="*/ 6231137 h 6231137"/>
              <a:gd name="connsiteX11" fmla="*/ 6150141 w 12322325"/>
              <a:gd name="connsiteY11" fmla="*/ 5908409 h 6231137"/>
              <a:gd name="connsiteX12" fmla="*/ 9277333 w 12322325"/>
              <a:gd name="connsiteY12" fmla="*/ 5911624 h 6231137"/>
              <a:gd name="connsiteX13" fmla="*/ 10186235 w 12322325"/>
              <a:gd name="connsiteY13" fmla="*/ 5914499 h 6231137"/>
              <a:gd name="connsiteX14" fmla="*/ 11106174 w 12322325"/>
              <a:gd name="connsiteY14" fmla="*/ 5922366 h 6231137"/>
              <a:gd name="connsiteX15" fmla="*/ 12264257 w 12322325"/>
              <a:gd name="connsiteY15" fmla="*/ 5921320 h 6231137"/>
              <a:gd name="connsiteX16" fmla="*/ 12242403 w 12322325"/>
              <a:gd name="connsiteY16" fmla="*/ 2621674 h 6231137"/>
              <a:gd name="connsiteX17" fmla="*/ 12233051 w 12322325"/>
              <a:gd name="connsiteY17" fmla="*/ 176313 h 6231137"/>
              <a:gd name="connsiteX18" fmla="*/ 11824723 w 12322325"/>
              <a:gd name="connsiteY18" fmla="*/ 129035 h 6231137"/>
              <a:gd name="connsiteX19" fmla="*/ 10295765 w 12322325"/>
              <a:gd name="connsiteY19" fmla="*/ 122479 h 6231137"/>
              <a:gd name="connsiteX20" fmla="*/ 7778825 w 12322325"/>
              <a:gd name="connsiteY20" fmla="*/ 75910 h 6231137"/>
              <a:gd name="connsiteX21" fmla="*/ 2071691 w 12322325"/>
              <a:gd name="connsiteY21" fmla="*/ 0 h 6231137"/>
              <a:gd name="connsiteX0" fmla="*/ 2071691 w 12275492"/>
              <a:gd name="connsiteY0" fmla="*/ 0 h 6231137"/>
              <a:gd name="connsiteX1" fmla="*/ 483610 w 12275492"/>
              <a:gd name="connsiteY1" fmla="*/ 10761 h 6231137"/>
              <a:gd name="connsiteX2" fmla="*/ 36453 w 12275492"/>
              <a:gd name="connsiteY2" fmla="*/ 26521 h 6231137"/>
              <a:gd name="connsiteX3" fmla="*/ 36452 w 12275492"/>
              <a:gd name="connsiteY3" fmla="*/ 844885 h 6231137"/>
              <a:gd name="connsiteX4" fmla="*/ 17296 w 12275492"/>
              <a:gd name="connsiteY4" fmla="*/ 1369703 h 6231137"/>
              <a:gd name="connsiteX5" fmla="*/ 6679 w 12275492"/>
              <a:gd name="connsiteY5" fmla="*/ 4594908 h 6231137"/>
              <a:gd name="connsiteX6" fmla="*/ 89932 w 12275492"/>
              <a:gd name="connsiteY6" fmla="*/ 5941557 h 6231137"/>
              <a:gd name="connsiteX7" fmla="*/ 2768884 w 12275492"/>
              <a:gd name="connsiteY7" fmla="*/ 5929698 h 6231137"/>
              <a:gd name="connsiteX8" fmla="*/ 4422579 w 12275492"/>
              <a:gd name="connsiteY8" fmla="*/ 5908315 h 6231137"/>
              <a:gd name="connsiteX9" fmla="*/ 5393880 w 12275492"/>
              <a:gd name="connsiteY9" fmla="*/ 5924178 h 6231137"/>
              <a:gd name="connsiteX10" fmla="*/ 5877638 w 12275492"/>
              <a:gd name="connsiteY10" fmla="*/ 6231137 h 6231137"/>
              <a:gd name="connsiteX11" fmla="*/ 6150141 w 12275492"/>
              <a:gd name="connsiteY11" fmla="*/ 5908409 h 6231137"/>
              <a:gd name="connsiteX12" fmla="*/ 9277333 w 12275492"/>
              <a:gd name="connsiteY12" fmla="*/ 5911624 h 6231137"/>
              <a:gd name="connsiteX13" fmla="*/ 10186235 w 12275492"/>
              <a:gd name="connsiteY13" fmla="*/ 5914499 h 6231137"/>
              <a:gd name="connsiteX14" fmla="*/ 11106174 w 12275492"/>
              <a:gd name="connsiteY14" fmla="*/ 5922366 h 6231137"/>
              <a:gd name="connsiteX15" fmla="*/ 12264257 w 12275492"/>
              <a:gd name="connsiteY15" fmla="*/ 5921320 h 6231137"/>
              <a:gd name="connsiteX16" fmla="*/ 12242403 w 12275492"/>
              <a:gd name="connsiteY16" fmla="*/ 2621674 h 6231137"/>
              <a:gd name="connsiteX17" fmla="*/ 12233051 w 12275492"/>
              <a:gd name="connsiteY17" fmla="*/ 176313 h 6231137"/>
              <a:gd name="connsiteX18" fmla="*/ 11824723 w 12275492"/>
              <a:gd name="connsiteY18" fmla="*/ 129035 h 6231137"/>
              <a:gd name="connsiteX19" fmla="*/ 10295765 w 12275492"/>
              <a:gd name="connsiteY19" fmla="*/ 122479 h 6231137"/>
              <a:gd name="connsiteX20" fmla="*/ 7778825 w 12275492"/>
              <a:gd name="connsiteY20" fmla="*/ 75910 h 6231137"/>
              <a:gd name="connsiteX21" fmla="*/ 2071691 w 12275492"/>
              <a:gd name="connsiteY21" fmla="*/ 0 h 6231137"/>
              <a:gd name="connsiteX0" fmla="*/ 2071691 w 12313887"/>
              <a:gd name="connsiteY0" fmla="*/ 20004 h 6251141"/>
              <a:gd name="connsiteX1" fmla="*/ 483610 w 12313887"/>
              <a:gd name="connsiteY1" fmla="*/ 30765 h 6251141"/>
              <a:gd name="connsiteX2" fmla="*/ 36453 w 12313887"/>
              <a:gd name="connsiteY2" fmla="*/ 46525 h 6251141"/>
              <a:gd name="connsiteX3" fmla="*/ 36452 w 12313887"/>
              <a:gd name="connsiteY3" fmla="*/ 864889 h 6251141"/>
              <a:gd name="connsiteX4" fmla="*/ 17296 w 12313887"/>
              <a:gd name="connsiteY4" fmla="*/ 1389707 h 6251141"/>
              <a:gd name="connsiteX5" fmla="*/ 6679 w 12313887"/>
              <a:gd name="connsiteY5" fmla="*/ 4614912 h 6251141"/>
              <a:gd name="connsiteX6" fmla="*/ 89932 w 12313887"/>
              <a:gd name="connsiteY6" fmla="*/ 5961561 h 6251141"/>
              <a:gd name="connsiteX7" fmla="*/ 2768884 w 12313887"/>
              <a:gd name="connsiteY7" fmla="*/ 5949702 h 6251141"/>
              <a:gd name="connsiteX8" fmla="*/ 4422579 w 12313887"/>
              <a:gd name="connsiteY8" fmla="*/ 5928319 h 6251141"/>
              <a:gd name="connsiteX9" fmla="*/ 5393880 w 12313887"/>
              <a:gd name="connsiteY9" fmla="*/ 5944182 h 6251141"/>
              <a:gd name="connsiteX10" fmla="*/ 5877638 w 12313887"/>
              <a:gd name="connsiteY10" fmla="*/ 6251141 h 6251141"/>
              <a:gd name="connsiteX11" fmla="*/ 6150141 w 12313887"/>
              <a:gd name="connsiteY11" fmla="*/ 5928413 h 6251141"/>
              <a:gd name="connsiteX12" fmla="*/ 9277333 w 12313887"/>
              <a:gd name="connsiteY12" fmla="*/ 5931628 h 6251141"/>
              <a:gd name="connsiteX13" fmla="*/ 10186235 w 12313887"/>
              <a:gd name="connsiteY13" fmla="*/ 5934503 h 6251141"/>
              <a:gd name="connsiteX14" fmla="*/ 11106174 w 12313887"/>
              <a:gd name="connsiteY14" fmla="*/ 5942370 h 6251141"/>
              <a:gd name="connsiteX15" fmla="*/ 12264257 w 12313887"/>
              <a:gd name="connsiteY15" fmla="*/ 5941324 h 6251141"/>
              <a:gd name="connsiteX16" fmla="*/ 12289901 w 12313887"/>
              <a:gd name="connsiteY16" fmla="*/ 2652389 h 6251141"/>
              <a:gd name="connsiteX17" fmla="*/ 12233051 w 12313887"/>
              <a:gd name="connsiteY17" fmla="*/ 196317 h 6251141"/>
              <a:gd name="connsiteX18" fmla="*/ 11824723 w 12313887"/>
              <a:gd name="connsiteY18" fmla="*/ 149039 h 6251141"/>
              <a:gd name="connsiteX19" fmla="*/ 10295765 w 12313887"/>
              <a:gd name="connsiteY19" fmla="*/ 142483 h 6251141"/>
              <a:gd name="connsiteX20" fmla="*/ 7778825 w 12313887"/>
              <a:gd name="connsiteY20" fmla="*/ 95914 h 6251141"/>
              <a:gd name="connsiteX21" fmla="*/ 2071691 w 12313887"/>
              <a:gd name="connsiteY21" fmla="*/ 20004 h 6251141"/>
              <a:gd name="connsiteX0" fmla="*/ 2071691 w 12332516"/>
              <a:gd name="connsiteY0" fmla="*/ 20004 h 6251141"/>
              <a:gd name="connsiteX1" fmla="*/ 483610 w 12332516"/>
              <a:gd name="connsiteY1" fmla="*/ 30765 h 6251141"/>
              <a:gd name="connsiteX2" fmla="*/ 36453 w 12332516"/>
              <a:gd name="connsiteY2" fmla="*/ 46525 h 6251141"/>
              <a:gd name="connsiteX3" fmla="*/ 36452 w 12332516"/>
              <a:gd name="connsiteY3" fmla="*/ 864889 h 6251141"/>
              <a:gd name="connsiteX4" fmla="*/ 17296 w 12332516"/>
              <a:gd name="connsiteY4" fmla="*/ 1389707 h 6251141"/>
              <a:gd name="connsiteX5" fmla="*/ 6679 w 12332516"/>
              <a:gd name="connsiteY5" fmla="*/ 4614912 h 6251141"/>
              <a:gd name="connsiteX6" fmla="*/ 89932 w 12332516"/>
              <a:gd name="connsiteY6" fmla="*/ 5961561 h 6251141"/>
              <a:gd name="connsiteX7" fmla="*/ 2768884 w 12332516"/>
              <a:gd name="connsiteY7" fmla="*/ 5949702 h 6251141"/>
              <a:gd name="connsiteX8" fmla="*/ 4422579 w 12332516"/>
              <a:gd name="connsiteY8" fmla="*/ 5928319 h 6251141"/>
              <a:gd name="connsiteX9" fmla="*/ 5393880 w 12332516"/>
              <a:gd name="connsiteY9" fmla="*/ 5944182 h 6251141"/>
              <a:gd name="connsiteX10" fmla="*/ 5877638 w 12332516"/>
              <a:gd name="connsiteY10" fmla="*/ 6251141 h 6251141"/>
              <a:gd name="connsiteX11" fmla="*/ 6150141 w 12332516"/>
              <a:gd name="connsiteY11" fmla="*/ 5928413 h 6251141"/>
              <a:gd name="connsiteX12" fmla="*/ 9277333 w 12332516"/>
              <a:gd name="connsiteY12" fmla="*/ 5931628 h 6251141"/>
              <a:gd name="connsiteX13" fmla="*/ 10186235 w 12332516"/>
              <a:gd name="connsiteY13" fmla="*/ 5934503 h 6251141"/>
              <a:gd name="connsiteX14" fmla="*/ 11106174 w 12332516"/>
              <a:gd name="connsiteY14" fmla="*/ 5942370 h 6251141"/>
              <a:gd name="connsiteX15" fmla="*/ 12264257 w 12332516"/>
              <a:gd name="connsiteY15" fmla="*/ 5941324 h 6251141"/>
              <a:gd name="connsiteX16" fmla="*/ 12289901 w 12332516"/>
              <a:gd name="connsiteY16" fmla="*/ 2652389 h 6251141"/>
              <a:gd name="connsiteX17" fmla="*/ 12280552 w 12332516"/>
              <a:gd name="connsiteY17" fmla="*/ 196317 h 6251141"/>
              <a:gd name="connsiteX18" fmla="*/ 11824723 w 12332516"/>
              <a:gd name="connsiteY18" fmla="*/ 149039 h 6251141"/>
              <a:gd name="connsiteX19" fmla="*/ 10295765 w 12332516"/>
              <a:gd name="connsiteY19" fmla="*/ 142483 h 6251141"/>
              <a:gd name="connsiteX20" fmla="*/ 7778825 w 12332516"/>
              <a:gd name="connsiteY20" fmla="*/ 95914 h 6251141"/>
              <a:gd name="connsiteX21" fmla="*/ 2071691 w 12332516"/>
              <a:gd name="connsiteY21" fmla="*/ 20004 h 6251141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2652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578608 w 12322347"/>
              <a:gd name="connsiteY1" fmla="*/ 42448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261685 w 12322347"/>
              <a:gd name="connsiteY0" fmla="*/ 10365 h 6188689"/>
              <a:gd name="connsiteX1" fmla="*/ 578608 w 12322347"/>
              <a:gd name="connsiteY1" fmla="*/ 0 h 6188689"/>
              <a:gd name="connsiteX2" fmla="*/ 36453 w 12322347"/>
              <a:gd name="connsiteY2" fmla="*/ 26323 h 6188689"/>
              <a:gd name="connsiteX3" fmla="*/ 36452 w 12322347"/>
              <a:gd name="connsiteY3" fmla="*/ 802437 h 6188689"/>
              <a:gd name="connsiteX4" fmla="*/ 17296 w 12322347"/>
              <a:gd name="connsiteY4" fmla="*/ 1327255 h 6188689"/>
              <a:gd name="connsiteX5" fmla="*/ 6679 w 12322347"/>
              <a:gd name="connsiteY5" fmla="*/ 4552460 h 6188689"/>
              <a:gd name="connsiteX6" fmla="*/ 89932 w 12322347"/>
              <a:gd name="connsiteY6" fmla="*/ 5899109 h 6188689"/>
              <a:gd name="connsiteX7" fmla="*/ 2768884 w 12322347"/>
              <a:gd name="connsiteY7" fmla="*/ 5887250 h 6188689"/>
              <a:gd name="connsiteX8" fmla="*/ 4422579 w 12322347"/>
              <a:gd name="connsiteY8" fmla="*/ 5865867 h 6188689"/>
              <a:gd name="connsiteX9" fmla="*/ 5393880 w 12322347"/>
              <a:gd name="connsiteY9" fmla="*/ 5881730 h 6188689"/>
              <a:gd name="connsiteX10" fmla="*/ 5877638 w 12322347"/>
              <a:gd name="connsiteY10" fmla="*/ 6188689 h 6188689"/>
              <a:gd name="connsiteX11" fmla="*/ 6150141 w 12322347"/>
              <a:gd name="connsiteY11" fmla="*/ 5865961 h 6188689"/>
              <a:gd name="connsiteX12" fmla="*/ 9277333 w 12322347"/>
              <a:gd name="connsiteY12" fmla="*/ 5869176 h 6188689"/>
              <a:gd name="connsiteX13" fmla="*/ 10186235 w 12322347"/>
              <a:gd name="connsiteY13" fmla="*/ 5872051 h 6188689"/>
              <a:gd name="connsiteX14" fmla="*/ 11106174 w 12322347"/>
              <a:gd name="connsiteY14" fmla="*/ 5879918 h 6188689"/>
              <a:gd name="connsiteX15" fmla="*/ 12264257 w 12322347"/>
              <a:gd name="connsiteY15" fmla="*/ 5878872 h 6188689"/>
              <a:gd name="connsiteX16" fmla="*/ 12289901 w 12322347"/>
              <a:gd name="connsiteY16" fmla="*/ 2589937 h 6188689"/>
              <a:gd name="connsiteX17" fmla="*/ 12280552 w 12322347"/>
              <a:gd name="connsiteY17" fmla="*/ 133865 h 6188689"/>
              <a:gd name="connsiteX18" fmla="*/ 11824723 w 12322347"/>
              <a:gd name="connsiteY18" fmla="*/ 86587 h 6188689"/>
              <a:gd name="connsiteX19" fmla="*/ 10295765 w 12322347"/>
              <a:gd name="connsiteY19" fmla="*/ 80031 h 6188689"/>
              <a:gd name="connsiteX20" fmla="*/ 7778825 w 12322347"/>
              <a:gd name="connsiteY20" fmla="*/ 33462 h 6188689"/>
              <a:gd name="connsiteX21" fmla="*/ 2261685 w 12322347"/>
              <a:gd name="connsiteY21" fmla="*/ 10365 h 6188689"/>
              <a:gd name="connsiteX0" fmla="*/ 2261685 w 12322347"/>
              <a:gd name="connsiteY0" fmla="*/ 0 h 6178324"/>
              <a:gd name="connsiteX1" fmla="*/ 816102 w 12322347"/>
              <a:gd name="connsiteY1" fmla="*/ 10760 h 6178324"/>
              <a:gd name="connsiteX2" fmla="*/ 36453 w 12322347"/>
              <a:gd name="connsiteY2" fmla="*/ 15958 h 6178324"/>
              <a:gd name="connsiteX3" fmla="*/ 36452 w 12322347"/>
              <a:gd name="connsiteY3" fmla="*/ 792072 h 6178324"/>
              <a:gd name="connsiteX4" fmla="*/ 17296 w 12322347"/>
              <a:gd name="connsiteY4" fmla="*/ 1316890 h 6178324"/>
              <a:gd name="connsiteX5" fmla="*/ 6679 w 12322347"/>
              <a:gd name="connsiteY5" fmla="*/ 4542095 h 6178324"/>
              <a:gd name="connsiteX6" fmla="*/ 89932 w 12322347"/>
              <a:gd name="connsiteY6" fmla="*/ 5888744 h 6178324"/>
              <a:gd name="connsiteX7" fmla="*/ 2768884 w 12322347"/>
              <a:gd name="connsiteY7" fmla="*/ 5876885 h 6178324"/>
              <a:gd name="connsiteX8" fmla="*/ 4422579 w 12322347"/>
              <a:gd name="connsiteY8" fmla="*/ 5855502 h 6178324"/>
              <a:gd name="connsiteX9" fmla="*/ 5393880 w 12322347"/>
              <a:gd name="connsiteY9" fmla="*/ 5871365 h 6178324"/>
              <a:gd name="connsiteX10" fmla="*/ 5877638 w 12322347"/>
              <a:gd name="connsiteY10" fmla="*/ 6178324 h 6178324"/>
              <a:gd name="connsiteX11" fmla="*/ 6150141 w 12322347"/>
              <a:gd name="connsiteY11" fmla="*/ 5855596 h 6178324"/>
              <a:gd name="connsiteX12" fmla="*/ 9277333 w 12322347"/>
              <a:gd name="connsiteY12" fmla="*/ 5858811 h 6178324"/>
              <a:gd name="connsiteX13" fmla="*/ 10186235 w 12322347"/>
              <a:gd name="connsiteY13" fmla="*/ 5861686 h 6178324"/>
              <a:gd name="connsiteX14" fmla="*/ 11106174 w 12322347"/>
              <a:gd name="connsiteY14" fmla="*/ 5869553 h 6178324"/>
              <a:gd name="connsiteX15" fmla="*/ 12264257 w 12322347"/>
              <a:gd name="connsiteY15" fmla="*/ 5868507 h 6178324"/>
              <a:gd name="connsiteX16" fmla="*/ 12289901 w 12322347"/>
              <a:gd name="connsiteY16" fmla="*/ 2579572 h 6178324"/>
              <a:gd name="connsiteX17" fmla="*/ 12280552 w 12322347"/>
              <a:gd name="connsiteY17" fmla="*/ 123500 h 6178324"/>
              <a:gd name="connsiteX18" fmla="*/ 11824723 w 12322347"/>
              <a:gd name="connsiteY18" fmla="*/ 76222 h 6178324"/>
              <a:gd name="connsiteX19" fmla="*/ 10295765 w 12322347"/>
              <a:gd name="connsiteY19" fmla="*/ 69666 h 6178324"/>
              <a:gd name="connsiteX20" fmla="*/ 7778825 w 12322347"/>
              <a:gd name="connsiteY20" fmla="*/ 23097 h 6178324"/>
              <a:gd name="connsiteX21" fmla="*/ 2261685 w 12322347"/>
              <a:gd name="connsiteY21" fmla="*/ 0 h 617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22347" h="6178324">
                <a:moveTo>
                  <a:pt x="2261685" y="0"/>
                </a:moveTo>
                <a:lnTo>
                  <a:pt x="816102" y="10760"/>
                </a:lnTo>
                <a:lnTo>
                  <a:pt x="36453" y="15958"/>
                </a:lnTo>
                <a:cubicBezTo>
                  <a:pt x="36453" y="288746"/>
                  <a:pt x="36452" y="519284"/>
                  <a:pt x="36452" y="792072"/>
                </a:cubicBezTo>
                <a:cubicBezTo>
                  <a:pt x="37984" y="902748"/>
                  <a:pt x="15764" y="1206214"/>
                  <a:pt x="17296" y="1316890"/>
                </a:cubicBezTo>
                <a:cubicBezTo>
                  <a:pt x="32125" y="1752674"/>
                  <a:pt x="-17301" y="3705146"/>
                  <a:pt x="6679" y="4542095"/>
                </a:cubicBezTo>
                <a:cubicBezTo>
                  <a:pt x="46570" y="5225386"/>
                  <a:pt x="-51265" y="5916324"/>
                  <a:pt x="89932" y="5888744"/>
                </a:cubicBezTo>
                <a:cubicBezTo>
                  <a:pt x="879263" y="5903089"/>
                  <a:pt x="1955065" y="5877266"/>
                  <a:pt x="2768884" y="5876885"/>
                </a:cubicBezTo>
                <a:lnTo>
                  <a:pt x="4422579" y="5855502"/>
                </a:lnTo>
                <a:lnTo>
                  <a:pt x="5393880" y="5871365"/>
                </a:lnTo>
                <a:cubicBezTo>
                  <a:pt x="5664089" y="6007274"/>
                  <a:pt x="5704024" y="6065354"/>
                  <a:pt x="5877638" y="6178324"/>
                </a:cubicBezTo>
                <a:cubicBezTo>
                  <a:pt x="5954187" y="6102215"/>
                  <a:pt x="6049125" y="5996227"/>
                  <a:pt x="6150141" y="5855596"/>
                </a:cubicBezTo>
                <a:cubicBezTo>
                  <a:pt x="6237130" y="5852856"/>
                  <a:pt x="8916121" y="5865726"/>
                  <a:pt x="9277333" y="5858811"/>
                </a:cubicBezTo>
                <a:lnTo>
                  <a:pt x="10186235" y="5861686"/>
                </a:lnTo>
                <a:lnTo>
                  <a:pt x="11106174" y="5869553"/>
                </a:lnTo>
                <a:cubicBezTo>
                  <a:pt x="11463837" y="5859889"/>
                  <a:pt x="12237326" y="5912260"/>
                  <a:pt x="12264257" y="5868507"/>
                </a:cubicBezTo>
                <a:cubicBezTo>
                  <a:pt x="12302700" y="5662987"/>
                  <a:pt x="12276557" y="4364873"/>
                  <a:pt x="12289901" y="2579572"/>
                </a:cubicBezTo>
                <a:cubicBezTo>
                  <a:pt x="12338262" y="1498304"/>
                  <a:pt x="12330432" y="544926"/>
                  <a:pt x="12280552" y="123500"/>
                </a:cubicBezTo>
                <a:cubicBezTo>
                  <a:pt x="12274271" y="70433"/>
                  <a:pt x="12155521" y="85194"/>
                  <a:pt x="11824723" y="76222"/>
                </a:cubicBezTo>
                <a:cubicBezTo>
                  <a:pt x="11493925" y="67250"/>
                  <a:pt x="10495817" y="85585"/>
                  <a:pt x="10295765" y="69666"/>
                </a:cubicBezTo>
                <a:lnTo>
                  <a:pt x="7778825" y="23097"/>
                </a:lnTo>
                <a:lnTo>
                  <a:pt x="2261685" y="0"/>
                </a:ln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78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3D6A03ED-7B7A-4C88-8FFC-A4D862447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EA5724E1-7423-454E-BDB6-38E6491AAC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9" r="9330" b="-1"/>
          <a:stretch/>
        </p:blipFill>
        <p:spPr bwMode="auto">
          <a:xfrm>
            <a:off x="4561582" y="404592"/>
            <a:ext cx="7177672" cy="5810149"/>
          </a:xfrm>
          <a:custGeom>
            <a:avLst/>
            <a:gdLst/>
            <a:ahLst/>
            <a:cxnLst/>
            <a:rect l="l" t="t" r="r" b="b"/>
            <a:pathLst>
              <a:path w="7401982" h="6180550">
                <a:moveTo>
                  <a:pt x="468623" y="34"/>
                </a:moveTo>
                <a:cubicBezTo>
                  <a:pt x="635980" y="409"/>
                  <a:pt x="845682" y="3920"/>
                  <a:pt x="1032947" y="8815"/>
                </a:cubicBezTo>
                <a:lnTo>
                  <a:pt x="6362252" y="38273"/>
                </a:lnTo>
                <a:lnTo>
                  <a:pt x="7392971" y="78157"/>
                </a:lnTo>
                <a:cubicBezTo>
                  <a:pt x="7425268" y="2113988"/>
                  <a:pt x="7360673" y="4125596"/>
                  <a:pt x="7356636" y="6149315"/>
                </a:cubicBezTo>
                <a:lnTo>
                  <a:pt x="7156946" y="6148904"/>
                </a:lnTo>
                <a:lnTo>
                  <a:pt x="1149311" y="6180550"/>
                </a:lnTo>
                <a:cubicBezTo>
                  <a:pt x="670432" y="6151091"/>
                  <a:pt x="328375" y="6180551"/>
                  <a:pt x="0" y="6151091"/>
                </a:cubicBezTo>
                <a:cubicBezTo>
                  <a:pt x="20775" y="3685334"/>
                  <a:pt x="-22804" y="1383584"/>
                  <a:pt x="68412" y="126652"/>
                </a:cubicBezTo>
                <a:cubicBezTo>
                  <a:pt x="76255" y="-27768"/>
                  <a:pt x="69755" y="22759"/>
                  <a:pt x="227100" y="3120"/>
                </a:cubicBezTo>
                <a:cubicBezTo>
                  <a:pt x="283036" y="711"/>
                  <a:pt x="368207" y="-192"/>
                  <a:pt x="468623" y="3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53975754-B125-4FFC-9140-F88A16E3D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60726" y="398616"/>
            <a:ext cx="7177671" cy="5810148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  <a:gd name="connsiteX0" fmla="*/ 7142118 w 7631470"/>
              <a:gd name="connsiteY0" fmla="*/ 6405352 h 6405386"/>
              <a:gd name="connsiteX1" fmla="*/ 6552830 w 7631470"/>
              <a:gd name="connsiteY1" fmla="*/ 6396252 h 6405386"/>
              <a:gd name="connsiteX2" fmla="*/ 987782 w 7631470"/>
              <a:gd name="connsiteY2" fmla="*/ 6365722 h 6405386"/>
              <a:gd name="connsiteX3" fmla="*/ 0 w 7631470"/>
              <a:gd name="connsiteY3" fmla="*/ 6336938 h 6405386"/>
              <a:gd name="connsiteX4" fmla="*/ 0 w 7631470"/>
              <a:gd name="connsiteY4" fmla="*/ 32372 h 6405386"/>
              <a:gd name="connsiteX5" fmla="*/ 157934 w 7631470"/>
              <a:gd name="connsiteY5" fmla="*/ 32797 h 6405386"/>
              <a:gd name="connsiteX6" fmla="*/ 6431319 w 7631470"/>
              <a:gd name="connsiteY6" fmla="*/ 0 h 6405386"/>
              <a:gd name="connsiteX7" fmla="*/ 7631470 w 7631470"/>
              <a:gd name="connsiteY7" fmla="*/ 30531 h 6405386"/>
              <a:gd name="connsiteX8" fmla="*/ 7560032 w 7631470"/>
              <a:gd name="connsiteY8" fmla="*/ 6274128 h 6405386"/>
              <a:gd name="connsiteX9" fmla="*/ 7394324 w 7631470"/>
              <a:gd name="connsiteY9" fmla="*/ 6402154 h 6405386"/>
              <a:gd name="connsiteX10" fmla="*/ 7142118 w 7631470"/>
              <a:gd name="connsiteY10" fmla="*/ 6405352 h 6405386"/>
              <a:gd name="connsiteX0" fmla="*/ 7154766 w 7644118"/>
              <a:gd name="connsiteY0" fmla="*/ 6405352 h 6405386"/>
              <a:gd name="connsiteX1" fmla="*/ 6565478 w 7644118"/>
              <a:gd name="connsiteY1" fmla="*/ 6396252 h 6405386"/>
              <a:gd name="connsiteX2" fmla="*/ 1000430 w 7644118"/>
              <a:gd name="connsiteY2" fmla="*/ 6365722 h 6405386"/>
              <a:gd name="connsiteX3" fmla="*/ 0 w 7644118"/>
              <a:gd name="connsiteY3" fmla="*/ 6324387 h 6405386"/>
              <a:gd name="connsiteX4" fmla="*/ 12648 w 7644118"/>
              <a:gd name="connsiteY4" fmla="*/ 32372 h 6405386"/>
              <a:gd name="connsiteX5" fmla="*/ 170582 w 7644118"/>
              <a:gd name="connsiteY5" fmla="*/ 32797 h 6405386"/>
              <a:gd name="connsiteX6" fmla="*/ 6443967 w 7644118"/>
              <a:gd name="connsiteY6" fmla="*/ 0 h 6405386"/>
              <a:gd name="connsiteX7" fmla="*/ 7644118 w 7644118"/>
              <a:gd name="connsiteY7" fmla="*/ 30531 h 6405386"/>
              <a:gd name="connsiteX8" fmla="*/ 7572680 w 7644118"/>
              <a:gd name="connsiteY8" fmla="*/ 6274128 h 6405386"/>
              <a:gd name="connsiteX9" fmla="*/ 7406972 w 7644118"/>
              <a:gd name="connsiteY9" fmla="*/ 6402154 h 6405386"/>
              <a:gd name="connsiteX10" fmla="*/ 7154766 w 7644118"/>
              <a:gd name="connsiteY10" fmla="*/ 6405352 h 6405386"/>
              <a:gd name="connsiteX0" fmla="*/ 7167747 w 7657099"/>
              <a:gd name="connsiteY0" fmla="*/ 6405352 h 6405386"/>
              <a:gd name="connsiteX1" fmla="*/ 6578459 w 7657099"/>
              <a:gd name="connsiteY1" fmla="*/ 6396252 h 6405386"/>
              <a:gd name="connsiteX2" fmla="*/ 1013411 w 7657099"/>
              <a:gd name="connsiteY2" fmla="*/ 6365722 h 6405386"/>
              <a:gd name="connsiteX3" fmla="*/ 12981 w 7657099"/>
              <a:gd name="connsiteY3" fmla="*/ 6324387 h 6405386"/>
              <a:gd name="connsiteX4" fmla="*/ 25629 w 7657099"/>
              <a:gd name="connsiteY4" fmla="*/ 32372 h 6405386"/>
              <a:gd name="connsiteX5" fmla="*/ 183563 w 7657099"/>
              <a:gd name="connsiteY5" fmla="*/ 32797 h 6405386"/>
              <a:gd name="connsiteX6" fmla="*/ 6456948 w 7657099"/>
              <a:gd name="connsiteY6" fmla="*/ 0 h 6405386"/>
              <a:gd name="connsiteX7" fmla="*/ 7657099 w 7657099"/>
              <a:gd name="connsiteY7" fmla="*/ 30531 h 6405386"/>
              <a:gd name="connsiteX8" fmla="*/ 7585661 w 7657099"/>
              <a:gd name="connsiteY8" fmla="*/ 6274128 h 6405386"/>
              <a:gd name="connsiteX9" fmla="*/ 7419953 w 7657099"/>
              <a:gd name="connsiteY9" fmla="*/ 6402154 h 6405386"/>
              <a:gd name="connsiteX10" fmla="*/ 7167747 w 7657099"/>
              <a:gd name="connsiteY10" fmla="*/ 6405352 h 6405386"/>
              <a:gd name="connsiteX0" fmla="*/ 7236700 w 7726052"/>
              <a:gd name="connsiteY0" fmla="*/ 6405352 h 6405386"/>
              <a:gd name="connsiteX1" fmla="*/ 6647412 w 7726052"/>
              <a:gd name="connsiteY1" fmla="*/ 6396252 h 6405386"/>
              <a:gd name="connsiteX2" fmla="*/ 1082364 w 7726052"/>
              <a:gd name="connsiteY2" fmla="*/ 6365722 h 6405386"/>
              <a:gd name="connsiteX3" fmla="*/ 6051 w 7726052"/>
              <a:gd name="connsiteY3" fmla="*/ 6324387 h 6405386"/>
              <a:gd name="connsiteX4" fmla="*/ 94582 w 7726052"/>
              <a:gd name="connsiteY4" fmla="*/ 32372 h 6405386"/>
              <a:gd name="connsiteX5" fmla="*/ 252516 w 7726052"/>
              <a:gd name="connsiteY5" fmla="*/ 32797 h 6405386"/>
              <a:gd name="connsiteX6" fmla="*/ 6525901 w 7726052"/>
              <a:gd name="connsiteY6" fmla="*/ 0 h 6405386"/>
              <a:gd name="connsiteX7" fmla="*/ 7726052 w 7726052"/>
              <a:gd name="connsiteY7" fmla="*/ 30531 h 6405386"/>
              <a:gd name="connsiteX8" fmla="*/ 7654614 w 7726052"/>
              <a:gd name="connsiteY8" fmla="*/ 6274128 h 6405386"/>
              <a:gd name="connsiteX9" fmla="*/ 7488906 w 7726052"/>
              <a:gd name="connsiteY9" fmla="*/ 6402154 h 6405386"/>
              <a:gd name="connsiteX10" fmla="*/ 7236700 w 7726052"/>
              <a:gd name="connsiteY10" fmla="*/ 6405352 h 6405386"/>
              <a:gd name="connsiteX0" fmla="*/ 7240058 w 7729410"/>
              <a:gd name="connsiteY0" fmla="*/ 6405352 h 6405386"/>
              <a:gd name="connsiteX1" fmla="*/ 6650770 w 7729410"/>
              <a:gd name="connsiteY1" fmla="*/ 6396252 h 6405386"/>
              <a:gd name="connsiteX2" fmla="*/ 1085722 w 7729410"/>
              <a:gd name="connsiteY2" fmla="*/ 6365722 h 6405386"/>
              <a:gd name="connsiteX3" fmla="*/ 9409 w 7729410"/>
              <a:gd name="connsiteY3" fmla="*/ 6324387 h 6405386"/>
              <a:gd name="connsiteX4" fmla="*/ 47351 w 7729410"/>
              <a:gd name="connsiteY4" fmla="*/ 32372 h 6405386"/>
              <a:gd name="connsiteX5" fmla="*/ 255874 w 7729410"/>
              <a:gd name="connsiteY5" fmla="*/ 32797 h 6405386"/>
              <a:gd name="connsiteX6" fmla="*/ 6529259 w 7729410"/>
              <a:gd name="connsiteY6" fmla="*/ 0 h 6405386"/>
              <a:gd name="connsiteX7" fmla="*/ 7729410 w 7729410"/>
              <a:gd name="connsiteY7" fmla="*/ 30531 h 6405386"/>
              <a:gd name="connsiteX8" fmla="*/ 7657972 w 7729410"/>
              <a:gd name="connsiteY8" fmla="*/ 6274128 h 6405386"/>
              <a:gd name="connsiteX9" fmla="*/ 7492264 w 7729410"/>
              <a:gd name="connsiteY9" fmla="*/ 6402154 h 6405386"/>
              <a:gd name="connsiteX10" fmla="*/ 7240058 w 7729410"/>
              <a:gd name="connsiteY10" fmla="*/ 6405352 h 640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29410" h="6405386">
                <a:moveTo>
                  <a:pt x="7240058" y="6405352"/>
                </a:moveTo>
                <a:cubicBezTo>
                  <a:pt x="7065297" y="6404963"/>
                  <a:pt x="6846319" y="6401325"/>
                  <a:pt x="6650770" y="6396252"/>
                </a:cubicBezTo>
                <a:lnTo>
                  <a:pt x="1085722" y="6365722"/>
                </a:lnTo>
                <a:lnTo>
                  <a:pt x="9409" y="6324387"/>
                </a:lnTo>
                <a:cubicBezTo>
                  <a:pt x="-24317" y="4214496"/>
                  <a:pt x="43135" y="2129710"/>
                  <a:pt x="47351" y="32372"/>
                </a:cubicBezTo>
                <a:lnTo>
                  <a:pt x="255874" y="32797"/>
                </a:lnTo>
                <a:lnTo>
                  <a:pt x="6529259" y="0"/>
                </a:lnTo>
                <a:cubicBezTo>
                  <a:pt x="7029322" y="30531"/>
                  <a:pt x="7386510" y="-1"/>
                  <a:pt x="7729410" y="30531"/>
                </a:cubicBezTo>
                <a:cubicBezTo>
                  <a:pt x="7707716" y="2585987"/>
                  <a:pt x="7753223" y="4971471"/>
                  <a:pt x="7657972" y="6274128"/>
                </a:cubicBezTo>
                <a:cubicBezTo>
                  <a:pt x="7649782" y="6434165"/>
                  <a:pt x="7656570" y="6381800"/>
                  <a:pt x="7492264" y="6402154"/>
                </a:cubicBezTo>
                <a:cubicBezTo>
                  <a:pt x="7433854" y="6404650"/>
                  <a:pt x="7344915" y="6405586"/>
                  <a:pt x="7240058" y="6405352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2C673667-46AA-4DF0-A85B-F7D6E52DB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539370" flipH="1" flipV="1">
            <a:off x="617882" y="494866"/>
            <a:ext cx="4036224" cy="2597228"/>
          </a:xfrm>
          <a:custGeom>
            <a:avLst/>
            <a:gdLst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403600 w 3637280"/>
              <a:gd name="connsiteY39" fmla="*/ 3505200 h 4023360"/>
              <a:gd name="connsiteX40" fmla="*/ 3505200 w 3637280"/>
              <a:gd name="connsiteY40" fmla="*/ 3596640 h 4023360"/>
              <a:gd name="connsiteX41" fmla="*/ 3545840 w 3637280"/>
              <a:gd name="connsiteY41" fmla="*/ 3637280 h 4023360"/>
              <a:gd name="connsiteX42" fmla="*/ 3596640 w 3637280"/>
              <a:gd name="connsiteY42" fmla="*/ 3667760 h 4023360"/>
              <a:gd name="connsiteX43" fmla="*/ 3637280 w 3637280"/>
              <a:gd name="connsiteY43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45840 w 3637280"/>
              <a:gd name="connsiteY40" fmla="*/ 3637280 h 4023360"/>
              <a:gd name="connsiteX41" fmla="*/ 3596640 w 3637280"/>
              <a:gd name="connsiteY41" fmla="*/ 3667760 h 4023360"/>
              <a:gd name="connsiteX42" fmla="*/ 3637280 w 3637280"/>
              <a:gd name="connsiteY42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96640 w 3637280"/>
              <a:gd name="connsiteY40" fmla="*/ 3667760 h 4023360"/>
              <a:gd name="connsiteX41" fmla="*/ 3637280 w 3637280"/>
              <a:gd name="connsiteY41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96640 w 3637280"/>
              <a:gd name="connsiteY40" fmla="*/ 366776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0" fmla="*/ 3637280 w 3820160"/>
              <a:gd name="connsiteY0" fmla="*/ 3352800 h 4023360"/>
              <a:gd name="connsiteX1" fmla="*/ 3606800 w 3820160"/>
              <a:gd name="connsiteY1" fmla="*/ 3403600 h 4023360"/>
              <a:gd name="connsiteX2" fmla="*/ 3556000 w 3820160"/>
              <a:gd name="connsiteY2" fmla="*/ 3474720 h 4023360"/>
              <a:gd name="connsiteX3" fmla="*/ 3535680 w 3820160"/>
              <a:gd name="connsiteY3" fmla="*/ 3505200 h 4023360"/>
              <a:gd name="connsiteX4" fmla="*/ 3515360 w 3820160"/>
              <a:gd name="connsiteY4" fmla="*/ 3525520 h 4023360"/>
              <a:gd name="connsiteX5" fmla="*/ 3474720 w 3820160"/>
              <a:gd name="connsiteY5" fmla="*/ 3576320 h 4023360"/>
              <a:gd name="connsiteX6" fmla="*/ 3230880 w 3820160"/>
              <a:gd name="connsiteY6" fmla="*/ 3749040 h 4023360"/>
              <a:gd name="connsiteX7" fmla="*/ 2763520 w 3820160"/>
              <a:gd name="connsiteY7" fmla="*/ 3931920 h 4023360"/>
              <a:gd name="connsiteX8" fmla="*/ 2407920 w 3820160"/>
              <a:gd name="connsiteY8" fmla="*/ 4013200 h 4023360"/>
              <a:gd name="connsiteX9" fmla="*/ 2204720 w 3820160"/>
              <a:gd name="connsiteY9" fmla="*/ 4023360 h 4023360"/>
              <a:gd name="connsiteX10" fmla="*/ 1869440 w 3820160"/>
              <a:gd name="connsiteY10" fmla="*/ 4013200 h 4023360"/>
              <a:gd name="connsiteX11" fmla="*/ 1483360 w 3820160"/>
              <a:gd name="connsiteY11" fmla="*/ 3942080 h 4023360"/>
              <a:gd name="connsiteX12" fmla="*/ 1259840 w 3820160"/>
              <a:gd name="connsiteY12" fmla="*/ 3870960 h 4023360"/>
              <a:gd name="connsiteX13" fmla="*/ 1056640 w 3820160"/>
              <a:gd name="connsiteY13" fmla="*/ 3779520 h 4023360"/>
              <a:gd name="connsiteX14" fmla="*/ 792480 w 3820160"/>
              <a:gd name="connsiteY14" fmla="*/ 3616960 h 4023360"/>
              <a:gd name="connsiteX15" fmla="*/ 355600 w 3820160"/>
              <a:gd name="connsiteY15" fmla="*/ 3017520 h 4023360"/>
              <a:gd name="connsiteX16" fmla="*/ 152400 w 3820160"/>
              <a:gd name="connsiteY16" fmla="*/ 2611120 h 4023360"/>
              <a:gd name="connsiteX17" fmla="*/ 30480 w 3820160"/>
              <a:gd name="connsiteY17" fmla="*/ 2204720 h 4023360"/>
              <a:gd name="connsiteX18" fmla="*/ 0 w 3820160"/>
              <a:gd name="connsiteY18" fmla="*/ 1981200 h 4023360"/>
              <a:gd name="connsiteX19" fmla="*/ 71120 w 3820160"/>
              <a:gd name="connsiteY19" fmla="*/ 1158240 h 4023360"/>
              <a:gd name="connsiteX20" fmla="*/ 132080 w 3820160"/>
              <a:gd name="connsiteY20" fmla="*/ 975360 h 4023360"/>
              <a:gd name="connsiteX21" fmla="*/ 294640 w 3820160"/>
              <a:gd name="connsiteY21" fmla="*/ 690880 h 4023360"/>
              <a:gd name="connsiteX22" fmla="*/ 751840 w 3820160"/>
              <a:gd name="connsiteY22" fmla="*/ 254000 h 4023360"/>
              <a:gd name="connsiteX23" fmla="*/ 1127760 w 3820160"/>
              <a:gd name="connsiteY23" fmla="*/ 71120 h 4023360"/>
              <a:gd name="connsiteX24" fmla="*/ 1432560 w 3820160"/>
              <a:gd name="connsiteY24" fmla="*/ 10160 h 4023360"/>
              <a:gd name="connsiteX25" fmla="*/ 1625600 w 3820160"/>
              <a:gd name="connsiteY25" fmla="*/ 0 h 4023360"/>
              <a:gd name="connsiteX26" fmla="*/ 2174240 w 3820160"/>
              <a:gd name="connsiteY26" fmla="*/ 20320 h 4023360"/>
              <a:gd name="connsiteX27" fmla="*/ 2407920 w 3820160"/>
              <a:gd name="connsiteY27" fmla="*/ 101600 h 4023360"/>
              <a:gd name="connsiteX28" fmla="*/ 2580640 w 3820160"/>
              <a:gd name="connsiteY28" fmla="*/ 223520 h 4023360"/>
              <a:gd name="connsiteX29" fmla="*/ 2794000 w 3820160"/>
              <a:gd name="connsiteY29" fmla="*/ 599440 h 4023360"/>
              <a:gd name="connsiteX30" fmla="*/ 2885440 w 3820160"/>
              <a:gd name="connsiteY30" fmla="*/ 853440 h 4023360"/>
              <a:gd name="connsiteX31" fmla="*/ 3007360 w 3820160"/>
              <a:gd name="connsiteY31" fmla="*/ 1361440 h 4023360"/>
              <a:gd name="connsiteX32" fmla="*/ 3078480 w 3820160"/>
              <a:gd name="connsiteY32" fmla="*/ 1899920 h 4023360"/>
              <a:gd name="connsiteX33" fmla="*/ 3078480 w 3820160"/>
              <a:gd name="connsiteY33" fmla="*/ 2570480 h 4023360"/>
              <a:gd name="connsiteX34" fmla="*/ 3037840 w 3820160"/>
              <a:gd name="connsiteY34" fmla="*/ 2844800 h 4023360"/>
              <a:gd name="connsiteX35" fmla="*/ 3017520 w 3820160"/>
              <a:gd name="connsiteY35" fmla="*/ 2926080 h 4023360"/>
              <a:gd name="connsiteX36" fmla="*/ 2997200 w 3820160"/>
              <a:gd name="connsiteY36" fmla="*/ 2966720 h 4023360"/>
              <a:gd name="connsiteX37" fmla="*/ 3068320 w 3820160"/>
              <a:gd name="connsiteY37" fmla="*/ 3098800 h 4023360"/>
              <a:gd name="connsiteX38" fmla="*/ 3108960 w 3820160"/>
              <a:gd name="connsiteY38" fmla="*/ 3169920 h 4023360"/>
              <a:gd name="connsiteX39" fmla="*/ 3820160 w 3820160"/>
              <a:gd name="connsiteY39" fmla="*/ 3078480 h 4023360"/>
              <a:gd name="connsiteX0" fmla="*/ 3606800 w 3820160"/>
              <a:gd name="connsiteY0" fmla="*/ 3403600 h 4023360"/>
              <a:gd name="connsiteX1" fmla="*/ 3556000 w 3820160"/>
              <a:gd name="connsiteY1" fmla="*/ 3474720 h 4023360"/>
              <a:gd name="connsiteX2" fmla="*/ 3535680 w 3820160"/>
              <a:gd name="connsiteY2" fmla="*/ 3505200 h 4023360"/>
              <a:gd name="connsiteX3" fmla="*/ 3515360 w 3820160"/>
              <a:gd name="connsiteY3" fmla="*/ 3525520 h 4023360"/>
              <a:gd name="connsiteX4" fmla="*/ 3474720 w 3820160"/>
              <a:gd name="connsiteY4" fmla="*/ 3576320 h 4023360"/>
              <a:gd name="connsiteX5" fmla="*/ 3230880 w 3820160"/>
              <a:gd name="connsiteY5" fmla="*/ 3749040 h 4023360"/>
              <a:gd name="connsiteX6" fmla="*/ 2763520 w 3820160"/>
              <a:gd name="connsiteY6" fmla="*/ 3931920 h 4023360"/>
              <a:gd name="connsiteX7" fmla="*/ 2407920 w 3820160"/>
              <a:gd name="connsiteY7" fmla="*/ 4013200 h 4023360"/>
              <a:gd name="connsiteX8" fmla="*/ 2204720 w 3820160"/>
              <a:gd name="connsiteY8" fmla="*/ 4023360 h 4023360"/>
              <a:gd name="connsiteX9" fmla="*/ 1869440 w 3820160"/>
              <a:gd name="connsiteY9" fmla="*/ 4013200 h 4023360"/>
              <a:gd name="connsiteX10" fmla="*/ 1483360 w 3820160"/>
              <a:gd name="connsiteY10" fmla="*/ 3942080 h 4023360"/>
              <a:gd name="connsiteX11" fmla="*/ 1259840 w 3820160"/>
              <a:gd name="connsiteY11" fmla="*/ 3870960 h 4023360"/>
              <a:gd name="connsiteX12" fmla="*/ 1056640 w 3820160"/>
              <a:gd name="connsiteY12" fmla="*/ 3779520 h 4023360"/>
              <a:gd name="connsiteX13" fmla="*/ 792480 w 3820160"/>
              <a:gd name="connsiteY13" fmla="*/ 3616960 h 4023360"/>
              <a:gd name="connsiteX14" fmla="*/ 355600 w 3820160"/>
              <a:gd name="connsiteY14" fmla="*/ 3017520 h 4023360"/>
              <a:gd name="connsiteX15" fmla="*/ 152400 w 3820160"/>
              <a:gd name="connsiteY15" fmla="*/ 2611120 h 4023360"/>
              <a:gd name="connsiteX16" fmla="*/ 30480 w 3820160"/>
              <a:gd name="connsiteY16" fmla="*/ 2204720 h 4023360"/>
              <a:gd name="connsiteX17" fmla="*/ 0 w 3820160"/>
              <a:gd name="connsiteY17" fmla="*/ 1981200 h 4023360"/>
              <a:gd name="connsiteX18" fmla="*/ 71120 w 3820160"/>
              <a:gd name="connsiteY18" fmla="*/ 1158240 h 4023360"/>
              <a:gd name="connsiteX19" fmla="*/ 132080 w 3820160"/>
              <a:gd name="connsiteY19" fmla="*/ 975360 h 4023360"/>
              <a:gd name="connsiteX20" fmla="*/ 294640 w 3820160"/>
              <a:gd name="connsiteY20" fmla="*/ 690880 h 4023360"/>
              <a:gd name="connsiteX21" fmla="*/ 751840 w 3820160"/>
              <a:gd name="connsiteY21" fmla="*/ 254000 h 4023360"/>
              <a:gd name="connsiteX22" fmla="*/ 1127760 w 3820160"/>
              <a:gd name="connsiteY22" fmla="*/ 71120 h 4023360"/>
              <a:gd name="connsiteX23" fmla="*/ 1432560 w 3820160"/>
              <a:gd name="connsiteY23" fmla="*/ 10160 h 4023360"/>
              <a:gd name="connsiteX24" fmla="*/ 1625600 w 3820160"/>
              <a:gd name="connsiteY24" fmla="*/ 0 h 4023360"/>
              <a:gd name="connsiteX25" fmla="*/ 2174240 w 3820160"/>
              <a:gd name="connsiteY25" fmla="*/ 20320 h 4023360"/>
              <a:gd name="connsiteX26" fmla="*/ 2407920 w 3820160"/>
              <a:gd name="connsiteY26" fmla="*/ 101600 h 4023360"/>
              <a:gd name="connsiteX27" fmla="*/ 2580640 w 3820160"/>
              <a:gd name="connsiteY27" fmla="*/ 223520 h 4023360"/>
              <a:gd name="connsiteX28" fmla="*/ 2794000 w 3820160"/>
              <a:gd name="connsiteY28" fmla="*/ 599440 h 4023360"/>
              <a:gd name="connsiteX29" fmla="*/ 2885440 w 3820160"/>
              <a:gd name="connsiteY29" fmla="*/ 853440 h 4023360"/>
              <a:gd name="connsiteX30" fmla="*/ 3007360 w 3820160"/>
              <a:gd name="connsiteY30" fmla="*/ 1361440 h 4023360"/>
              <a:gd name="connsiteX31" fmla="*/ 3078480 w 3820160"/>
              <a:gd name="connsiteY31" fmla="*/ 1899920 h 4023360"/>
              <a:gd name="connsiteX32" fmla="*/ 3078480 w 3820160"/>
              <a:gd name="connsiteY32" fmla="*/ 2570480 h 4023360"/>
              <a:gd name="connsiteX33" fmla="*/ 3037840 w 3820160"/>
              <a:gd name="connsiteY33" fmla="*/ 2844800 h 4023360"/>
              <a:gd name="connsiteX34" fmla="*/ 3017520 w 3820160"/>
              <a:gd name="connsiteY34" fmla="*/ 2926080 h 4023360"/>
              <a:gd name="connsiteX35" fmla="*/ 2997200 w 3820160"/>
              <a:gd name="connsiteY35" fmla="*/ 2966720 h 4023360"/>
              <a:gd name="connsiteX36" fmla="*/ 3068320 w 3820160"/>
              <a:gd name="connsiteY36" fmla="*/ 3098800 h 4023360"/>
              <a:gd name="connsiteX37" fmla="*/ 3108960 w 3820160"/>
              <a:gd name="connsiteY37" fmla="*/ 3169920 h 4023360"/>
              <a:gd name="connsiteX38" fmla="*/ 3820160 w 3820160"/>
              <a:gd name="connsiteY38" fmla="*/ 3078480 h 4023360"/>
              <a:gd name="connsiteX0" fmla="*/ 3556000 w 3820160"/>
              <a:gd name="connsiteY0" fmla="*/ 3474720 h 4023360"/>
              <a:gd name="connsiteX1" fmla="*/ 3535680 w 3820160"/>
              <a:gd name="connsiteY1" fmla="*/ 3505200 h 4023360"/>
              <a:gd name="connsiteX2" fmla="*/ 3515360 w 3820160"/>
              <a:gd name="connsiteY2" fmla="*/ 3525520 h 4023360"/>
              <a:gd name="connsiteX3" fmla="*/ 3474720 w 3820160"/>
              <a:gd name="connsiteY3" fmla="*/ 3576320 h 4023360"/>
              <a:gd name="connsiteX4" fmla="*/ 3230880 w 3820160"/>
              <a:gd name="connsiteY4" fmla="*/ 3749040 h 4023360"/>
              <a:gd name="connsiteX5" fmla="*/ 2763520 w 3820160"/>
              <a:gd name="connsiteY5" fmla="*/ 3931920 h 4023360"/>
              <a:gd name="connsiteX6" fmla="*/ 2407920 w 3820160"/>
              <a:gd name="connsiteY6" fmla="*/ 4013200 h 4023360"/>
              <a:gd name="connsiteX7" fmla="*/ 2204720 w 3820160"/>
              <a:gd name="connsiteY7" fmla="*/ 4023360 h 4023360"/>
              <a:gd name="connsiteX8" fmla="*/ 1869440 w 3820160"/>
              <a:gd name="connsiteY8" fmla="*/ 4013200 h 4023360"/>
              <a:gd name="connsiteX9" fmla="*/ 1483360 w 3820160"/>
              <a:gd name="connsiteY9" fmla="*/ 3942080 h 4023360"/>
              <a:gd name="connsiteX10" fmla="*/ 1259840 w 3820160"/>
              <a:gd name="connsiteY10" fmla="*/ 3870960 h 4023360"/>
              <a:gd name="connsiteX11" fmla="*/ 1056640 w 3820160"/>
              <a:gd name="connsiteY11" fmla="*/ 3779520 h 4023360"/>
              <a:gd name="connsiteX12" fmla="*/ 792480 w 3820160"/>
              <a:gd name="connsiteY12" fmla="*/ 3616960 h 4023360"/>
              <a:gd name="connsiteX13" fmla="*/ 355600 w 3820160"/>
              <a:gd name="connsiteY13" fmla="*/ 3017520 h 4023360"/>
              <a:gd name="connsiteX14" fmla="*/ 152400 w 3820160"/>
              <a:gd name="connsiteY14" fmla="*/ 2611120 h 4023360"/>
              <a:gd name="connsiteX15" fmla="*/ 30480 w 3820160"/>
              <a:gd name="connsiteY15" fmla="*/ 2204720 h 4023360"/>
              <a:gd name="connsiteX16" fmla="*/ 0 w 3820160"/>
              <a:gd name="connsiteY16" fmla="*/ 1981200 h 4023360"/>
              <a:gd name="connsiteX17" fmla="*/ 71120 w 3820160"/>
              <a:gd name="connsiteY17" fmla="*/ 1158240 h 4023360"/>
              <a:gd name="connsiteX18" fmla="*/ 132080 w 3820160"/>
              <a:gd name="connsiteY18" fmla="*/ 975360 h 4023360"/>
              <a:gd name="connsiteX19" fmla="*/ 294640 w 3820160"/>
              <a:gd name="connsiteY19" fmla="*/ 690880 h 4023360"/>
              <a:gd name="connsiteX20" fmla="*/ 751840 w 3820160"/>
              <a:gd name="connsiteY20" fmla="*/ 254000 h 4023360"/>
              <a:gd name="connsiteX21" fmla="*/ 1127760 w 3820160"/>
              <a:gd name="connsiteY21" fmla="*/ 71120 h 4023360"/>
              <a:gd name="connsiteX22" fmla="*/ 1432560 w 3820160"/>
              <a:gd name="connsiteY22" fmla="*/ 10160 h 4023360"/>
              <a:gd name="connsiteX23" fmla="*/ 1625600 w 3820160"/>
              <a:gd name="connsiteY23" fmla="*/ 0 h 4023360"/>
              <a:gd name="connsiteX24" fmla="*/ 2174240 w 3820160"/>
              <a:gd name="connsiteY24" fmla="*/ 20320 h 4023360"/>
              <a:gd name="connsiteX25" fmla="*/ 2407920 w 3820160"/>
              <a:gd name="connsiteY25" fmla="*/ 101600 h 4023360"/>
              <a:gd name="connsiteX26" fmla="*/ 2580640 w 3820160"/>
              <a:gd name="connsiteY26" fmla="*/ 223520 h 4023360"/>
              <a:gd name="connsiteX27" fmla="*/ 2794000 w 3820160"/>
              <a:gd name="connsiteY27" fmla="*/ 599440 h 4023360"/>
              <a:gd name="connsiteX28" fmla="*/ 2885440 w 3820160"/>
              <a:gd name="connsiteY28" fmla="*/ 853440 h 4023360"/>
              <a:gd name="connsiteX29" fmla="*/ 3007360 w 3820160"/>
              <a:gd name="connsiteY29" fmla="*/ 1361440 h 4023360"/>
              <a:gd name="connsiteX30" fmla="*/ 3078480 w 3820160"/>
              <a:gd name="connsiteY30" fmla="*/ 1899920 h 4023360"/>
              <a:gd name="connsiteX31" fmla="*/ 3078480 w 3820160"/>
              <a:gd name="connsiteY31" fmla="*/ 2570480 h 4023360"/>
              <a:gd name="connsiteX32" fmla="*/ 3037840 w 3820160"/>
              <a:gd name="connsiteY32" fmla="*/ 2844800 h 4023360"/>
              <a:gd name="connsiteX33" fmla="*/ 3017520 w 3820160"/>
              <a:gd name="connsiteY33" fmla="*/ 2926080 h 4023360"/>
              <a:gd name="connsiteX34" fmla="*/ 2997200 w 3820160"/>
              <a:gd name="connsiteY34" fmla="*/ 2966720 h 4023360"/>
              <a:gd name="connsiteX35" fmla="*/ 3068320 w 3820160"/>
              <a:gd name="connsiteY35" fmla="*/ 3098800 h 4023360"/>
              <a:gd name="connsiteX36" fmla="*/ 3108960 w 3820160"/>
              <a:gd name="connsiteY36" fmla="*/ 3169920 h 4023360"/>
              <a:gd name="connsiteX37" fmla="*/ 3820160 w 3820160"/>
              <a:gd name="connsiteY37" fmla="*/ 3078480 h 4023360"/>
              <a:gd name="connsiteX0" fmla="*/ 3535680 w 3820160"/>
              <a:gd name="connsiteY0" fmla="*/ 3505200 h 4023360"/>
              <a:gd name="connsiteX1" fmla="*/ 3515360 w 3820160"/>
              <a:gd name="connsiteY1" fmla="*/ 3525520 h 4023360"/>
              <a:gd name="connsiteX2" fmla="*/ 3474720 w 3820160"/>
              <a:gd name="connsiteY2" fmla="*/ 3576320 h 4023360"/>
              <a:gd name="connsiteX3" fmla="*/ 3230880 w 3820160"/>
              <a:gd name="connsiteY3" fmla="*/ 3749040 h 4023360"/>
              <a:gd name="connsiteX4" fmla="*/ 2763520 w 3820160"/>
              <a:gd name="connsiteY4" fmla="*/ 3931920 h 4023360"/>
              <a:gd name="connsiteX5" fmla="*/ 2407920 w 3820160"/>
              <a:gd name="connsiteY5" fmla="*/ 4013200 h 4023360"/>
              <a:gd name="connsiteX6" fmla="*/ 2204720 w 3820160"/>
              <a:gd name="connsiteY6" fmla="*/ 4023360 h 4023360"/>
              <a:gd name="connsiteX7" fmla="*/ 1869440 w 3820160"/>
              <a:gd name="connsiteY7" fmla="*/ 4013200 h 4023360"/>
              <a:gd name="connsiteX8" fmla="*/ 1483360 w 3820160"/>
              <a:gd name="connsiteY8" fmla="*/ 3942080 h 4023360"/>
              <a:gd name="connsiteX9" fmla="*/ 1259840 w 3820160"/>
              <a:gd name="connsiteY9" fmla="*/ 3870960 h 4023360"/>
              <a:gd name="connsiteX10" fmla="*/ 1056640 w 3820160"/>
              <a:gd name="connsiteY10" fmla="*/ 3779520 h 4023360"/>
              <a:gd name="connsiteX11" fmla="*/ 792480 w 3820160"/>
              <a:gd name="connsiteY11" fmla="*/ 3616960 h 4023360"/>
              <a:gd name="connsiteX12" fmla="*/ 355600 w 3820160"/>
              <a:gd name="connsiteY12" fmla="*/ 3017520 h 4023360"/>
              <a:gd name="connsiteX13" fmla="*/ 152400 w 3820160"/>
              <a:gd name="connsiteY13" fmla="*/ 2611120 h 4023360"/>
              <a:gd name="connsiteX14" fmla="*/ 30480 w 3820160"/>
              <a:gd name="connsiteY14" fmla="*/ 2204720 h 4023360"/>
              <a:gd name="connsiteX15" fmla="*/ 0 w 3820160"/>
              <a:gd name="connsiteY15" fmla="*/ 1981200 h 4023360"/>
              <a:gd name="connsiteX16" fmla="*/ 71120 w 3820160"/>
              <a:gd name="connsiteY16" fmla="*/ 1158240 h 4023360"/>
              <a:gd name="connsiteX17" fmla="*/ 132080 w 3820160"/>
              <a:gd name="connsiteY17" fmla="*/ 975360 h 4023360"/>
              <a:gd name="connsiteX18" fmla="*/ 294640 w 3820160"/>
              <a:gd name="connsiteY18" fmla="*/ 690880 h 4023360"/>
              <a:gd name="connsiteX19" fmla="*/ 751840 w 3820160"/>
              <a:gd name="connsiteY19" fmla="*/ 254000 h 4023360"/>
              <a:gd name="connsiteX20" fmla="*/ 1127760 w 3820160"/>
              <a:gd name="connsiteY20" fmla="*/ 71120 h 4023360"/>
              <a:gd name="connsiteX21" fmla="*/ 1432560 w 3820160"/>
              <a:gd name="connsiteY21" fmla="*/ 10160 h 4023360"/>
              <a:gd name="connsiteX22" fmla="*/ 1625600 w 3820160"/>
              <a:gd name="connsiteY22" fmla="*/ 0 h 4023360"/>
              <a:gd name="connsiteX23" fmla="*/ 2174240 w 3820160"/>
              <a:gd name="connsiteY23" fmla="*/ 20320 h 4023360"/>
              <a:gd name="connsiteX24" fmla="*/ 2407920 w 3820160"/>
              <a:gd name="connsiteY24" fmla="*/ 101600 h 4023360"/>
              <a:gd name="connsiteX25" fmla="*/ 2580640 w 3820160"/>
              <a:gd name="connsiteY25" fmla="*/ 223520 h 4023360"/>
              <a:gd name="connsiteX26" fmla="*/ 2794000 w 3820160"/>
              <a:gd name="connsiteY26" fmla="*/ 599440 h 4023360"/>
              <a:gd name="connsiteX27" fmla="*/ 2885440 w 3820160"/>
              <a:gd name="connsiteY27" fmla="*/ 853440 h 4023360"/>
              <a:gd name="connsiteX28" fmla="*/ 3007360 w 3820160"/>
              <a:gd name="connsiteY28" fmla="*/ 1361440 h 4023360"/>
              <a:gd name="connsiteX29" fmla="*/ 3078480 w 3820160"/>
              <a:gd name="connsiteY29" fmla="*/ 1899920 h 4023360"/>
              <a:gd name="connsiteX30" fmla="*/ 3078480 w 3820160"/>
              <a:gd name="connsiteY30" fmla="*/ 2570480 h 4023360"/>
              <a:gd name="connsiteX31" fmla="*/ 3037840 w 3820160"/>
              <a:gd name="connsiteY31" fmla="*/ 2844800 h 4023360"/>
              <a:gd name="connsiteX32" fmla="*/ 3017520 w 3820160"/>
              <a:gd name="connsiteY32" fmla="*/ 2926080 h 4023360"/>
              <a:gd name="connsiteX33" fmla="*/ 2997200 w 3820160"/>
              <a:gd name="connsiteY33" fmla="*/ 2966720 h 4023360"/>
              <a:gd name="connsiteX34" fmla="*/ 3068320 w 3820160"/>
              <a:gd name="connsiteY34" fmla="*/ 3098800 h 4023360"/>
              <a:gd name="connsiteX35" fmla="*/ 3108960 w 3820160"/>
              <a:gd name="connsiteY35" fmla="*/ 3169920 h 4023360"/>
              <a:gd name="connsiteX36" fmla="*/ 3820160 w 3820160"/>
              <a:gd name="connsiteY36" fmla="*/ 3078480 h 4023360"/>
              <a:gd name="connsiteX0" fmla="*/ 3535680 w 3820160"/>
              <a:gd name="connsiteY0" fmla="*/ 3505200 h 4023360"/>
              <a:gd name="connsiteX1" fmla="*/ 3474720 w 3820160"/>
              <a:gd name="connsiteY1" fmla="*/ 3576320 h 4023360"/>
              <a:gd name="connsiteX2" fmla="*/ 3230880 w 3820160"/>
              <a:gd name="connsiteY2" fmla="*/ 3749040 h 4023360"/>
              <a:gd name="connsiteX3" fmla="*/ 2763520 w 3820160"/>
              <a:gd name="connsiteY3" fmla="*/ 3931920 h 4023360"/>
              <a:gd name="connsiteX4" fmla="*/ 2407920 w 3820160"/>
              <a:gd name="connsiteY4" fmla="*/ 4013200 h 4023360"/>
              <a:gd name="connsiteX5" fmla="*/ 2204720 w 3820160"/>
              <a:gd name="connsiteY5" fmla="*/ 4023360 h 4023360"/>
              <a:gd name="connsiteX6" fmla="*/ 1869440 w 3820160"/>
              <a:gd name="connsiteY6" fmla="*/ 4013200 h 4023360"/>
              <a:gd name="connsiteX7" fmla="*/ 1483360 w 3820160"/>
              <a:gd name="connsiteY7" fmla="*/ 3942080 h 4023360"/>
              <a:gd name="connsiteX8" fmla="*/ 1259840 w 3820160"/>
              <a:gd name="connsiteY8" fmla="*/ 3870960 h 4023360"/>
              <a:gd name="connsiteX9" fmla="*/ 1056640 w 3820160"/>
              <a:gd name="connsiteY9" fmla="*/ 3779520 h 4023360"/>
              <a:gd name="connsiteX10" fmla="*/ 792480 w 3820160"/>
              <a:gd name="connsiteY10" fmla="*/ 3616960 h 4023360"/>
              <a:gd name="connsiteX11" fmla="*/ 355600 w 3820160"/>
              <a:gd name="connsiteY11" fmla="*/ 3017520 h 4023360"/>
              <a:gd name="connsiteX12" fmla="*/ 152400 w 3820160"/>
              <a:gd name="connsiteY12" fmla="*/ 2611120 h 4023360"/>
              <a:gd name="connsiteX13" fmla="*/ 30480 w 3820160"/>
              <a:gd name="connsiteY13" fmla="*/ 2204720 h 4023360"/>
              <a:gd name="connsiteX14" fmla="*/ 0 w 3820160"/>
              <a:gd name="connsiteY14" fmla="*/ 1981200 h 4023360"/>
              <a:gd name="connsiteX15" fmla="*/ 71120 w 3820160"/>
              <a:gd name="connsiteY15" fmla="*/ 1158240 h 4023360"/>
              <a:gd name="connsiteX16" fmla="*/ 132080 w 3820160"/>
              <a:gd name="connsiteY16" fmla="*/ 975360 h 4023360"/>
              <a:gd name="connsiteX17" fmla="*/ 294640 w 3820160"/>
              <a:gd name="connsiteY17" fmla="*/ 690880 h 4023360"/>
              <a:gd name="connsiteX18" fmla="*/ 751840 w 3820160"/>
              <a:gd name="connsiteY18" fmla="*/ 254000 h 4023360"/>
              <a:gd name="connsiteX19" fmla="*/ 1127760 w 3820160"/>
              <a:gd name="connsiteY19" fmla="*/ 71120 h 4023360"/>
              <a:gd name="connsiteX20" fmla="*/ 1432560 w 3820160"/>
              <a:gd name="connsiteY20" fmla="*/ 10160 h 4023360"/>
              <a:gd name="connsiteX21" fmla="*/ 1625600 w 3820160"/>
              <a:gd name="connsiteY21" fmla="*/ 0 h 4023360"/>
              <a:gd name="connsiteX22" fmla="*/ 2174240 w 3820160"/>
              <a:gd name="connsiteY22" fmla="*/ 20320 h 4023360"/>
              <a:gd name="connsiteX23" fmla="*/ 2407920 w 3820160"/>
              <a:gd name="connsiteY23" fmla="*/ 101600 h 4023360"/>
              <a:gd name="connsiteX24" fmla="*/ 2580640 w 3820160"/>
              <a:gd name="connsiteY24" fmla="*/ 223520 h 4023360"/>
              <a:gd name="connsiteX25" fmla="*/ 2794000 w 3820160"/>
              <a:gd name="connsiteY25" fmla="*/ 599440 h 4023360"/>
              <a:gd name="connsiteX26" fmla="*/ 2885440 w 3820160"/>
              <a:gd name="connsiteY26" fmla="*/ 853440 h 4023360"/>
              <a:gd name="connsiteX27" fmla="*/ 3007360 w 3820160"/>
              <a:gd name="connsiteY27" fmla="*/ 1361440 h 4023360"/>
              <a:gd name="connsiteX28" fmla="*/ 3078480 w 3820160"/>
              <a:gd name="connsiteY28" fmla="*/ 1899920 h 4023360"/>
              <a:gd name="connsiteX29" fmla="*/ 3078480 w 3820160"/>
              <a:gd name="connsiteY29" fmla="*/ 2570480 h 4023360"/>
              <a:gd name="connsiteX30" fmla="*/ 3037840 w 3820160"/>
              <a:gd name="connsiteY30" fmla="*/ 2844800 h 4023360"/>
              <a:gd name="connsiteX31" fmla="*/ 3017520 w 3820160"/>
              <a:gd name="connsiteY31" fmla="*/ 2926080 h 4023360"/>
              <a:gd name="connsiteX32" fmla="*/ 2997200 w 3820160"/>
              <a:gd name="connsiteY32" fmla="*/ 2966720 h 4023360"/>
              <a:gd name="connsiteX33" fmla="*/ 3068320 w 3820160"/>
              <a:gd name="connsiteY33" fmla="*/ 3098800 h 4023360"/>
              <a:gd name="connsiteX34" fmla="*/ 3108960 w 3820160"/>
              <a:gd name="connsiteY34" fmla="*/ 3169920 h 4023360"/>
              <a:gd name="connsiteX35" fmla="*/ 3820160 w 3820160"/>
              <a:gd name="connsiteY35" fmla="*/ 3078480 h 4023360"/>
              <a:gd name="connsiteX0" fmla="*/ 3810000 w 3820160"/>
              <a:gd name="connsiteY0" fmla="*/ 3271520 h 4023360"/>
              <a:gd name="connsiteX1" fmla="*/ 3474720 w 3820160"/>
              <a:gd name="connsiteY1" fmla="*/ 3576320 h 4023360"/>
              <a:gd name="connsiteX2" fmla="*/ 3230880 w 3820160"/>
              <a:gd name="connsiteY2" fmla="*/ 3749040 h 4023360"/>
              <a:gd name="connsiteX3" fmla="*/ 2763520 w 3820160"/>
              <a:gd name="connsiteY3" fmla="*/ 3931920 h 4023360"/>
              <a:gd name="connsiteX4" fmla="*/ 2407920 w 3820160"/>
              <a:gd name="connsiteY4" fmla="*/ 4013200 h 4023360"/>
              <a:gd name="connsiteX5" fmla="*/ 2204720 w 3820160"/>
              <a:gd name="connsiteY5" fmla="*/ 4023360 h 4023360"/>
              <a:gd name="connsiteX6" fmla="*/ 1869440 w 3820160"/>
              <a:gd name="connsiteY6" fmla="*/ 4013200 h 4023360"/>
              <a:gd name="connsiteX7" fmla="*/ 1483360 w 3820160"/>
              <a:gd name="connsiteY7" fmla="*/ 3942080 h 4023360"/>
              <a:gd name="connsiteX8" fmla="*/ 1259840 w 3820160"/>
              <a:gd name="connsiteY8" fmla="*/ 3870960 h 4023360"/>
              <a:gd name="connsiteX9" fmla="*/ 1056640 w 3820160"/>
              <a:gd name="connsiteY9" fmla="*/ 3779520 h 4023360"/>
              <a:gd name="connsiteX10" fmla="*/ 792480 w 3820160"/>
              <a:gd name="connsiteY10" fmla="*/ 3616960 h 4023360"/>
              <a:gd name="connsiteX11" fmla="*/ 355600 w 3820160"/>
              <a:gd name="connsiteY11" fmla="*/ 3017520 h 4023360"/>
              <a:gd name="connsiteX12" fmla="*/ 152400 w 3820160"/>
              <a:gd name="connsiteY12" fmla="*/ 2611120 h 4023360"/>
              <a:gd name="connsiteX13" fmla="*/ 30480 w 3820160"/>
              <a:gd name="connsiteY13" fmla="*/ 2204720 h 4023360"/>
              <a:gd name="connsiteX14" fmla="*/ 0 w 3820160"/>
              <a:gd name="connsiteY14" fmla="*/ 1981200 h 4023360"/>
              <a:gd name="connsiteX15" fmla="*/ 71120 w 3820160"/>
              <a:gd name="connsiteY15" fmla="*/ 1158240 h 4023360"/>
              <a:gd name="connsiteX16" fmla="*/ 132080 w 3820160"/>
              <a:gd name="connsiteY16" fmla="*/ 975360 h 4023360"/>
              <a:gd name="connsiteX17" fmla="*/ 294640 w 3820160"/>
              <a:gd name="connsiteY17" fmla="*/ 690880 h 4023360"/>
              <a:gd name="connsiteX18" fmla="*/ 751840 w 3820160"/>
              <a:gd name="connsiteY18" fmla="*/ 254000 h 4023360"/>
              <a:gd name="connsiteX19" fmla="*/ 1127760 w 3820160"/>
              <a:gd name="connsiteY19" fmla="*/ 71120 h 4023360"/>
              <a:gd name="connsiteX20" fmla="*/ 1432560 w 3820160"/>
              <a:gd name="connsiteY20" fmla="*/ 10160 h 4023360"/>
              <a:gd name="connsiteX21" fmla="*/ 1625600 w 3820160"/>
              <a:gd name="connsiteY21" fmla="*/ 0 h 4023360"/>
              <a:gd name="connsiteX22" fmla="*/ 2174240 w 3820160"/>
              <a:gd name="connsiteY22" fmla="*/ 20320 h 4023360"/>
              <a:gd name="connsiteX23" fmla="*/ 2407920 w 3820160"/>
              <a:gd name="connsiteY23" fmla="*/ 101600 h 4023360"/>
              <a:gd name="connsiteX24" fmla="*/ 2580640 w 3820160"/>
              <a:gd name="connsiteY24" fmla="*/ 223520 h 4023360"/>
              <a:gd name="connsiteX25" fmla="*/ 2794000 w 3820160"/>
              <a:gd name="connsiteY25" fmla="*/ 599440 h 4023360"/>
              <a:gd name="connsiteX26" fmla="*/ 2885440 w 3820160"/>
              <a:gd name="connsiteY26" fmla="*/ 853440 h 4023360"/>
              <a:gd name="connsiteX27" fmla="*/ 3007360 w 3820160"/>
              <a:gd name="connsiteY27" fmla="*/ 1361440 h 4023360"/>
              <a:gd name="connsiteX28" fmla="*/ 3078480 w 3820160"/>
              <a:gd name="connsiteY28" fmla="*/ 1899920 h 4023360"/>
              <a:gd name="connsiteX29" fmla="*/ 3078480 w 3820160"/>
              <a:gd name="connsiteY29" fmla="*/ 2570480 h 4023360"/>
              <a:gd name="connsiteX30" fmla="*/ 3037840 w 3820160"/>
              <a:gd name="connsiteY30" fmla="*/ 2844800 h 4023360"/>
              <a:gd name="connsiteX31" fmla="*/ 3017520 w 3820160"/>
              <a:gd name="connsiteY31" fmla="*/ 2926080 h 4023360"/>
              <a:gd name="connsiteX32" fmla="*/ 2997200 w 3820160"/>
              <a:gd name="connsiteY32" fmla="*/ 2966720 h 4023360"/>
              <a:gd name="connsiteX33" fmla="*/ 3068320 w 3820160"/>
              <a:gd name="connsiteY33" fmla="*/ 3098800 h 4023360"/>
              <a:gd name="connsiteX34" fmla="*/ 3108960 w 3820160"/>
              <a:gd name="connsiteY34" fmla="*/ 3169920 h 4023360"/>
              <a:gd name="connsiteX35" fmla="*/ 3820160 w 3820160"/>
              <a:gd name="connsiteY35" fmla="*/ 307848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281680 w 3810000"/>
              <a:gd name="connsiteY28" fmla="*/ 17983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261360 w 3810000"/>
              <a:gd name="connsiteY27" fmla="*/ 1290320 h 4023360"/>
              <a:gd name="connsiteX28" fmla="*/ 3281680 w 3810000"/>
              <a:gd name="connsiteY28" fmla="*/ 17983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10000 w 3810000"/>
              <a:gd name="connsiteY33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10000 w 3810000"/>
              <a:gd name="connsiteY33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786592 w 3810000"/>
              <a:gd name="connsiteY33" fmla="*/ 3236276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09999 w 3810000"/>
              <a:gd name="connsiteY33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108960 w 3810000"/>
              <a:gd name="connsiteY31" fmla="*/ 3169920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2997200 w 3810000"/>
              <a:gd name="connsiteY30" fmla="*/ 2966720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436071 w 3810000"/>
              <a:gd name="connsiteY28" fmla="*/ 2265991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436071 w 3810000"/>
              <a:gd name="connsiteY27" fmla="*/ 2265991 h 4023360"/>
              <a:gd name="connsiteX28" fmla="*/ 3373317 w 3810000"/>
              <a:gd name="connsiteY28" fmla="*/ 2711759 h 4023360"/>
              <a:gd name="connsiteX29" fmla="*/ 3306183 w 3810000"/>
              <a:gd name="connsiteY29" fmla="*/ 2962752 h 4023360"/>
              <a:gd name="connsiteX30" fmla="*/ 3277496 w 3810000"/>
              <a:gd name="connsiteY30" fmla="*/ 3058791 h 4023360"/>
              <a:gd name="connsiteX31" fmla="*/ 3809999 w 3810000"/>
              <a:gd name="connsiteY31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359674 w 3810000"/>
              <a:gd name="connsiteY26" fmla="*/ 1222849 h 4023360"/>
              <a:gd name="connsiteX27" fmla="*/ 3436071 w 3810000"/>
              <a:gd name="connsiteY27" fmla="*/ 2265991 h 4023360"/>
              <a:gd name="connsiteX28" fmla="*/ 3373317 w 3810000"/>
              <a:gd name="connsiteY28" fmla="*/ 2711759 h 4023360"/>
              <a:gd name="connsiteX29" fmla="*/ 3306183 w 3810000"/>
              <a:gd name="connsiteY29" fmla="*/ 2962752 h 4023360"/>
              <a:gd name="connsiteX30" fmla="*/ 3277496 w 3810000"/>
              <a:gd name="connsiteY30" fmla="*/ 3058791 h 4023360"/>
              <a:gd name="connsiteX31" fmla="*/ 3809999 w 3810000"/>
              <a:gd name="connsiteY31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359674 w 3810000"/>
              <a:gd name="connsiteY25" fmla="*/ 1222849 h 4023360"/>
              <a:gd name="connsiteX26" fmla="*/ 3436071 w 3810000"/>
              <a:gd name="connsiteY26" fmla="*/ 2265991 h 4023360"/>
              <a:gd name="connsiteX27" fmla="*/ 3373317 w 3810000"/>
              <a:gd name="connsiteY27" fmla="*/ 2711759 h 4023360"/>
              <a:gd name="connsiteX28" fmla="*/ 3306183 w 3810000"/>
              <a:gd name="connsiteY28" fmla="*/ 2962752 h 4023360"/>
              <a:gd name="connsiteX29" fmla="*/ 3277496 w 3810000"/>
              <a:gd name="connsiteY29" fmla="*/ 3058791 h 4023360"/>
              <a:gd name="connsiteX30" fmla="*/ 3809999 w 3810000"/>
              <a:gd name="connsiteY30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3001978 w 3810000"/>
              <a:gd name="connsiteY24" fmla="*/ 421964 h 4023360"/>
              <a:gd name="connsiteX25" fmla="*/ 3359674 w 3810000"/>
              <a:gd name="connsiteY25" fmla="*/ 1222849 h 4023360"/>
              <a:gd name="connsiteX26" fmla="*/ 3436071 w 3810000"/>
              <a:gd name="connsiteY26" fmla="*/ 2265991 h 4023360"/>
              <a:gd name="connsiteX27" fmla="*/ 3373317 w 3810000"/>
              <a:gd name="connsiteY27" fmla="*/ 2711759 h 4023360"/>
              <a:gd name="connsiteX28" fmla="*/ 3306183 w 3810000"/>
              <a:gd name="connsiteY28" fmla="*/ 2962752 h 4023360"/>
              <a:gd name="connsiteX29" fmla="*/ 3277496 w 3810000"/>
              <a:gd name="connsiteY29" fmla="*/ 3058791 h 4023360"/>
              <a:gd name="connsiteX30" fmla="*/ 3809999 w 3810000"/>
              <a:gd name="connsiteY30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407920 w 3810000"/>
              <a:gd name="connsiteY22" fmla="*/ 101600 h 4023360"/>
              <a:gd name="connsiteX23" fmla="*/ 3001978 w 3810000"/>
              <a:gd name="connsiteY23" fmla="*/ 421964 h 4023360"/>
              <a:gd name="connsiteX24" fmla="*/ 3359674 w 3810000"/>
              <a:gd name="connsiteY24" fmla="*/ 1222849 h 4023360"/>
              <a:gd name="connsiteX25" fmla="*/ 3436071 w 3810000"/>
              <a:gd name="connsiteY25" fmla="*/ 2265991 h 4023360"/>
              <a:gd name="connsiteX26" fmla="*/ 3373317 w 3810000"/>
              <a:gd name="connsiteY26" fmla="*/ 2711759 h 4023360"/>
              <a:gd name="connsiteX27" fmla="*/ 3306183 w 3810000"/>
              <a:gd name="connsiteY27" fmla="*/ 2962752 h 4023360"/>
              <a:gd name="connsiteX28" fmla="*/ 3277496 w 3810000"/>
              <a:gd name="connsiteY28" fmla="*/ 3058791 h 4023360"/>
              <a:gd name="connsiteX29" fmla="*/ 3809999 w 3810000"/>
              <a:gd name="connsiteY29" fmla="*/ 3287872 h 4023360"/>
              <a:gd name="connsiteX0" fmla="*/ 3810000 w 3810000"/>
              <a:gd name="connsiteY0" fmla="*/ 3272025 h 4023865"/>
              <a:gd name="connsiteX1" fmla="*/ 3474720 w 3810000"/>
              <a:gd name="connsiteY1" fmla="*/ 3576825 h 4023865"/>
              <a:gd name="connsiteX2" fmla="*/ 3230880 w 3810000"/>
              <a:gd name="connsiteY2" fmla="*/ 3749545 h 4023865"/>
              <a:gd name="connsiteX3" fmla="*/ 2763520 w 3810000"/>
              <a:gd name="connsiteY3" fmla="*/ 3932425 h 4023865"/>
              <a:gd name="connsiteX4" fmla="*/ 2407920 w 3810000"/>
              <a:gd name="connsiteY4" fmla="*/ 4013705 h 4023865"/>
              <a:gd name="connsiteX5" fmla="*/ 2204720 w 3810000"/>
              <a:gd name="connsiteY5" fmla="*/ 4023865 h 4023865"/>
              <a:gd name="connsiteX6" fmla="*/ 1869440 w 3810000"/>
              <a:gd name="connsiteY6" fmla="*/ 4013705 h 4023865"/>
              <a:gd name="connsiteX7" fmla="*/ 1483360 w 3810000"/>
              <a:gd name="connsiteY7" fmla="*/ 3942585 h 4023865"/>
              <a:gd name="connsiteX8" fmla="*/ 1259840 w 3810000"/>
              <a:gd name="connsiteY8" fmla="*/ 3871465 h 4023865"/>
              <a:gd name="connsiteX9" fmla="*/ 1056640 w 3810000"/>
              <a:gd name="connsiteY9" fmla="*/ 3780025 h 4023865"/>
              <a:gd name="connsiteX10" fmla="*/ 792480 w 3810000"/>
              <a:gd name="connsiteY10" fmla="*/ 3617465 h 4023865"/>
              <a:gd name="connsiteX11" fmla="*/ 355600 w 3810000"/>
              <a:gd name="connsiteY11" fmla="*/ 3018025 h 4023865"/>
              <a:gd name="connsiteX12" fmla="*/ 152400 w 3810000"/>
              <a:gd name="connsiteY12" fmla="*/ 2611625 h 4023865"/>
              <a:gd name="connsiteX13" fmla="*/ 30480 w 3810000"/>
              <a:gd name="connsiteY13" fmla="*/ 2205225 h 4023865"/>
              <a:gd name="connsiteX14" fmla="*/ 0 w 3810000"/>
              <a:gd name="connsiteY14" fmla="*/ 1981705 h 4023865"/>
              <a:gd name="connsiteX15" fmla="*/ 71120 w 3810000"/>
              <a:gd name="connsiteY15" fmla="*/ 1158745 h 4023865"/>
              <a:gd name="connsiteX16" fmla="*/ 132080 w 3810000"/>
              <a:gd name="connsiteY16" fmla="*/ 975865 h 4023865"/>
              <a:gd name="connsiteX17" fmla="*/ 294640 w 3810000"/>
              <a:gd name="connsiteY17" fmla="*/ 691385 h 4023865"/>
              <a:gd name="connsiteX18" fmla="*/ 751840 w 3810000"/>
              <a:gd name="connsiteY18" fmla="*/ 254505 h 4023865"/>
              <a:gd name="connsiteX19" fmla="*/ 1127760 w 3810000"/>
              <a:gd name="connsiteY19" fmla="*/ 71625 h 4023865"/>
              <a:gd name="connsiteX20" fmla="*/ 1625600 w 3810000"/>
              <a:gd name="connsiteY20" fmla="*/ 505 h 4023865"/>
              <a:gd name="connsiteX21" fmla="*/ 2407920 w 3810000"/>
              <a:gd name="connsiteY21" fmla="*/ 102105 h 4023865"/>
              <a:gd name="connsiteX22" fmla="*/ 3001978 w 3810000"/>
              <a:gd name="connsiteY22" fmla="*/ 422469 h 4023865"/>
              <a:gd name="connsiteX23" fmla="*/ 3359674 w 3810000"/>
              <a:gd name="connsiteY23" fmla="*/ 1223354 h 4023865"/>
              <a:gd name="connsiteX24" fmla="*/ 3436071 w 3810000"/>
              <a:gd name="connsiteY24" fmla="*/ 2266496 h 4023865"/>
              <a:gd name="connsiteX25" fmla="*/ 3373317 w 3810000"/>
              <a:gd name="connsiteY25" fmla="*/ 2712264 h 4023865"/>
              <a:gd name="connsiteX26" fmla="*/ 3306183 w 3810000"/>
              <a:gd name="connsiteY26" fmla="*/ 2963257 h 4023865"/>
              <a:gd name="connsiteX27" fmla="*/ 3277496 w 3810000"/>
              <a:gd name="connsiteY27" fmla="*/ 3059296 h 4023865"/>
              <a:gd name="connsiteX28" fmla="*/ 3809999 w 3810000"/>
              <a:gd name="connsiteY28" fmla="*/ 3288377 h 4023865"/>
              <a:gd name="connsiteX0" fmla="*/ 3810000 w 3810000"/>
              <a:gd name="connsiteY0" fmla="*/ 3281919 h 4033759"/>
              <a:gd name="connsiteX1" fmla="*/ 3474720 w 3810000"/>
              <a:gd name="connsiteY1" fmla="*/ 3586719 h 4033759"/>
              <a:gd name="connsiteX2" fmla="*/ 3230880 w 3810000"/>
              <a:gd name="connsiteY2" fmla="*/ 3759439 h 4033759"/>
              <a:gd name="connsiteX3" fmla="*/ 2763520 w 3810000"/>
              <a:gd name="connsiteY3" fmla="*/ 3942319 h 4033759"/>
              <a:gd name="connsiteX4" fmla="*/ 2407920 w 3810000"/>
              <a:gd name="connsiteY4" fmla="*/ 4023599 h 4033759"/>
              <a:gd name="connsiteX5" fmla="*/ 2204720 w 3810000"/>
              <a:gd name="connsiteY5" fmla="*/ 4033759 h 4033759"/>
              <a:gd name="connsiteX6" fmla="*/ 1869440 w 3810000"/>
              <a:gd name="connsiteY6" fmla="*/ 4023599 h 4033759"/>
              <a:gd name="connsiteX7" fmla="*/ 1483360 w 3810000"/>
              <a:gd name="connsiteY7" fmla="*/ 3952479 h 4033759"/>
              <a:gd name="connsiteX8" fmla="*/ 1259840 w 3810000"/>
              <a:gd name="connsiteY8" fmla="*/ 3881359 h 4033759"/>
              <a:gd name="connsiteX9" fmla="*/ 1056640 w 3810000"/>
              <a:gd name="connsiteY9" fmla="*/ 3789919 h 4033759"/>
              <a:gd name="connsiteX10" fmla="*/ 792480 w 3810000"/>
              <a:gd name="connsiteY10" fmla="*/ 3627359 h 4033759"/>
              <a:gd name="connsiteX11" fmla="*/ 355600 w 3810000"/>
              <a:gd name="connsiteY11" fmla="*/ 3027919 h 4033759"/>
              <a:gd name="connsiteX12" fmla="*/ 152400 w 3810000"/>
              <a:gd name="connsiteY12" fmla="*/ 2621519 h 4033759"/>
              <a:gd name="connsiteX13" fmla="*/ 30480 w 3810000"/>
              <a:gd name="connsiteY13" fmla="*/ 2215119 h 4033759"/>
              <a:gd name="connsiteX14" fmla="*/ 0 w 3810000"/>
              <a:gd name="connsiteY14" fmla="*/ 1991599 h 4033759"/>
              <a:gd name="connsiteX15" fmla="*/ 71120 w 3810000"/>
              <a:gd name="connsiteY15" fmla="*/ 1168639 h 4033759"/>
              <a:gd name="connsiteX16" fmla="*/ 132080 w 3810000"/>
              <a:gd name="connsiteY16" fmla="*/ 985759 h 4033759"/>
              <a:gd name="connsiteX17" fmla="*/ 294640 w 3810000"/>
              <a:gd name="connsiteY17" fmla="*/ 701279 h 4033759"/>
              <a:gd name="connsiteX18" fmla="*/ 1127760 w 3810000"/>
              <a:gd name="connsiteY18" fmla="*/ 81519 h 4033759"/>
              <a:gd name="connsiteX19" fmla="*/ 1625600 w 3810000"/>
              <a:gd name="connsiteY19" fmla="*/ 10399 h 4033759"/>
              <a:gd name="connsiteX20" fmla="*/ 2407920 w 3810000"/>
              <a:gd name="connsiteY20" fmla="*/ 111999 h 4033759"/>
              <a:gd name="connsiteX21" fmla="*/ 3001978 w 3810000"/>
              <a:gd name="connsiteY21" fmla="*/ 432363 h 4033759"/>
              <a:gd name="connsiteX22" fmla="*/ 3359674 w 3810000"/>
              <a:gd name="connsiteY22" fmla="*/ 1233248 h 4033759"/>
              <a:gd name="connsiteX23" fmla="*/ 3436071 w 3810000"/>
              <a:gd name="connsiteY23" fmla="*/ 2276390 h 4033759"/>
              <a:gd name="connsiteX24" fmla="*/ 3373317 w 3810000"/>
              <a:gd name="connsiteY24" fmla="*/ 2722158 h 4033759"/>
              <a:gd name="connsiteX25" fmla="*/ 3306183 w 3810000"/>
              <a:gd name="connsiteY25" fmla="*/ 2973151 h 4033759"/>
              <a:gd name="connsiteX26" fmla="*/ 3277496 w 3810000"/>
              <a:gd name="connsiteY26" fmla="*/ 3069190 h 4033759"/>
              <a:gd name="connsiteX27" fmla="*/ 3809999 w 3810000"/>
              <a:gd name="connsiteY27" fmla="*/ 3298271 h 4033759"/>
              <a:gd name="connsiteX0" fmla="*/ 3810000 w 3810000"/>
              <a:gd name="connsiteY0" fmla="*/ 3271645 h 4023485"/>
              <a:gd name="connsiteX1" fmla="*/ 3474720 w 3810000"/>
              <a:gd name="connsiteY1" fmla="*/ 3576445 h 4023485"/>
              <a:gd name="connsiteX2" fmla="*/ 3230880 w 3810000"/>
              <a:gd name="connsiteY2" fmla="*/ 3749165 h 4023485"/>
              <a:gd name="connsiteX3" fmla="*/ 2763520 w 3810000"/>
              <a:gd name="connsiteY3" fmla="*/ 3932045 h 4023485"/>
              <a:gd name="connsiteX4" fmla="*/ 2407920 w 3810000"/>
              <a:gd name="connsiteY4" fmla="*/ 4013325 h 4023485"/>
              <a:gd name="connsiteX5" fmla="*/ 2204720 w 3810000"/>
              <a:gd name="connsiteY5" fmla="*/ 4023485 h 4023485"/>
              <a:gd name="connsiteX6" fmla="*/ 1869440 w 3810000"/>
              <a:gd name="connsiteY6" fmla="*/ 4013325 h 4023485"/>
              <a:gd name="connsiteX7" fmla="*/ 1483360 w 3810000"/>
              <a:gd name="connsiteY7" fmla="*/ 3942205 h 4023485"/>
              <a:gd name="connsiteX8" fmla="*/ 1259840 w 3810000"/>
              <a:gd name="connsiteY8" fmla="*/ 3871085 h 4023485"/>
              <a:gd name="connsiteX9" fmla="*/ 1056640 w 3810000"/>
              <a:gd name="connsiteY9" fmla="*/ 3779645 h 4023485"/>
              <a:gd name="connsiteX10" fmla="*/ 792480 w 3810000"/>
              <a:gd name="connsiteY10" fmla="*/ 3617085 h 4023485"/>
              <a:gd name="connsiteX11" fmla="*/ 355600 w 3810000"/>
              <a:gd name="connsiteY11" fmla="*/ 3017645 h 4023485"/>
              <a:gd name="connsiteX12" fmla="*/ 152400 w 3810000"/>
              <a:gd name="connsiteY12" fmla="*/ 2611245 h 4023485"/>
              <a:gd name="connsiteX13" fmla="*/ 30480 w 3810000"/>
              <a:gd name="connsiteY13" fmla="*/ 2204845 h 4023485"/>
              <a:gd name="connsiteX14" fmla="*/ 0 w 3810000"/>
              <a:gd name="connsiteY14" fmla="*/ 1981325 h 4023485"/>
              <a:gd name="connsiteX15" fmla="*/ 71120 w 3810000"/>
              <a:gd name="connsiteY15" fmla="*/ 1158365 h 4023485"/>
              <a:gd name="connsiteX16" fmla="*/ 132080 w 3810000"/>
              <a:gd name="connsiteY16" fmla="*/ 975485 h 4023485"/>
              <a:gd name="connsiteX17" fmla="*/ 294640 w 3810000"/>
              <a:gd name="connsiteY17" fmla="*/ 691005 h 4023485"/>
              <a:gd name="connsiteX18" fmla="*/ 893683 w 3810000"/>
              <a:gd name="connsiteY18" fmla="*/ 261752 h 4023485"/>
              <a:gd name="connsiteX19" fmla="*/ 1625600 w 3810000"/>
              <a:gd name="connsiteY19" fmla="*/ 125 h 4023485"/>
              <a:gd name="connsiteX20" fmla="*/ 2407920 w 3810000"/>
              <a:gd name="connsiteY20" fmla="*/ 101725 h 4023485"/>
              <a:gd name="connsiteX21" fmla="*/ 3001978 w 3810000"/>
              <a:gd name="connsiteY21" fmla="*/ 422089 h 4023485"/>
              <a:gd name="connsiteX22" fmla="*/ 3359674 w 3810000"/>
              <a:gd name="connsiteY22" fmla="*/ 1222974 h 4023485"/>
              <a:gd name="connsiteX23" fmla="*/ 3436071 w 3810000"/>
              <a:gd name="connsiteY23" fmla="*/ 2266116 h 4023485"/>
              <a:gd name="connsiteX24" fmla="*/ 3373317 w 3810000"/>
              <a:gd name="connsiteY24" fmla="*/ 2711884 h 4023485"/>
              <a:gd name="connsiteX25" fmla="*/ 3306183 w 3810000"/>
              <a:gd name="connsiteY25" fmla="*/ 2962877 h 4023485"/>
              <a:gd name="connsiteX26" fmla="*/ 3277496 w 3810000"/>
              <a:gd name="connsiteY26" fmla="*/ 3058916 h 4023485"/>
              <a:gd name="connsiteX27" fmla="*/ 3809999 w 3810000"/>
              <a:gd name="connsiteY27" fmla="*/ 3287997 h 4023485"/>
              <a:gd name="connsiteX0" fmla="*/ 3810000 w 3810000"/>
              <a:gd name="connsiteY0" fmla="*/ 3220097 h 3971937"/>
              <a:gd name="connsiteX1" fmla="*/ 3474720 w 3810000"/>
              <a:gd name="connsiteY1" fmla="*/ 3524897 h 3971937"/>
              <a:gd name="connsiteX2" fmla="*/ 3230880 w 3810000"/>
              <a:gd name="connsiteY2" fmla="*/ 3697617 h 3971937"/>
              <a:gd name="connsiteX3" fmla="*/ 2763520 w 3810000"/>
              <a:gd name="connsiteY3" fmla="*/ 3880497 h 3971937"/>
              <a:gd name="connsiteX4" fmla="*/ 2407920 w 3810000"/>
              <a:gd name="connsiteY4" fmla="*/ 3961777 h 3971937"/>
              <a:gd name="connsiteX5" fmla="*/ 2204720 w 3810000"/>
              <a:gd name="connsiteY5" fmla="*/ 3971937 h 3971937"/>
              <a:gd name="connsiteX6" fmla="*/ 1869440 w 3810000"/>
              <a:gd name="connsiteY6" fmla="*/ 3961777 h 3971937"/>
              <a:gd name="connsiteX7" fmla="*/ 1483360 w 3810000"/>
              <a:gd name="connsiteY7" fmla="*/ 3890657 h 3971937"/>
              <a:gd name="connsiteX8" fmla="*/ 1259840 w 3810000"/>
              <a:gd name="connsiteY8" fmla="*/ 3819537 h 3971937"/>
              <a:gd name="connsiteX9" fmla="*/ 1056640 w 3810000"/>
              <a:gd name="connsiteY9" fmla="*/ 3728097 h 3971937"/>
              <a:gd name="connsiteX10" fmla="*/ 792480 w 3810000"/>
              <a:gd name="connsiteY10" fmla="*/ 3565537 h 3971937"/>
              <a:gd name="connsiteX11" fmla="*/ 355600 w 3810000"/>
              <a:gd name="connsiteY11" fmla="*/ 2966097 h 3971937"/>
              <a:gd name="connsiteX12" fmla="*/ 152400 w 3810000"/>
              <a:gd name="connsiteY12" fmla="*/ 2559697 h 3971937"/>
              <a:gd name="connsiteX13" fmla="*/ 30480 w 3810000"/>
              <a:gd name="connsiteY13" fmla="*/ 2153297 h 3971937"/>
              <a:gd name="connsiteX14" fmla="*/ 0 w 3810000"/>
              <a:gd name="connsiteY14" fmla="*/ 1929777 h 3971937"/>
              <a:gd name="connsiteX15" fmla="*/ 71120 w 3810000"/>
              <a:gd name="connsiteY15" fmla="*/ 1106817 h 3971937"/>
              <a:gd name="connsiteX16" fmla="*/ 132080 w 3810000"/>
              <a:gd name="connsiteY16" fmla="*/ 923937 h 3971937"/>
              <a:gd name="connsiteX17" fmla="*/ 294640 w 3810000"/>
              <a:gd name="connsiteY17" fmla="*/ 639457 h 3971937"/>
              <a:gd name="connsiteX18" fmla="*/ 893683 w 3810000"/>
              <a:gd name="connsiteY18" fmla="*/ 210204 h 3971937"/>
              <a:gd name="connsiteX19" fmla="*/ 1625600 w 3810000"/>
              <a:gd name="connsiteY19" fmla="*/ 172 h 3971937"/>
              <a:gd name="connsiteX20" fmla="*/ 2407920 w 3810000"/>
              <a:gd name="connsiteY20" fmla="*/ 50177 h 3971937"/>
              <a:gd name="connsiteX21" fmla="*/ 3001978 w 3810000"/>
              <a:gd name="connsiteY21" fmla="*/ 370541 h 3971937"/>
              <a:gd name="connsiteX22" fmla="*/ 3359674 w 3810000"/>
              <a:gd name="connsiteY22" fmla="*/ 1171426 h 3971937"/>
              <a:gd name="connsiteX23" fmla="*/ 3436071 w 3810000"/>
              <a:gd name="connsiteY23" fmla="*/ 2214568 h 3971937"/>
              <a:gd name="connsiteX24" fmla="*/ 3373317 w 3810000"/>
              <a:gd name="connsiteY24" fmla="*/ 2660336 h 3971937"/>
              <a:gd name="connsiteX25" fmla="*/ 3306183 w 3810000"/>
              <a:gd name="connsiteY25" fmla="*/ 2911329 h 3971937"/>
              <a:gd name="connsiteX26" fmla="*/ 3277496 w 3810000"/>
              <a:gd name="connsiteY26" fmla="*/ 3007368 h 3971937"/>
              <a:gd name="connsiteX27" fmla="*/ 3809999 w 3810000"/>
              <a:gd name="connsiteY27" fmla="*/ 3236449 h 3971937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94640 w 3810000"/>
              <a:gd name="connsiteY17" fmla="*/ 639285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75913 w 3810000"/>
              <a:gd name="connsiteY17" fmla="*/ 940921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75913 w 3810000"/>
              <a:gd name="connsiteY17" fmla="*/ 940921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937609 w 3810000"/>
              <a:gd name="connsiteY10" fmla="*/ 3434392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937609 w 3810000"/>
              <a:gd name="connsiteY10" fmla="*/ 3434392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937609 w 3810000"/>
              <a:gd name="connsiteY9" fmla="*/ 3434392 h 3971765"/>
              <a:gd name="connsiteX10" fmla="*/ 266650 w 3810000"/>
              <a:gd name="connsiteY10" fmla="*/ 3001646 h 3971765"/>
              <a:gd name="connsiteX11" fmla="*/ 152400 w 3810000"/>
              <a:gd name="connsiteY11" fmla="*/ 2559525 h 3971765"/>
              <a:gd name="connsiteX12" fmla="*/ 30480 w 3810000"/>
              <a:gd name="connsiteY12" fmla="*/ 2153125 h 3971765"/>
              <a:gd name="connsiteX13" fmla="*/ 0 w 3810000"/>
              <a:gd name="connsiteY13" fmla="*/ 1929605 h 3971765"/>
              <a:gd name="connsiteX14" fmla="*/ 61757 w 3810000"/>
              <a:gd name="connsiteY14" fmla="*/ 1344779 h 3971765"/>
              <a:gd name="connsiteX15" fmla="*/ 275913 w 3810000"/>
              <a:gd name="connsiteY15" fmla="*/ 940921 h 3971765"/>
              <a:gd name="connsiteX16" fmla="*/ 893683 w 3810000"/>
              <a:gd name="connsiteY16" fmla="*/ 210032 h 3971765"/>
              <a:gd name="connsiteX17" fmla="*/ 1625600 w 3810000"/>
              <a:gd name="connsiteY17" fmla="*/ 0 h 3971765"/>
              <a:gd name="connsiteX18" fmla="*/ 2407920 w 3810000"/>
              <a:gd name="connsiteY18" fmla="*/ 50005 h 3971765"/>
              <a:gd name="connsiteX19" fmla="*/ 3001978 w 3810000"/>
              <a:gd name="connsiteY19" fmla="*/ 370369 h 3971765"/>
              <a:gd name="connsiteX20" fmla="*/ 3359674 w 3810000"/>
              <a:gd name="connsiteY20" fmla="*/ 1171254 h 3971765"/>
              <a:gd name="connsiteX21" fmla="*/ 3436071 w 3810000"/>
              <a:gd name="connsiteY21" fmla="*/ 2214396 h 3971765"/>
              <a:gd name="connsiteX22" fmla="*/ 3373317 w 3810000"/>
              <a:gd name="connsiteY22" fmla="*/ 2660164 h 3971765"/>
              <a:gd name="connsiteX23" fmla="*/ 3306183 w 3810000"/>
              <a:gd name="connsiteY23" fmla="*/ 2911157 h 3971765"/>
              <a:gd name="connsiteX24" fmla="*/ 3277496 w 3810000"/>
              <a:gd name="connsiteY24" fmla="*/ 3007196 h 3971765"/>
              <a:gd name="connsiteX25" fmla="*/ 3809999 w 3810000"/>
              <a:gd name="connsiteY25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483360 w 3810000"/>
              <a:gd name="connsiteY6" fmla="*/ 3890485 h 3971765"/>
              <a:gd name="connsiteX7" fmla="*/ 1259840 w 3810000"/>
              <a:gd name="connsiteY7" fmla="*/ 3819365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259840 w 3810000"/>
              <a:gd name="connsiteY7" fmla="*/ 3819365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372197 w 3810000"/>
              <a:gd name="connsiteY7" fmla="*/ 3581231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372197 w 3810000"/>
              <a:gd name="connsiteY7" fmla="*/ 3581231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0326"/>
              <a:gd name="connsiteX1" fmla="*/ 3474720 w 3810000"/>
              <a:gd name="connsiteY1" fmla="*/ 3524725 h 3970326"/>
              <a:gd name="connsiteX2" fmla="*/ 3230880 w 3810000"/>
              <a:gd name="connsiteY2" fmla="*/ 3697445 h 3970326"/>
              <a:gd name="connsiteX3" fmla="*/ 2763520 w 3810000"/>
              <a:gd name="connsiteY3" fmla="*/ 3880325 h 3970326"/>
              <a:gd name="connsiteX4" fmla="*/ 2407920 w 3810000"/>
              <a:gd name="connsiteY4" fmla="*/ 3961605 h 3970326"/>
              <a:gd name="connsiteX5" fmla="*/ 1665941 w 3810000"/>
              <a:gd name="connsiteY5" fmla="*/ 3644413 h 3970326"/>
              <a:gd name="connsiteX6" fmla="*/ 1372197 w 3810000"/>
              <a:gd name="connsiteY6" fmla="*/ 3581231 h 3970326"/>
              <a:gd name="connsiteX7" fmla="*/ 937609 w 3810000"/>
              <a:gd name="connsiteY7" fmla="*/ 3434392 h 3970326"/>
              <a:gd name="connsiteX8" fmla="*/ 266650 w 3810000"/>
              <a:gd name="connsiteY8" fmla="*/ 3001646 h 3970326"/>
              <a:gd name="connsiteX9" fmla="*/ 152400 w 3810000"/>
              <a:gd name="connsiteY9" fmla="*/ 2559525 h 3970326"/>
              <a:gd name="connsiteX10" fmla="*/ 30480 w 3810000"/>
              <a:gd name="connsiteY10" fmla="*/ 2153125 h 3970326"/>
              <a:gd name="connsiteX11" fmla="*/ 0 w 3810000"/>
              <a:gd name="connsiteY11" fmla="*/ 1929605 h 3970326"/>
              <a:gd name="connsiteX12" fmla="*/ 61757 w 3810000"/>
              <a:gd name="connsiteY12" fmla="*/ 1344779 h 3970326"/>
              <a:gd name="connsiteX13" fmla="*/ 275913 w 3810000"/>
              <a:gd name="connsiteY13" fmla="*/ 940921 h 3970326"/>
              <a:gd name="connsiteX14" fmla="*/ 893683 w 3810000"/>
              <a:gd name="connsiteY14" fmla="*/ 210032 h 3970326"/>
              <a:gd name="connsiteX15" fmla="*/ 1625600 w 3810000"/>
              <a:gd name="connsiteY15" fmla="*/ 0 h 3970326"/>
              <a:gd name="connsiteX16" fmla="*/ 2407920 w 3810000"/>
              <a:gd name="connsiteY16" fmla="*/ 50005 h 3970326"/>
              <a:gd name="connsiteX17" fmla="*/ 3001978 w 3810000"/>
              <a:gd name="connsiteY17" fmla="*/ 370369 h 3970326"/>
              <a:gd name="connsiteX18" fmla="*/ 3359674 w 3810000"/>
              <a:gd name="connsiteY18" fmla="*/ 1171254 h 3970326"/>
              <a:gd name="connsiteX19" fmla="*/ 3436071 w 3810000"/>
              <a:gd name="connsiteY19" fmla="*/ 2214396 h 3970326"/>
              <a:gd name="connsiteX20" fmla="*/ 3373317 w 3810000"/>
              <a:gd name="connsiteY20" fmla="*/ 2660164 h 3970326"/>
              <a:gd name="connsiteX21" fmla="*/ 3306183 w 3810000"/>
              <a:gd name="connsiteY21" fmla="*/ 2911157 h 3970326"/>
              <a:gd name="connsiteX22" fmla="*/ 3277496 w 3810000"/>
              <a:gd name="connsiteY22" fmla="*/ 3007196 h 3970326"/>
              <a:gd name="connsiteX23" fmla="*/ 3809999 w 3810000"/>
              <a:gd name="connsiteY23" fmla="*/ 3236277 h 3970326"/>
              <a:gd name="connsiteX0" fmla="*/ 3810000 w 3810000"/>
              <a:gd name="connsiteY0" fmla="*/ 3219925 h 3880478"/>
              <a:gd name="connsiteX1" fmla="*/ 3474720 w 3810000"/>
              <a:gd name="connsiteY1" fmla="*/ 3524725 h 3880478"/>
              <a:gd name="connsiteX2" fmla="*/ 3230880 w 3810000"/>
              <a:gd name="connsiteY2" fmla="*/ 3697445 h 3880478"/>
              <a:gd name="connsiteX3" fmla="*/ 2763520 w 3810000"/>
              <a:gd name="connsiteY3" fmla="*/ 3880325 h 3880478"/>
              <a:gd name="connsiteX4" fmla="*/ 2384513 w 3810000"/>
              <a:gd name="connsiteY4" fmla="*/ 3727441 h 3880478"/>
              <a:gd name="connsiteX5" fmla="*/ 1665941 w 3810000"/>
              <a:gd name="connsiteY5" fmla="*/ 3644413 h 3880478"/>
              <a:gd name="connsiteX6" fmla="*/ 1372197 w 3810000"/>
              <a:gd name="connsiteY6" fmla="*/ 3581231 h 3880478"/>
              <a:gd name="connsiteX7" fmla="*/ 937609 w 3810000"/>
              <a:gd name="connsiteY7" fmla="*/ 3434392 h 3880478"/>
              <a:gd name="connsiteX8" fmla="*/ 266650 w 3810000"/>
              <a:gd name="connsiteY8" fmla="*/ 3001646 h 3880478"/>
              <a:gd name="connsiteX9" fmla="*/ 152400 w 3810000"/>
              <a:gd name="connsiteY9" fmla="*/ 2559525 h 3880478"/>
              <a:gd name="connsiteX10" fmla="*/ 30480 w 3810000"/>
              <a:gd name="connsiteY10" fmla="*/ 2153125 h 3880478"/>
              <a:gd name="connsiteX11" fmla="*/ 0 w 3810000"/>
              <a:gd name="connsiteY11" fmla="*/ 1929605 h 3880478"/>
              <a:gd name="connsiteX12" fmla="*/ 61757 w 3810000"/>
              <a:gd name="connsiteY12" fmla="*/ 1344779 h 3880478"/>
              <a:gd name="connsiteX13" fmla="*/ 275913 w 3810000"/>
              <a:gd name="connsiteY13" fmla="*/ 940921 h 3880478"/>
              <a:gd name="connsiteX14" fmla="*/ 893683 w 3810000"/>
              <a:gd name="connsiteY14" fmla="*/ 210032 h 3880478"/>
              <a:gd name="connsiteX15" fmla="*/ 1625600 w 3810000"/>
              <a:gd name="connsiteY15" fmla="*/ 0 h 3880478"/>
              <a:gd name="connsiteX16" fmla="*/ 2407920 w 3810000"/>
              <a:gd name="connsiteY16" fmla="*/ 50005 h 3880478"/>
              <a:gd name="connsiteX17" fmla="*/ 3001978 w 3810000"/>
              <a:gd name="connsiteY17" fmla="*/ 370369 h 3880478"/>
              <a:gd name="connsiteX18" fmla="*/ 3359674 w 3810000"/>
              <a:gd name="connsiteY18" fmla="*/ 1171254 h 3880478"/>
              <a:gd name="connsiteX19" fmla="*/ 3436071 w 3810000"/>
              <a:gd name="connsiteY19" fmla="*/ 2214396 h 3880478"/>
              <a:gd name="connsiteX20" fmla="*/ 3373317 w 3810000"/>
              <a:gd name="connsiteY20" fmla="*/ 2660164 h 3880478"/>
              <a:gd name="connsiteX21" fmla="*/ 3306183 w 3810000"/>
              <a:gd name="connsiteY21" fmla="*/ 2911157 h 3880478"/>
              <a:gd name="connsiteX22" fmla="*/ 3277496 w 3810000"/>
              <a:gd name="connsiteY22" fmla="*/ 3007196 h 3880478"/>
              <a:gd name="connsiteX23" fmla="*/ 3809999 w 3810000"/>
              <a:gd name="connsiteY23" fmla="*/ 3236277 h 3880478"/>
              <a:gd name="connsiteX0" fmla="*/ 3810000 w 3810000"/>
              <a:gd name="connsiteY0" fmla="*/ 3219925 h 3735785"/>
              <a:gd name="connsiteX1" fmla="*/ 3474720 w 3810000"/>
              <a:gd name="connsiteY1" fmla="*/ 3524725 h 3735785"/>
              <a:gd name="connsiteX2" fmla="*/ 3230880 w 3810000"/>
              <a:gd name="connsiteY2" fmla="*/ 3697445 h 3735785"/>
              <a:gd name="connsiteX3" fmla="*/ 2688614 w 3810000"/>
              <a:gd name="connsiteY3" fmla="*/ 3729507 h 3735785"/>
              <a:gd name="connsiteX4" fmla="*/ 2384513 w 3810000"/>
              <a:gd name="connsiteY4" fmla="*/ 3727441 h 3735785"/>
              <a:gd name="connsiteX5" fmla="*/ 1665941 w 3810000"/>
              <a:gd name="connsiteY5" fmla="*/ 3644413 h 3735785"/>
              <a:gd name="connsiteX6" fmla="*/ 1372197 w 3810000"/>
              <a:gd name="connsiteY6" fmla="*/ 3581231 h 3735785"/>
              <a:gd name="connsiteX7" fmla="*/ 937609 w 3810000"/>
              <a:gd name="connsiteY7" fmla="*/ 3434392 h 3735785"/>
              <a:gd name="connsiteX8" fmla="*/ 266650 w 3810000"/>
              <a:gd name="connsiteY8" fmla="*/ 3001646 h 3735785"/>
              <a:gd name="connsiteX9" fmla="*/ 152400 w 3810000"/>
              <a:gd name="connsiteY9" fmla="*/ 2559525 h 3735785"/>
              <a:gd name="connsiteX10" fmla="*/ 30480 w 3810000"/>
              <a:gd name="connsiteY10" fmla="*/ 2153125 h 3735785"/>
              <a:gd name="connsiteX11" fmla="*/ 0 w 3810000"/>
              <a:gd name="connsiteY11" fmla="*/ 1929605 h 3735785"/>
              <a:gd name="connsiteX12" fmla="*/ 61757 w 3810000"/>
              <a:gd name="connsiteY12" fmla="*/ 1344779 h 3735785"/>
              <a:gd name="connsiteX13" fmla="*/ 275913 w 3810000"/>
              <a:gd name="connsiteY13" fmla="*/ 940921 h 3735785"/>
              <a:gd name="connsiteX14" fmla="*/ 893683 w 3810000"/>
              <a:gd name="connsiteY14" fmla="*/ 210032 h 3735785"/>
              <a:gd name="connsiteX15" fmla="*/ 1625600 w 3810000"/>
              <a:gd name="connsiteY15" fmla="*/ 0 h 3735785"/>
              <a:gd name="connsiteX16" fmla="*/ 2407920 w 3810000"/>
              <a:gd name="connsiteY16" fmla="*/ 50005 h 3735785"/>
              <a:gd name="connsiteX17" fmla="*/ 3001978 w 3810000"/>
              <a:gd name="connsiteY17" fmla="*/ 370369 h 3735785"/>
              <a:gd name="connsiteX18" fmla="*/ 3359674 w 3810000"/>
              <a:gd name="connsiteY18" fmla="*/ 1171254 h 3735785"/>
              <a:gd name="connsiteX19" fmla="*/ 3436071 w 3810000"/>
              <a:gd name="connsiteY19" fmla="*/ 2214396 h 3735785"/>
              <a:gd name="connsiteX20" fmla="*/ 3373317 w 3810000"/>
              <a:gd name="connsiteY20" fmla="*/ 2660164 h 3735785"/>
              <a:gd name="connsiteX21" fmla="*/ 3306183 w 3810000"/>
              <a:gd name="connsiteY21" fmla="*/ 2911157 h 3735785"/>
              <a:gd name="connsiteX22" fmla="*/ 3277496 w 3810000"/>
              <a:gd name="connsiteY22" fmla="*/ 3007196 h 3735785"/>
              <a:gd name="connsiteX23" fmla="*/ 3809999 w 3810000"/>
              <a:gd name="connsiteY23" fmla="*/ 3236277 h 3735785"/>
              <a:gd name="connsiteX0" fmla="*/ 3810000 w 3810000"/>
              <a:gd name="connsiteY0" fmla="*/ 3219925 h 3736003"/>
              <a:gd name="connsiteX1" fmla="*/ 3474720 w 3810000"/>
              <a:gd name="connsiteY1" fmla="*/ 3524725 h 3736003"/>
              <a:gd name="connsiteX2" fmla="*/ 3062345 w 3810000"/>
              <a:gd name="connsiteY2" fmla="*/ 3693477 h 3736003"/>
              <a:gd name="connsiteX3" fmla="*/ 2688614 w 3810000"/>
              <a:gd name="connsiteY3" fmla="*/ 3729507 h 3736003"/>
              <a:gd name="connsiteX4" fmla="*/ 2384513 w 3810000"/>
              <a:gd name="connsiteY4" fmla="*/ 3727441 h 3736003"/>
              <a:gd name="connsiteX5" fmla="*/ 1665941 w 3810000"/>
              <a:gd name="connsiteY5" fmla="*/ 3644413 h 3736003"/>
              <a:gd name="connsiteX6" fmla="*/ 1372197 w 3810000"/>
              <a:gd name="connsiteY6" fmla="*/ 3581231 h 3736003"/>
              <a:gd name="connsiteX7" fmla="*/ 937609 w 3810000"/>
              <a:gd name="connsiteY7" fmla="*/ 3434392 h 3736003"/>
              <a:gd name="connsiteX8" fmla="*/ 266650 w 3810000"/>
              <a:gd name="connsiteY8" fmla="*/ 3001646 h 3736003"/>
              <a:gd name="connsiteX9" fmla="*/ 152400 w 3810000"/>
              <a:gd name="connsiteY9" fmla="*/ 2559525 h 3736003"/>
              <a:gd name="connsiteX10" fmla="*/ 30480 w 3810000"/>
              <a:gd name="connsiteY10" fmla="*/ 2153125 h 3736003"/>
              <a:gd name="connsiteX11" fmla="*/ 0 w 3810000"/>
              <a:gd name="connsiteY11" fmla="*/ 1929605 h 3736003"/>
              <a:gd name="connsiteX12" fmla="*/ 61757 w 3810000"/>
              <a:gd name="connsiteY12" fmla="*/ 1344779 h 3736003"/>
              <a:gd name="connsiteX13" fmla="*/ 275913 w 3810000"/>
              <a:gd name="connsiteY13" fmla="*/ 940921 h 3736003"/>
              <a:gd name="connsiteX14" fmla="*/ 893683 w 3810000"/>
              <a:gd name="connsiteY14" fmla="*/ 210032 h 3736003"/>
              <a:gd name="connsiteX15" fmla="*/ 1625600 w 3810000"/>
              <a:gd name="connsiteY15" fmla="*/ 0 h 3736003"/>
              <a:gd name="connsiteX16" fmla="*/ 2407920 w 3810000"/>
              <a:gd name="connsiteY16" fmla="*/ 50005 h 3736003"/>
              <a:gd name="connsiteX17" fmla="*/ 3001978 w 3810000"/>
              <a:gd name="connsiteY17" fmla="*/ 370369 h 3736003"/>
              <a:gd name="connsiteX18" fmla="*/ 3359674 w 3810000"/>
              <a:gd name="connsiteY18" fmla="*/ 1171254 h 3736003"/>
              <a:gd name="connsiteX19" fmla="*/ 3436071 w 3810000"/>
              <a:gd name="connsiteY19" fmla="*/ 2214396 h 3736003"/>
              <a:gd name="connsiteX20" fmla="*/ 3373317 w 3810000"/>
              <a:gd name="connsiteY20" fmla="*/ 2660164 h 3736003"/>
              <a:gd name="connsiteX21" fmla="*/ 3306183 w 3810000"/>
              <a:gd name="connsiteY21" fmla="*/ 2911157 h 3736003"/>
              <a:gd name="connsiteX22" fmla="*/ 3277496 w 3810000"/>
              <a:gd name="connsiteY22" fmla="*/ 3007196 h 3736003"/>
              <a:gd name="connsiteX23" fmla="*/ 3809999 w 3810000"/>
              <a:gd name="connsiteY23" fmla="*/ 3236277 h 3736003"/>
              <a:gd name="connsiteX0" fmla="*/ 3810000 w 3810000"/>
              <a:gd name="connsiteY0" fmla="*/ 3219925 h 3730351"/>
              <a:gd name="connsiteX1" fmla="*/ 3474720 w 3810000"/>
              <a:gd name="connsiteY1" fmla="*/ 3524725 h 3730351"/>
              <a:gd name="connsiteX2" fmla="*/ 3062345 w 3810000"/>
              <a:gd name="connsiteY2" fmla="*/ 3693477 h 3730351"/>
              <a:gd name="connsiteX3" fmla="*/ 2384513 w 3810000"/>
              <a:gd name="connsiteY3" fmla="*/ 3727441 h 3730351"/>
              <a:gd name="connsiteX4" fmla="*/ 1665941 w 3810000"/>
              <a:gd name="connsiteY4" fmla="*/ 3644413 h 3730351"/>
              <a:gd name="connsiteX5" fmla="*/ 1372197 w 3810000"/>
              <a:gd name="connsiteY5" fmla="*/ 3581231 h 3730351"/>
              <a:gd name="connsiteX6" fmla="*/ 937609 w 3810000"/>
              <a:gd name="connsiteY6" fmla="*/ 3434392 h 3730351"/>
              <a:gd name="connsiteX7" fmla="*/ 266650 w 3810000"/>
              <a:gd name="connsiteY7" fmla="*/ 3001646 h 3730351"/>
              <a:gd name="connsiteX8" fmla="*/ 152400 w 3810000"/>
              <a:gd name="connsiteY8" fmla="*/ 2559525 h 3730351"/>
              <a:gd name="connsiteX9" fmla="*/ 30480 w 3810000"/>
              <a:gd name="connsiteY9" fmla="*/ 2153125 h 3730351"/>
              <a:gd name="connsiteX10" fmla="*/ 0 w 3810000"/>
              <a:gd name="connsiteY10" fmla="*/ 1929605 h 3730351"/>
              <a:gd name="connsiteX11" fmla="*/ 61757 w 3810000"/>
              <a:gd name="connsiteY11" fmla="*/ 1344779 h 3730351"/>
              <a:gd name="connsiteX12" fmla="*/ 275913 w 3810000"/>
              <a:gd name="connsiteY12" fmla="*/ 940921 h 3730351"/>
              <a:gd name="connsiteX13" fmla="*/ 893683 w 3810000"/>
              <a:gd name="connsiteY13" fmla="*/ 210032 h 3730351"/>
              <a:gd name="connsiteX14" fmla="*/ 1625600 w 3810000"/>
              <a:gd name="connsiteY14" fmla="*/ 0 h 3730351"/>
              <a:gd name="connsiteX15" fmla="*/ 2407920 w 3810000"/>
              <a:gd name="connsiteY15" fmla="*/ 50005 h 3730351"/>
              <a:gd name="connsiteX16" fmla="*/ 3001978 w 3810000"/>
              <a:gd name="connsiteY16" fmla="*/ 370369 h 3730351"/>
              <a:gd name="connsiteX17" fmla="*/ 3359674 w 3810000"/>
              <a:gd name="connsiteY17" fmla="*/ 1171254 h 3730351"/>
              <a:gd name="connsiteX18" fmla="*/ 3436071 w 3810000"/>
              <a:gd name="connsiteY18" fmla="*/ 2214396 h 3730351"/>
              <a:gd name="connsiteX19" fmla="*/ 3373317 w 3810000"/>
              <a:gd name="connsiteY19" fmla="*/ 2660164 h 3730351"/>
              <a:gd name="connsiteX20" fmla="*/ 3306183 w 3810000"/>
              <a:gd name="connsiteY20" fmla="*/ 2911157 h 3730351"/>
              <a:gd name="connsiteX21" fmla="*/ 3277496 w 3810000"/>
              <a:gd name="connsiteY21" fmla="*/ 3007196 h 3730351"/>
              <a:gd name="connsiteX22" fmla="*/ 3809999 w 3810000"/>
              <a:gd name="connsiteY22" fmla="*/ 3236277 h 3730351"/>
              <a:gd name="connsiteX0" fmla="*/ 3810000 w 3810000"/>
              <a:gd name="connsiteY0" fmla="*/ 3219925 h 3729628"/>
              <a:gd name="connsiteX1" fmla="*/ 3474720 w 3810000"/>
              <a:gd name="connsiteY1" fmla="*/ 3524725 h 3729628"/>
              <a:gd name="connsiteX2" fmla="*/ 3020211 w 3810000"/>
              <a:gd name="connsiteY2" fmla="*/ 3689508 h 3729628"/>
              <a:gd name="connsiteX3" fmla="*/ 2384513 w 3810000"/>
              <a:gd name="connsiteY3" fmla="*/ 3727441 h 3729628"/>
              <a:gd name="connsiteX4" fmla="*/ 1665941 w 3810000"/>
              <a:gd name="connsiteY4" fmla="*/ 3644413 h 3729628"/>
              <a:gd name="connsiteX5" fmla="*/ 1372197 w 3810000"/>
              <a:gd name="connsiteY5" fmla="*/ 3581231 h 3729628"/>
              <a:gd name="connsiteX6" fmla="*/ 937609 w 3810000"/>
              <a:gd name="connsiteY6" fmla="*/ 3434392 h 3729628"/>
              <a:gd name="connsiteX7" fmla="*/ 266650 w 3810000"/>
              <a:gd name="connsiteY7" fmla="*/ 3001646 h 3729628"/>
              <a:gd name="connsiteX8" fmla="*/ 152400 w 3810000"/>
              <a:gd name="connsiteY8" fmla="*/ 2559525 h 3729628"/>
              <a:gd name="connsiteX9" fmla="*/ 30480 w 3810000"/>
              <a:gd name="connsiteY9" fmla="*/ 2153125 h 3729628"/>
              <a:gd name="connsiteX10" fmla="*/ 0 w 3810000"/>
              <a:gd name="connsiteY10" fmla="*/ 1929605 h 3729628"/>
              <a:gd name="connsiteX11" fmla="*/ 61757 w 3810000"/>
              <a:gd name="connsiteY11" fmla="*/ 1344779 h 3729628"/>
              <a:gd name="connsiteX12" fmla="*/ 275913 w 3810000"/>
              <a:gd name="connsiteY12" fmla="*/ 940921 h 3729628"/>
              <a:gd name="connsiteX13" fmla="*/ 893683 w 3810000"/>
              <a:gd name="connsiteY13" fmla="*/ 210032 h 3729628"/>
              <a:gd name="connsiteX14" fmla="*/ 1625600 w 3810000"/>
              <a:gd name="connsiteY14" fmla="*/ 0 h 3729628"/>
              <a:gd name="connsiteX15" fmla="*/ 2407920 w 3810000"/>
              <a:gd name="connsiteY15" fmla="*/ 50005 h 3729628"/>
              <a:gd name="connsiteX16" fmla="*/ 3001978 w 3810000"/>
              <a:gd name="connsiteY16" fmla="*/ 370369 h 3729628"/>
              <a:gd name="connsiteX17" fmla="*/ 3359674 w 3810000"/>
              <a:gd name="connsiteY17" fmla="*/ 1171254 h 3729628"/>
              <a:gd name="connsiteX18" fmla="*/ 3436071 w 3810000"/>
              <a:gd name="connsiteY18" fmla="*/ 2214396 h 3729628"/>
              <a:gd name="connsiteX19" fmla="*/ 3373317 w 3810000"/>
              <a:gd name="connsiteY19" fmla="*/ 2660164 h 3729628"/>
              <a:gd name="connsiteX20" fmla="*/ 3306183 w 3810000"/>
              <a:gd name="connsiteY20" fmla="*/ 2911157 h 3729628"/>
              <a:gd name="connsiteX21" fmla="*/ 3277496 w 3810000"/>
              <a:gd name="connsiteY21" fmla="*/ 3007196 h 3729628"/>
              <a:gd name="connsiteX22" fmla="*/ 3809999 w 3810000"/>
              <a:gd name="connsiteY22" fmla="*/ 3236277 h 3729628"/>
              <a:gd name="connsiteX0" fmla="*/ 3810000 w 3810000"/>
              <a:gd name="connsiteY0" fmla="*/ 3219925 h 3729629"/>
              <a:gd name="connsiteX1" fmla="*/ 3474720 w 3810000"/>
              <a:gd name="connsiteY1" fmla="*/ 3524725 h 3729629"/>
              <a:gd name="connsiteX2" fmla="*/ 3020211 w 3810000"/>
              <a:gd name="connsiteY2" fmla="*/ 3689508 h 3729629"/>
              <a:gd name="connsiteX3" fmla="*/ 2309608 w 3810000"/>
              <a:gd name="connsiteY3" fmla="*/ 3727442 h 3729629"/>
              <a:gd name="connsiteX4" fmla="*/ 1665941 w 3810000"/>
              <a:gd name="connsiteY4" fmla="*/ 3644413 h 3729629"/>
              <a:gd name="connsiteX5" fmla="*/ 1372197 w 3810000"/>
              <a:gd name="connsiteY5" fmla="*/ 3581231 h 3729629"/>
              <a:gd name="connsiteX6" fmla="*/ 937609 w 3810000"/>
              <a:gd name="connsiteY6" fmla="*/ 3434392 h 3729629"/>
              <a:gd name="connsiteX7" fmla="*/ 266650 w 3810000"/>
              <a:gd name="connsiteY7" fmla="*/ 3001646 h 3729629"/>
              <a:gd name="connsiteX8" fmla="*/ 152400 w 3810000"/>
              <a:gd name="connsiteY8" fmla="*/ 2559525 h 3729629"/>
              <a:gd name="connsiteX9" fmla="*/ 30480 w 3810000"/>
              <a:gd name="connsiteY9" fmla="*/ 2153125 h 3729629"/>
              <a:gd name="connsiteX10" fmla="*/ 0 w 3810000"/>
              <a:gd name="connsiteY10" fmla="*/ 1929605 h 3729629"/>
              <a:gd name="connsiteX11" fmla="*/ 61757 w 3810000"/>
              <a:gd name="connsiteY11" fmla="*/ 1344779 h 3729629"/>
              <a:gd name="connsiteX12" fmla="*/ 275913 w 3810000"/>
              <a:gd name="connsiteY12" fmla="*/ 940921 h 3729629"/>
              <a:gd name="connsiteX13" fmla="*/ 893683 w 3810000"/>
              <a:gd name="connsiteY13" fmla="*/ 210032 h 3729629"/>
              <a:gd name="connsiteX14" fmla="*/ 1625600 w 3810000"/>
              <a:gd name="connsiteY14" fmla="*/ 0 h 3729629"/>
              <a:gd name="connsiteX15" fmla="*/ 2407920 w 3810000"/>
              <a:gd name="connsiteY15" fmla="*/ 50005 h 3729629"/>
              <a:gd name="connsiteX16" fmla="*/ 3001978 w 3810000"/>
              <a:gd name="connsiteY16" fmla="*/ 370369 h 3729629"/>
              <a:gd name="connsiteX17" fmla="*/ 3359674 w 3810000"/>
              <a:gd name="connsiteY17" fmla="*/ 1171254 h 3729629"/>
              <a:gd name="connsiteX18" fmla="*/ 3436071 w 3810000"/>
              <a:gd name="connsiteY18" fmla="*/ 2214396 h 3729629"/>
              <a:gd name="connsiteX19" fmla="*/ 3373317 w 3810000"/>
              <a:gd name="connsiteY19" fmla="*/ 2660164 h 3729629"/>
              <a:gd name="connsiteX20" fmla="*/ 3306183 w 3810000"/>
              <a:gd name="connsiteY20" fmla="*/ 2911157 h 3729629"/>
              <a:gd name="connsiteX21" fmla="*/ 3277496 w 3810000"/>
              <a:gd name="connsiteY21" fmla="*/ 3007196 h 3729629"/>
              <a:gd name="connsiteX22" fmla="*/ 3809999 w 3810000"/>
              <a:gd name="connsiteY22" fmla="*/ 3236277 h 3729629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66650 w 3810000"/>
              <a:gd name="connsiteY7" fmla="*/ 3001646 h 3729312"/>
              <a:gd name="connsiteX8" fmla="*/ 152400 w 3810000"/>
              <a:gd name="connsiteY8" fmla="*/ 2559525 h 3729312"/>
              <a:gd name="connsiteX9" fmla="*/ 30480 w 3810000"/>
              <a:gd name="connsiteY9" fmla="*/ 2153125 h 3729312"/>
              <a:gd name="connsiteX10" fmla="*/ 0 w 3810000"/>
              <a:gd name="connsiteY10" fmla="*/ 1929605 h 3729312"/>
              <a:gd name="connsiteX11" fmla="*/ 61757 w 3810000"/>
              <a:gd name="connsiteY11" fmla="*/ 1344779 h 3729312"/>
              <a:gd name="connsiteX12" fmla="*/ 275913 w 3810000"/>
              <a:gd name="connsiteY12" fmla="*/ 940921 h 3729312"/>
              <a:gd name="connsiteX13" fmla="*/ 893683 w 3810000"/>
              <a:gd name="connsiteY13" fmla="*/ 210032 h 3729312"/>
              <a:gd name="connsiteX14" fmla="*/ 1625600 w 3810000"/>
              <a:gd name="connsiteY14" fmla="*/ 0 h 3729312"/>
              <a:gd name="connsiteX15" fmla="*/ 2407920 w 3810000"/>
              <a:gd name="connsiteY15" fmla="*/ 50005 h 3729312"/>
              <a:gd name="connsiteX16" fmla="*/ 3001978 w 3810000"/>
              <a:gd name="connsiteY16" fmla="*/ 370369 h 3729312"/>
              <a:gd name="connsiteX17" fmla="*/ 3359674 w 3810000"/>
              <a:gd name="connsiteY17" fmla="*/ 1171254 h 3729312"/>
              <a:gd name="connsiteX18" fmla="*/ 3436071 w 3810000"/>
              <a:gd name="connsiteY18" fmla="*/ 2214396 h 3729312"/>
              <a:gd name="connsiteX19" fmla="*/ 3373317 w 3810000"/>
              <a:gd name="connsiteY19" fmla="*/ 2660164 h 3729312"/>
              <a:gd name="connsiteX20" fmla="*/ 3306183 w 3810000"/>
              <a:gd name="connsiteY20" fmla="*/ 2911157 h 3729312"/>
              <a:gd name="connsiteX21" fmla="*/ 3277496 w 3810000"/>
              <a:gd name="connsiteY21" fmla="*/ 3007196 h 3729312"/>
              <a:gd name="connsiteX22" fmla="*/ 3809999 w 3810000"/>
              <a:gd name="connsiteY22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66650 w 3810000"/>
              <a:gd name="connsiteY7" fmla="*/ 3001646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929605 h 3729312"/>
              <a:gd name="connsiteX9" fmla="*/ 83357 w 3831600"/>
              <a:gd name="connsiteY9" fmla="*/ 1344779 h 3729312"/>
              <a:gd name="connsiteX10" fmla="*/ 297513 w 3831600"/>
              <a:gd name="connsiteY10" fmla="*/ 940921 h 3729312"/>
              <a:gd name="connsiteX11" fmla="*/ 915283 w 3831600"/>
              <a:gd name="connsiteY11" fmla="*/ 210032 h 3729312"/>
              <a:gd name="connsiteX12" fmla="*/ 1647200 w 3831600"/>
              <a:gd name="connsiteY12" fmla="*/ 0 h 3729312"/>
              <a:gd name="connsiteX13" fmla="*/ 2429520 w 3831600"/>
              <a:gd name="connsiteY13" fmla="*/ 50005 h 3729312"/>
              <a:gd name="connsiteX14" fmla="*/ 3023578 w 3831600"/>
              <a:gd name="connsiteY14" fmla="*/ 370369 h 3729312"/>
              <a:gd name="connsiteX15" fmla="*/ 3381274 w 3831600"/>
              <a:gd name="connsiteY15" fmla="*/ 1171254 h 3729312"/>
              <a:gd name="connsiteX16" fmla="*/ 3457671 w 3831600"/>
              <a:gd name="connsiteY16" fmla="*/ 2214396 h 3729312"/>
              <a:gd name="connsiteX17" fmla="*/ 3394917 w 3831600"/>
              <a:gd name="connsiteY17" fmla="*/ 2660164 h 3729312"/>
              <a:gd name="connsiteX18" fmla="*/ 3327783 w 3831600"/>
              <a:gd name="connsiteY18" fmla="*/ 2911157 h 3729312"/>
              <a:gd name="connsiteX19" fmla="*/ 3299096 w 3831600"/>
              <a:gd name="connsiteY19" fmla="*/ 3007196 h 3729312"/>
              <a:gd name="connsiteX20" fmla="*/ 3831599 w 3831600"/>
              <a:gd name="connsiteY20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929605 h 3729312"/>
              <a:gd name="connsiteX9" fmla="*/ 297513 w 3831600"/>
              <a:gd name="connsiteY9" fmla="*/ 940921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854197 h 3729312"/>
              <a:gd name="connsiteX9" fmla="*/ 297513 w 3831600"/>
              <a:gd name="connsiteY9" fmla="*/ 940921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854197 h 3729312"/>
              <a:gd name="connsiteX9" fmla="*/ 311558 w 3831600"/>
              <a:gd name="connsiteY9" fmla="*/ 841700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27607 w 3827607"/>
              <a:gd name="connsiteY0" fmla="*/ 3219925 h 3729312"/>
              <a:gd name="connsiteX1" fmla="*/ 3412740 w 3827607"/>
              <a:gd name="connsiteY1" fmla="*/ 3548539 h 3729312"/>
              <a:gd name="connsiteX2" fmla="*/ 3037818 w 3827607"/>
              <a:gd name="connsiteY2" fmla="*/ 3689508 h 3729312"/>
              <a:gd name="connsiteX3" fmla="*/ 2327215 w 3827607"/>
              <a:gd name="connsiteY3" fmla="*/ 3727442 h 3729312"/>
              <a:gd name="connsiteX4" fmla="*/ 1683548 w 3827607"/>
              <a:gd name="connsiteY4" fmla="*/ 3644413 h 3729312"/>
              <a:gd name="connsiteX5" fmla="*/ 1038687 w 3827607"/>
              <a:gd name="connsiteY5" fmla="*/ 3462165 h 3729312"/>
              <a:gd name="connsiteX6" fmla="*/ 260849 w 3827607"/>
              <a:gd name="connsiteY6" fmla="*/ 2950050 h 3729312"/>
              <a:gd name="connsiteX7" fmla="*/ 10635 w 3827607"/>
              <a:gd name="connsiteY7" fmla="*/ 2200752 h 3729312"/>
              <a:gd name="connsiteX8" fmla="*/ 17607 w 3827607"/>
              <a:gd name="connsiteY8" fmla="*/ 1854197 h 3729312"/>
              <a:gd name="connsiteX9" fmla="*/ 307565 w 3827607"/>
              <a:gd name="connsiteY9" fmla="*/ 841700 h 3729312"/>
              <a:gd name="connsiteX10" fmla="*/ 911290 w 3827607"/>
              <a:gd name="connsiteY10" fmla="*/ 210032 h 3729312"/>
              <a:gd name="connsiteX11" fmla="*/ 1643207 w 3827607"/>
              <a:gd name="connsiteY11" fmla="*/ 0 h 3729312"/>
              <a:gd name="connsiteX12" fmla="*/ 2425527 w 3827607"/>
              <a:gd name="connsiteY12" fmla="*/ 50005 h 3729312"/>
              <a:gd name="connsiteX13" fmla="*/ 3019585 w 3827607"/>
              <a:gd name="connsiteY13" fmla="*/ 370369 h 3729312"/>
              <a:gd name="connsiteX14" fmla="*/ 3377281 w 3827607"/>
              <a:gd name="connsiteY14" fmla="*/ 1171254 h 3729312"/>
              <a:gd name="connsiteX15" fmla="*/ 3453678 w 3827607"/>
              <a:gd name="connsiteY15" fmla="*/ 2214396 h 3729312"/>
              <a:gd name="connsiteX16" fmla="*/ 3390924 w 3827607"/>
              <a:gd name="connsiteY16" fmla="*/ 2660164 h 3729312"/>
              <a:gd name="connsiteX17" fmla="*/ 3323790 w 3827607"/>
              <a:gd name="connsiteY17" fmla="*/ 2911157 h 3729312"/>
              <a:gd name="connsiteX18" fmla="*/ 3295103 w 3827607"/>
              <a:gd name="connsiteY18" fmla="*/ 3007196 h 3729312"/>
              <a:gd name="connsiteX19" fmla="*/ 3827606 w 3827607"/>
              <a:gd name="connsiteY19" fmla="*/ 3236277 h 3729312"/>
              <a:gd name="connsiteX0" fmla="*/ 3833194 w 3833194"/>
              <a:gd name="connsiteY0" fmla="*/ 3219925 h 3729312"/>
              <a:gd name="connsiteX1" fmla="*/ 3418327 w 3833194"/>
              <a:gd name="connsiteY1" fmla="*/ 3548539 h 3729312"/>
              <a:gd name="connsiteX2" fmla="*/ 3043405 w 3833194"/>
              <a:gd name="connsiteY2" fmla="*/ 3689508 h 3729312"/>
              <a:gd name="connsiteX3" fmla="*/ 2332802 w 3833194"/>
              <a:gd name="connsiteY3" fmla="*/ 3727442 h 3729312"/>
              <a:gd name="connsiteX4" fmla="*/ 1689135 w 3833194"/>
              <a:gd name="connsiteY4" fmla="*/ 3644413 h 3729312"/>
              <a:gd name="connsiteX5" fmla="*/ 1044274 w 3833194"/>
              <a:gd name="connsiteY5" fmla="*/ 3462165 h 3729312"/>
              <a:gd name="connsiteX6" fmla="*/ 266436 w 3833194"/>
              <a:gd name="connsiteY6" fmla="*/ 2950050 h 3729312"/>
              <a:gd name="connsiteX7" fmla="*/ 16222 w 3833194"/>
              <a:gd name="connsiteY7" fmla="*/ 2200752 h 3729312"/>
              <a:gd name="connsiteX8" fmla="*/ 23194 w 3833194"/>
              <a:gd name="connsiteY8" fmla="*/ 1854197 h 3729312"/>
              <a:gd name="connsiteX9" fmla="*/ 313152 w 3833194"/>
              <a:gd name="connsiteY9" fmla="*/ 841700 h 3729312"/>
              <a:gd name="connsiteX10" fmla="*/ 916877 w 3833194"/>
              <a:gd name="connsiteY10" fmla="*/ 210032 h 3729312"/>
              <a:gd name="connsiteX11" fmla="*/ 1648794 w 3833194"/>
              <a:gd name="connsiteY11" fmla="*/ 0 h 3729312"/>
              <a:gd name="connsiteX12" fmla="*/ 2431114 w 3833194"/>
              <a:gd name="connsiteY12" fmla="*/ 50005 h 3729312"/>
              <a:gd name="connsiteX13" fmla="*/ 3025172 w 3833194"/>
              <a:gd name="connsiteY13" fmla="*/ 370369 h 3729312"/>
              <a:gd name="connsiteX14" fmla="*/ 3382868 w 3833194"/>
              <a:gd name="connsiteY14" fmla="*/ 1171254 h 3729312"/>
              <a:gd name="connsiteX15" fmla="*/ 3459265 w 3833194"/>
              <a:gd name="connsiteY15" fmla="*/ 2214396 h 3729312"/>
              <a:gd name="connsiteX16" fmla="*/ 3396511 w 3833194"/>
              <a:gd name="connsiteY16" fmla="*/ 2660164 h 3729312"/>
              <a:gd name="connsiteX17" fmla="*/ 3329377 w 3833194"/>
              <a:gd name="connsiteY17" fmla="*/ 2911157 h 3729312"/>
              <a:gd name="connsiteX18" fmla="*/ 3300690 w 3833194"/>
              <a:gd name="connsiteY18" fmla="*/ 3007196 h 3729312"/>
              <a:gd name="connsiteX19" fmla="*/ 3833193 w 3833194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15574 w 3835616"/>
              <a:gd name="connsiteY9" fmla="*/ 841700 h 3729312"/>
              <a:gd name="connsiteX10" fmla="*/ 919299 w 3835616"/>
              <a:gd name="connsiteY10" fmla="*/ 210032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919299 w 3835616"/>
              <a:gd name="connsiteY10" fmla="*/ 210032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171595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29746 w 3835616"/>
              <a:gd name="connsiteY19" fmla="*/ 3216376 h 3729312"/>
              <a:gd name="connsiteX0" fmla="*/ 3835616 w 3841659"/>
              <a:gd name="connsiteY0" fmla="*/ 3219925 h 3729312"/>
              <a:gd name="connsiteX1" fmla="*/ 3420749 w 3841659"/>
              <a:gd name="connsiteY1" fmla="*/ 3548539 h 3729312"/>
              <a:gd name="connsiteX2" fmla="*/ 3045827 w 3841659"/>
              <a:gd name="connsiteY2" fmla="*/ 3689508 h 3729312"/>
              <a:gd name="connsiteX3" fmla="*/ 2335224 w 3841659"/>
              <a:gd name="connsiteY3" fmla="*/ 3727442 h 3729312"/>
              <a:gd name="connsiteX4" fmla="*/ 1691557 w 3841659"/>
              <a:gd name="connsiteY4" fmla="*/ 3644413 h 3729312"/>
              <a:gd name="connsiteX5" fmla="*/ 1046696 w 3841659"/>
              <a:gd name="connsiteY5" fmla="*/ 3462165 h 3729312"/>
              <a:gd name="connsiteX6" fmla="*/ 268858 w 3841659"/>
              <a:gd name="connsiteY6" fmla="*/ 2950050 h 3729312"/>
              <a:gd name="connsiteX7" fmla="*/ 18644 w 3841659"/>
              <a:gd name="connsiteY7" fmla="*/ 2200752 h 3729312"/>
              <a:gd name="connsiteX8" fmla="*/ 30297 w 3841659"/>
              <a:gd name="connsiteY8" fmla="*/ 1762911 h 3729312"/>
              <a:gd name="connsiteX9" fmla="*/ 301529 w 3841659"/>
              <a:gd name="connsiteY9" fmla="*/ 901232 h 3729312"/>
              <a:gd name="connsiteX10" fmla="*/ 717992 w 3841659"/>
              <a:gd name="connsiteY10" fmla="*/ 341005 h 3729312"/>
              <a:gd name="connsiteX11" fmla="*/ 1651216 w 3841659"/>
              <a:gd name="connsiteY11" fmla="*/ 0 h 3729312"/>
              <a:gd name="connsiteX12" fmla="*/ 2433536 w 3841659"/>
              <a:gd name="connsiteY12" fmla="*/ 50005 h 3729312"/>
              <a:gd name="connsiteX13" fmla="*/ 3027594 w 3841659"/>
              <a:gd name="connsiteY13" fmla="*/ 370369 h 3729312"/>
              <a:gd name="connsiteX14" fmla="*/ 3385290 w 3841659"/>
              <a:gd name="connsiteY14" fmla="*/ 1171254 h 3729312"/>
              <a:gd name="connsiteX15" fmla="*/ 3461687 w 3841659"/>
              <a:gd name="connsiteY15" fmla="*/ 2214396 h 3729312"/>
              <a:gd name="connsiteX16" fmla="*/ 3398933 w 3841659"/>
              <a:gd name="connsiteY16" fmla="*/ 2660164 h 3729312"/>
              <a:gd name="connsiteX17" fmla="*/ 3331799 w 3841659"/>
              <a:gd name="connsiteY17" fmla="*/ 2911157 h 3729312"/>
              <a:gd name="connsiteX18" fmla="*/ 3303112 w 3841659"/>
              <a:gd name="connsiteY18" fmla="*/ 3007196 h 3729312"/>
              <a:gd name="connsiteX19" fmla="*/ 3841659 w 3841659"/>
              <a:gd name="connsiteY19" fmla="*/ 3223109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762243 w 3835616"/>
              <a:gd name="connsiteY19" fmla="*/ 3112020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03112 w 3841661"/>
              <a:gd name="connsiteY18" fmla="*/ 3007196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03112 w 3841661"/>
              <a:gd name="connsiteY18" fmla="*/ 3007196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65486"/>
              <a:gd name="connsiteY0" fmla="*/ 3219925 h 3729312"/>
              <a:gd name="connsiteX1" fmla="*/ 3420749 w 3865486"/>
              <a:gd name="connsiteY1" fmla="*/ 3548539 h 3729312"/>
              <a:gd name="connsiteX2" fmla="*/ 3045827 w 3865486"/>
              <a:gd name="connsiteY2" fmla="*/ 3689508 h 3729312"/>
              <a:gd name="connsiteX3" fmla="*/ 2335224 w 3865486"/>
              <a:gd name="connsiteY3" fmla="*/ 3727442 h 3729312"/>
              <a:gd name="connsiteX4" fmla="*/ 1691557 w 3865486"/>
              <a:gd name="connsiteY4" fmla="*/ 3644413 h 3729312"/>
              <a:gd name="connsiteX5" fmla="*/ 1046696 w 3865486"/>
              <a:gd name="connsiteY5" fmla="*/ 3462165 h 3729312"/>
              <a:gd name="connsiteX6" fmla="*/ 268858 w 3865486"/>
              <a:gd name="connsiteY6" fmla="*/ 2950050 h 3729312"/>
              <a:gd name="connsiteX7" fmla="*/ 18644 w 3865486"/>
              <a:gd name="connsiteY7" fmla="*/ 2200752 h 3729312"/>
              <a:gd name="connsiteX8" fmla="*/ 30297 w 3865486"/>
              <a:gd name="connsiteY8" fmla="*/ 1762911 h 3729312"/>
              <a:gd name="connsiteX9" fmla="*/ 301529 w 3865486"/>
              <a:gd name="connsiteY9" fmla="*/ 901232 h 3729312"/>
              <a:gd name="connsiteX10" fmla="*/ 717992 w 3865486"/>
              <a:gd name="connsiteY10" fmla="*/ 341005 h 3729312"/>
              <a:gd name="connsiteX11" fmla="*/ 1651216 w 3865486"/>
              <a:gd name="connsiteY11" fmla="*/ 0 h 3729312"/>
              <a:gd name="connsiteX12" fmla="*/ 2433536 w 3865486"/>
              <a:gd name="connsiteY12" fmla="*/ 50005 h 3729312"/>
              <a:gd name="connsiteX13" fmla="*/ 3027594 w 3865486"/>
              <a:gd name="connsiteY13" fmla="*/ 370369 h 3729312"/>
              <a:gd name="connsiteX14" fmla="*/ 3385290 w 3865486"/>
              <a:gd name="connsiteY14" fmla="*/ 1171254 h 3729312"/>
              <a:gd name="connsiteX15" fmla="*/ 3461687 w 3865486"/>
              <a:gd name="connsiteY15" fmla="*/ 2214396 h 3729312"/>
              <a:gd name="connsiteX16" fmla="*/ 3398933 w 3865486"/>
              <a:gd name="connsiteY16" fmla="*/ 2660164 h 3729312"/>
              <a:gd name="connsiteX17" fmla="*/ 3331799 w 3865486"/>
              <a:gd name="connsiteY17" fmla="*/ 2911157 h 3729312"/>
              <a:gd name="connsiteX18" fmla="*/ 3865486 w 3865486"/>
              <a:gd name="connsiteY18" fmla="*/ 313895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430700 w 3837690"/>
              <a:gd name="connsiteY16" fmla="*/ 2656798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430700 w 3837690"/>
              <a:gd name="connsiteY16" fmla="*/ 2656798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576"/>
              <a:gd name="connsiteX1" fmla="*/ 3416779 w 3837690"/>
              <a:gd name="connsiteY1" fmla="*/ 3528340 h 3729576"/>
              <a:gd name="connsiteX2" fmla="*/ 3045827 w 3837690"/>
              <a:gd name="connsiteY2" fmla="*/ 3689508 h 3729576"/>
              <a:gd name="connsiteX3" fmla="*/ 2335224 w 3837690"/>
              <a:gd name="connsiteY3" fmla="*/ 3727442 h 3729576"/>
              <a:gd name="connsiteX4" fmla="*/ 1691557 w 3837690"/>
              <a:gd name="connsiteY4" fmla="*/ 3644413 h 3729576"/>
              <a:gd name="connsiteX5" fmla="*/ 1046696 w 3837690"/>
              <a:gd name="connsiteY5" fmla="*/ 3462165 h 3729576"/>
              <a:gd name="connsiteX6" fmla="*/ 268858 w 3837690"/>
              <a:gd name="connsiteY6" fmla="*/ 2950050 h 3729576"/>
              <a:gd name="connsiteX7" fmla="*/ 18644 w 3837690"/>
              <a:gd name="connsiteY7" fmla="*/ 2200752 h 3729576"/>
              <a:gd name="connsiteX8" fmla="*/ 30297 w 3837690"/>
              <a:gd name="connsiteY8" fmla="*/ 1762911 h 3729576"/>
              <a:gd name="connsiteX9" fmla="*/ 301529 w 3837690"/>
              <a:gd name="connsiteY9" fmla="*/ 901232 h 3729576"/>
              <a:gd name="connsiteX10" fmla="*/ 717992 w 3837690"/>
              <a:gd name="connsiteY10" fmla="*/ 341005 h 3729576"/>
              <a:gd name="connsiteX11" fmla="*/ 1651216 w 3837690"/>
              <a:gd name="connsiteY11" fmla="*/ 0 h 3729576"/>
              <a:gd name="connsiteX12" fmla="*/ 2433536 w 3837690"/>
              <a:gd name="connsiteY12" fmla="*/ 50005 h 3729576"/>
              <a:gd name="connsiteX13" fmla="*/ 3027594 w 3837690"/>
              <a:gd name="connsiteY13" fmla="*/ 370369 h 3729576"/>
              <a:gd name="connsiteX14" fmla="*/ 3385290 w 3837690"/>
              <a:gd name="connsiteY14" fmla="*/ 1171254 h 3729576"/>
              <a:gd name="connsiteX15" fmla="*/ 3461687 w 3837690"/>
              <a:gd name="connsiteY15" fmla="*/ 2214396 h 3729576"/>
              <a:gd name="connsiteX16" fmla="*/ 3430700 w 3837690"/>
              <a:gd name="connsiteY16" fmla="*/ 2656798 h 3729576"/>
              <a:gd name="connsiteX17" fmla="*/ 3292091 w 3837690"/>
              <a:gd name="connsiteY17" fmla="*/ 2978484 h 3729576"/>
              <a:gd name="connsiteX18" fmla="*/ 3837690 w 3837690"/>
              <a:gd name="connsiteY18" fmla="*/ 3213012 h 3729576"/>
              <a:gd name="connsiteX0" fmla="*/ 3835616 w 3837690"/>
              <a:gd name="connsiteY0" fmla="*/ 3219925 h 3727718"/>
              <a:gd name="connsiteX1" fmla="*/ 3416779 w 3837690"/>
              <a:gd name="connsiteY1" fmla="*/ 3528340 h 3727718"/>
              <a:gd name="connsiteX2" fmla="*/ 2986264 w 3837690"/>
              <a:gd name="connsiteY2" fmla="*/ 3665944 h 3727718"/>
              <a:gd name="connsiteX3" fmla="*/ 2335224 w 3837690"/>
              <a:gd name="connsiteY3" fmla="*/ 3727442 h 3727718"/>
              <a:gd name="connsiteX4" fmla="*/ 1691557 w 3837690"/>
              <a:gd name="connsiteY4" fmla="*/ 3644413 h 3727718"/>
              <a:gd name="connsiteX5" fmla="*/ 1046696 w 3837690"/>
              <a:gd name="connsiteY5" fmla="*/ 3462165 h 3727718"/>
              <a:gd name="connsiteX6" fmla="*/ 268858 w 3837690"/>
              <a:gd name="connsiteY6" fmla="*/ 2950050 h 3727718"/>
              <a:gd name="connsiteX7" fmla="*/ 18644 w 3837690"/>
              <a:gd name="connsiteY7" fmla="*/ 2200752 h 3727718"/>
              <a:gd name="connsiteX8" fmla="*/ 30297 w 3837690"/>
              <a:gd name="connsiteY8" fmla="*/ 1762911 h 3727718"/>
              <a:gd name="connsiteX9" fmla="*/ 301529 w 3837690"/>
              <a:gd name="connsiteY9" fmla="*/ 901232 h 3727718"/>
              <a:gd name="connsiteX10" fmla="*/ 717992 w 3837690"/>
              <a:gd name="connsiteY10" fmla="*/ 341005 h 3727718"/>
              <a:gd name="connsiteX11" fmla="*/ 1651216 w 3837690"/>
              <a:gd name="connsiteY11" fmla="*/ 0 h 3727718"/>
              <a:gd name="connsiteX12" fmla="*/ 2433536 w 3837690"/>
              <a:gd name="connsiteY12" fmla="*/ 50005 h 3727718"/>
              <a:gd name="connsiteX13" fmla="*/ 3027594 w 3837690"/>
              <a:gd name="connsiteY13" fmla="*/ 370369 h 3727718"/>
              <a:gd name="connsiteX14" fmla="*/ 3385290 w 3837690"/>
              <a:gd name="connsiteY14" fmla="*/ 1171254 h 3727718"/>
              <a:gd name="connsiteX15" fmla="*/ 3461687 w 3837690"/>
              <a:gd name="connsiteY15" fmla="*/ 2214396 h 3727718"/>
              <a:gd name="connsiteX16" fmla="*/ 3430700 w 3837690"/>
              <a:gd name="connsiteY16" fmla="*/ 2656798 h 3727718"/>
              <a:gd name="connsiteX17" fmla="*/ 3292091 w 3837690"/>
              <a:gd name="connsiteY17" fmla="*/ 2978484 h 3727718"/>
              <a:gd name="connsiteX18" fmla="*/ 3837690 w 3837690"/>
              <a:gd name="connsiteY18" fmla="*/ 3213012 h 3727718"/>
              <a:gd name="connsiteX0" fmla="*/ 3835616 w 3837690"/>
              <a:gd name="connsiteY0" fmla="*/ 3219925 h 3727718"/>
              <a:gd name="connsiteX1" fmla="*/ 3416779 w 3837690"/>
              <a:gd name="connsiteY1" fmla="*/ 3528340 h 3727718"/>
              <a:gd name="connsiteX2" fmla="*/ 2986264 w 3837690"/>
              <a:gd name="connsiteY2" fmla="*/ 3665944 h 3727718"/>
              <a:gd name="connsiteX3" fmla="*/ 2335224 w 3837690"/>
              <a:gd name="connsiteY3" fmla="*/ 3727442 h 3727718"/>
              <a:gd name="connsiteX4" fmla="*/ 1691557 w 3837690"/>
              <a:gd name="connsiteY4" fmla="*/ 3644413 h 3727718"/>
              <a:gd name="connsiteX5" fmla="*/ 1046696 w 3837690"/>
              <a:gd name="connsiteY5" fmla="*/ 3462165 h 3727718"/>
              <a:gd name="connsiteX6" fmla="*/ 268858 w 3837690"/>
              <a:gd name="connsiteY6" fmla="*/ 2950050 h 3727718"/>
              <a:gd name="connsiteX7" fmla="*/ 18644 w 3837690"/>
              <a:gd name="connsiteY7" fmla="*/ 2200752 h 3727718"/>
              <a:gd name="connsiteX8" fmla="*/ 30297 w 3837690"/>
              <a:gd name="connsiteY8" fmla="*/ 1762911 h 3727718"/>
              <a:gd name="connsiteX9" fmla="*/ 301529 w 3837690"/>
              <a:gd name="connsiteY9" fmla="*/ 901232 h 3727718"/>
              <a:gd name="connsiteX10" fmla="*/ 717992 w 3837690"/>
              <a:gd name="connsiteY10" fmla="*/ 341005 h 3727718"/>
              <a:gd name="connsiteX11" fmla="*/ 1651216 w 3837690"/>
              <a:gd name="connsiteY11" fmla="*/ 0 h 3727718"/>
              <a:gd name="connsiteX12" fmla="*/ 2433536 w 3837690"/>
              <a:gd name="connsiteY12" fmla="*/ 50005 h 3727718"/>
              <a:gd name="connsiteX13" fmla="*/ 3027594 w 3837690"/>
              <a:gd name="connsiteY13" fmla="*/ 370369 h 3727718"/>
              <a:gd name="connsiteX14" fmla="*/ 3385290 w 3837690"/>
              <a:gd name="connsiteY14" fmla="*/ 1171254 h 3727718"/>
              <a:gd name="connsiteX15" fmla="*/ 3461687 w 3837690"/>
              <a:gd name="connsiteY15" fmla="*/ 2214396 h 3727718"/>
              <a:gd name="connsiteX16" fmla="*/ 3430700 w 3837690"/>
              <a:gd name="connsiteY16" fmla="*/ 2656798 h 3727718"/>
              <a:gd name="connsiteX17" fmla="*/ 3292091 w 3837690"/>
              <a:gd name="connsiteY17" fmla="*/ 2978484 h 3727718"/>
              <a:gd name="connsiteX18" fmla="*/ 3837690 w 3837690"/>
              <a:gd name="connsiteY18" fmla="*/ 3223110 h 3727718"/>
              <a:gd name="connsiteX0" fmla="*/ 3835616 w 3837690"/>
              <a:gd name="connsiteY0" fmla="*/ 3219925 h 3729804"/>
              <a:gd name="connsiteX1" fmla="*/ 3416779 w 3837690"/>
              <a:gd name="connsiteY1" fmla="*/ 3528340 h 3729804"/>
              <a:gd name="connsiteX2" fmla="*/ 2964477 w 3837690"/>
              <a:gd name="connsiteY2" fmla="*/ 3558897 h 3729804"/>
              <a:gd name="connsiteX3" fmla="*/ 2335224 w 3837690"/>
              <a:gd name="connsiteY3" fmla="*/ 3727442 h 3729804"/>
              <a:gd name="connsiteX4" fmla="*/ 1691557 w 3837690"/>
              <a:gd name="connsiteY4" fmla="*/ 3644413 h 3729804"/>
              <a:gd name="connsiteX5" fmla="*/ 1046696 w 3837690"/>
              <a:gd name="connsiteY5" fmla="*/ 3462165 h 3729804"/>
              <a:gd name="connsiteX6" fmla="*/ 268858 w 3837690"/>
              <a:gd name="connsiteY6" fmla="*/ 2950050 h 3729804"/>
              <a:gd name="connsiteX7" fmla="*/ 18644 w 3837690"/>
              <a:gd name="connsiteY7" fmla="*/ 2200752 h 3729804"/>
              <a:gd name="connsiteX8" fmla="*/ 30297 w 3837690"/>
              <a:gd name="connsiteY8" fmla="*/ 1762911 h 3729804"/>
              <a:gd name="connsiteX9" fmla="*/ 301529 w 3837690"/>
              <a:gd name="connsiteY9" fmla="*/ 901232 h 3729804"/>
              <a:gd name="connsiteX10" fmla="*/ 717992 w 3837690"/>
              <a:gd name="connsiteY10" fmla="*/ 341005 h 3729804"/>
              <a:gd name="connsiteX11" fmla="*/ 1651216 w 3837690"/>
              <a:gd name="connsiteY11" fmla="*/ 0 h 3729804"/>
              <a:gd name="connsiteX12" fmla="*/ 2433536 w 3837690"/>
              <a:gd name="connsiteY12" fmla="*/ 50005 h 3729804"/>
              <a:gd name="connsiteX13" fmla="*/ 3027594 w 3837690"/>
              <a:gd name="connsiteY13" fmla="*/ 370369 h 3729804"/>
              <a:gd name="connsiteX14" fmla="*/ 3385290 w 3837690"/>
              <a:gd name="connsiteY14" fmla="*/ 1171254 h 3729804"/>
              <a:gd name="connsiteX15" fmla="*/ 3461687 w 3837690"/>
              <a:gd name="connsiteY15" fmla="*/ 2214396 h 3729804"/>
              <a:gd name="connsiteX16" fmla="*/ 3430700 w 3837690"/>
              <a:gd name="connsiteY16" fmla="*/ 2656798 h 3729804"/>
              <a:gd name="connsiteX17" fmla="*/ 3292091 w 3837690"/>
              <a:gd name="connsiteY17" fmla="*/ 2978484 h 3729804"/>
              <a:gd name="connsiteX18" fmla="*/ 3837690 w 3837690"/>
              <a:gd name="connsiteY18" fmla="*/ 3223110 h 3729804"/>
              <a:gd name="connsiteX0" fmla="*/ 3835616 w 3837690"/>
              <a:gd name="connsiteY0" fmla="*/ 3219925 h 3728640"/>
              <a:gd name="connsiteX1" fmla="*/ 3416779 w 3837690"/>
              <a:gd name="connsiteY1" fmla="*/ 3528340 h 3728640"/>
              <a:gd name="connsiteX2" fmla="*/ 2964477 w 3837690"/>
              <a:gd name="connsiteY2" fmla="*/ 3558897 h 3728640"/>
              <a:gd name="connsiteX3" fmla="*/ 2335224 w 3837690"/>
              <a:gd name="connsiteY3" fmla="*/ 3727442 h 3728640"/>
              <a:gd name="connsiteX4" fmla="*/ 1046696 w 3837690"/>
              <a:gd name="connsiteY4" fmla="*/ 3462165 h 3728640"/>
              <a:gd name="connsiteX5" fmla="*/ 268858 w 3837690"/>
              <a:gd name="connsiteY5" fmla="*/ 2950050 h 3728640"/>
              <a:gd name="connsiteX6" fmla="*/ 18644 w 3837690"/>
              <a:gd name="connsiteY6" fmla="*/ 2200752 h 3728640"/>
              <a:gd name="connsiteX7" fmla="*/ 30297 w 3837690"/>
              <a:gd name="connsiteY7" fmla="*/ 1762911 h 3728640"/>
              <a:gd name="connsiteX8" fmla="*/ 301529 w 3837690"/>
              <a:gd name="connsiteY8" fmla="*/ 901232 h 3728640"/>
              <a:gd name="connsiteX9" fmla="*/ 717992 w 3837690"/>
              <a:gd name="connsiteY9" fmla="*/ 341005 h 3728640"/>
              <a:gd name="connsiteX10" fmla="*/ 1651216 w 3837690"/>
              <a:gd name="connsiteY10" fmla="*/ 0 h 3728640"/>
              <a:gd name="connsiteX11" fmla="*/ 2433536 w 3837690"/>
              <a:gd name="connsiteY11" fmla="*/ 50005 h 3728640"/>
              <a:gd name="connsiteX12" fmla="*/ 3027594 w 3837690"/>
              <a:gd name="connsiteY12" fmla="*/ 370369 h 3728640"/>
              <a:gd name="connsiteX13" fmla="*/ 3385290 w 3837690"/>
              <a:gd name="connsiteY13" fmla="*/ 1171254 h 3728640"/>
              <a:gd name="connsiteX14" fmla="*/ 3461687 w 3837690"/>
              <a:gd name="connsiteY14" fmla="*/ 2214396 h 3728640"/>
              <a:gd name="connsiteX15" fmla="*/ 3430700 w 3837690"/>
              <a:gd name="connsiteY15" fmla="*/ 2656798 h 3728640"/>
              <a:gd name="connsiteX16" fmla="*/ 3292091 w 3837690"/>
              <a:gd name="connsiteY16" fmla="*/ 2978484 h 3728640"/>
              <a:gd name="connsiteX17" fmla="*/ 3837690 w 3837690"/>
              <a:gd name="connsiteY17" fmla="*/ 3223110 h 3728640"/>
              <a:gd name="connsiteX0" fmla="*/ 3835616 w 3837690"/>
              <a:gd name="connsiteY0" fmla="*/ 3219925 h 3728656"/>
              <a:gd name="connsiteX1" fmla="*/ 3417487 w 3837690"/>
              <a:gd name="connsiteY1" fmla="*/ 3513956 h 3728656"/>
              <a:gd name="connsiteX2" fmla="*/ 2964477 w 3837690"/>
              <a:gd name="connsiteY2" fmla="*/ 3558897 h 3728656"/>
              <a:gd name="connsiteX3" fmla="*/ 2335224 w 3837690"/>
              <a:gd name="connsiteY3" fmla="*/ 3727442 h 3728656"/>
              <a:gd name="connsiteX4" fmla="*/ 1046696 w 3837690"/>
              <a:gd name="connsiteY4" fmla="*/ 3462165 h 3728656"/>
              <a:gd name="connsiteX5" fmla="*/ 268858 w 3837690"/>
              <a:gd name="connsiteY5" fmla="*/ 2950050 h 3728656"/>
              <a:gd name="connsiteX6" fmla="*/ 18644 w 3837690"/>
              <a:gd name="connsiteY6" fmla="*/ 2200752 h 3728656"/>
              <a:gd name="connsiteX7" fmla="*/ 30297 w 3837690"/>
              <a:gd name="connsiteY7" fmla="*/ 1762911 h 3728656"/>
              <a:gd name="connsiteX8" fmla="*/ 301529 w 3837690"/>
              <a:gd name="connsiteY8" fmla="*/ 901232 h 3728656"/>
              <a:gd name="connsiteX9" fmla="*/ 717992 w 3837690"/>
              <a:gd name="connsiteY9" fmla="*/ 341005 h 3728656"/>
              <a:gd name="connsiteX10" fmla="*/ 1651216 w 3837690"/>
              <a:gd name="connsiteY10" fmla="*/ 0 h 3728656"/>
              <a:gd name="connsiteX11" fmla="*/ 2433536 w 3837690"/>
              <a:gd name="connsiteY11" fmla="*/ 50005 h 3728656"/>
              <a:gd name="connsiteX12" fmla="*/ 3027594 w 3837690"/>
              <a:gd name="connsiteY12" fmla="*/ 370369 h 3728656"/>
              <a:gd name="connsiteX13" fmla="*/ 3385290 w 3837690"/>
              <a:gd name="connsiteY13" fmla="*/ 1171254 h 3728656"/>
              <a:gd name="connsiteX14" fmla="*/ 3461687 w 3837690"/>
              <a:gd name="connsiteY14" fmla="*/ 2214396 h 3728656"/>
              <a:gd name="connsiteX15" fmla="*/ 3430700 w 3837690"/>
              <a:gd name="connsiteY15" fmla="*/ 2656798 h 3728656"/>
              <a:gd name="connsiteX16" fmla="*/ 3292091 w 3837690"/>
              <a:gd name="connsiteY16" fmla="*/ 2978484 h 3728656"/>
              <a:gd name="connsiteX17" fmla="*/ 3837690 w 3837690"/>
              <a:gd name="connsiteY17" fmla="*/ 3223110 h 3728656"/>
              <a:gd name="connsiteX0" fmla="*/ 3835616 w 3835616"/>
              <a:gd name="connsiteY0" fmla="*/ 3219925 h 3728656"/>
              <a:gd name="connsiteX1" fmla="*/ 3417487 w 3835616"/>
              <a:gd name="connsiteY1" fmla="*/ 3513956 h 3728656"/>
              <a:gd name="connsiteX2" fmla="*/ 2964477 w 3835616"/>
              <a:gd name="connsiteY2" fmla="*/ 3558897 h 3728656"/>
              <a:gd name="connsiteX3" fmla="*/ 2335224 w 3835616"/>
              <a:gd name="connsiteY3" fmla="*/ 3727442 h 3728656"/>
              <a:gd name="connsiteX4" fmla="*/ 1046696 w 3835616"/>
              <a:gd name="connsiteY4" fmla="*/ 3462165 h 3728656"/>
              <a:gd name="connsiteX5" fmla="*/ 268858 w 3835616"/>
              <a:gd name="connsiteY5" fmla="*/ 2950050 h 3728656"/>
              <a:gd name="connsiteX6" fmla="*/ 18644 w 3835616"/>
              <a:gd name="connsiteY6" fmla="*/ 2200752 h 3728656"/>
              <a:gd name="connsiteX7" fmla="*/ 30297 w 3835616"/>
              <a:gd name="connsiteY7" fmla="*/ 1762911 h 3728656"/>
              <a:gd name="connsiteX8" fmla="*/ 301529 w 3835616"/>
              <a:gd name="connsiteY8" fmla="*/ 901232 h 3728656"/>
              <a:gd name="connsiteX9" fmla="*/ 717992 w 3835616"/>
              <a:gd name="connsiteY9" fmla="*/ 341005 h 3728656"/>
              <a:gd name="connsiteX10" fmla="*/ 1651216 w 3835616"/>
              <a:gd name="connsiteY10" fmla="*/ 0 h 3728656"/>
              <a:gd name="connsiteX11" fmla="*/ 2433536 w 3835616"/>
              <a:gd name="connsiteY11" fmla="*/ 50005 h 3728656"/>
              <a:gd name="connsiteX12" fmla="*/ 3027594 w 3835616"/>
              <a:gd name="connsiteY12" fmla="*/ 370369 h 3728656"/>
              <a:gd name="connsiteX13" fmla="*/ 3385290 w 3835616"/>
              <a:gd name="connsiteY13" fmla="*/ 1171254 h 3728656"/>
              <a:gd name="connsiteX14" fmla="*/ 3461687 w 3835616"/>
              <a:gd name="connsiteY14" fmla="*/ 2214396 h 3728656"/>
              <a:gd name="connsiteX15" fmla="*/ 3430700 w 3835616"/>
              <a:gd name="connsiteY15" fmla="*/ 2656798 h 3728656"/>
              <a:gd name="connsiteX16" fmla="*/ 3292091 w 3835616"/>
              <a:gd name="connsiteY16" fmla="*/ 2978484 h 3728656"/>
              <a:gd name="connsiteX17" fmla="*/ 3751780 w 3835616"/>
              <a:gd name="connsiteY17" fmla="*/ 3256428 h 3728656"/>
              <a:gd name="connsiteX0" fmla="*/ 3835616 w 3835616"/>
              <a:gd name="connsiteY0" fmla="*/ 3219925 h 3729924"/>
              <a:gd name="connsiteX1" fmla="*/ 3417487 w 3835616"/>
              <a:gd name="connsiteY1" fmla="*/ 3513956 h 3729924"/>
              <a:gd name="connsiteX2" fmla="*/ 2964477 w 3835616"/>
              <a:gd name="connsiteY2" fmla="*/ 3558897 h 3729924"/>
              <a:gd name="connsiteX3" fmla="*/ 2222800 w 3835616"/>
              <a:gd name="connsiteY3" fmla="*/ 3728717 h 3729924"/>
              <a:gd name="connsiteX4" fmla="*/ 1046696 w 3835616"/>
              <a:gd name="connsiteY4" fmla="*/ 3462165 h 3729924"/>
              <a:gd name="connsiteX5" fmla="*/ 268858 w 3835616"/>
              <a:gd name="connsiteY5" fmla="*/ 2950050 h 3729924"/>
              <a:gd name="connsiteX6" fmla="*/ 18644 w 3835616"/>
              <a:gd name="connsiteY6" fmla="*/ 2200752 h 3729924"/>
              <a:gd name="connsiteX7" fmla="*/ 30297 w 3835616"/>
              <a:gd name="connsiteY7" fmla="*/ 1762911 h 3729924"/>
              <a:gd name="connsiteX8" fmla="*/ 301529 w 3835616"/>
              <a:gd name="connsiteY8" fmla="*/ 901232 h 3729924"/>
              <a:gd name="connsiteX9" fmla="*/ 717992 w 3835616"/>
              <a:gd name="connsiteY9" fmla="*/ 341005 h 3729924"/>
              <a:gd name="connsiteX10" fmla="*/ 1651216 w 3835616"/>
              <a:gd name="connsiteY10" fmla="*/ 0 h 3729924"/>
              <a:gd name="connsiteX11" fmla="*/ 2433536 w 3835616"/>
              <a:gd name="connsiteY11" fmla="*/ 50005 h 3729924"/>
              <a:gd name="connsiteX12" fmla="*/ 3027594 w 3835616"/>
              <a:gd name="connsiteY12" fmla="*/ 370369 h 3729924"/>
              <a:gd name="connsiteX13" fmla="*/ 3385290 w 3835616"/>
              <a:gd name="connsiteY13" fmla="*/ 1171254 h 3729924"/>
              <a:gd name="connsiteX14" fmla="*/ 3461687 w 3835616"/>
              <a:gd name="connsiteY14" fmla="*/ 2214396 h 3729924"/>
              <a:gd name="connsiteX15" fmla="*/ 3430700 w 3835616"/>
              <a:gd name="connsiteY15" fmla="*/ 2656798 h 3729924"/>
              <a:gd name="connsiteX16" fmla="*/ 3292091 w 3835616"/>
              <a:gd name="connsiteY16" fmla="*/ 2978484 h 3729924"/>
              <a:gd name="connsiteX17" fmla="*/ 3751780 w 3835616"/>
              <a:gd name="connsiteY17" fmla="*/ 3256428 h 3729924"/>
              <a:gd name="connsiteX0" fmla="*/ 3835616 w 3835616"/>
              <a:gd name="connsiteY0" fmla="*/ 3219925 h 3731978"/>
              <a:gd name="connsiteX1" fmla="*/ 3417487 w 3835616"/>
              <a:gd name="connsiteY1" fmla="*/ 3513956 h 3731978"/>
              <a:gd name="connsiteX2" fmla="*/ 2964477 w 3835616"/>
              <a:gd name="connsiteY2" fmla="*/ 3558897 h 3731978"/>
              <a:gd name="connsiteX3" fmla="*/ 2222800 w 3835616"/>
              <a:gd name="connsiteY3" fmla="*/ 3728717 h 3731978"/>
              <a:gd name="connsiteX4" fmla="*/ 1046696 w 3835616"/>
              <a:gd name="connsiteY4" fmla="*/ 3462165 h 3731978"/>
              <a:gd name="connsiteX5" fmla="*/ 268858 w 3835616"/>
              <a:gd name="connsiteY5" fmla="*/ 2950050 h 3731978"/>
              <a:gd name="connsiteX6" fmla="*/ 18644 w 3835616"/>
              <a:gd name="connsiteY6" fmla="*/ 2200752 h 3731978"/>
              <a:gd name="connsiteX7" fmla="*/ 30297 w 3835616"/>
              <a:gd name="connsiteY7" fmla="*/ 1762911 h 3731978"/>
              <a:gd name="connsiteX8" fmla="*/ 301529 w 3835616"/>
              <a:gd name="connsiteY8" fmla="*/ 901232 h 3731978"/>
              <a:gd name="connsiteX9" fmla="*/ 717992 w 3835616"/>
              <a:gd name="connsiteY9" fmla="*/ 341005 h 3731978"/>
              <a:gd name="connsiteX10" fmla="*/ 1651216 w 3835616"/>
              <a:gd name="connsiteY10" fmla="*/ 0 h 3731978"/>
              <a:gd name="connsiteX11" fmla="*/ 2433536 w 3835616"/>
              <a:gd name="connsiteY11" fmla="*/ 50005 h 3731978"/>
              <a:gd name="connsiteX12" fmla="*/ 3027594 w 3835616"/>
              <a:gd name="connsiteY12" fmla="*/ 370369 h 3731978"/>
              <a:gd name="connsiteX13" fmla="*/ 3385290 w 3835616"/>
              <a:gd name="connsiteY13" fmla="*/ 1171254 h 3731978"/>
              <a:gd name="connsiteX14" fmla="*/ 3461687 w 3835616"/>
              <a:gd name="connsiteY14" fmla="*/ 2214396 h 3731978"/>
              <a:gd name="connsiteX15" fmla="*/ 3430700 w 3835616"/>
              <a:gd name="connsiteY15" fmla="*/ 2656798 h 3731978"/>
              <a:gd name="connsiteX16" fmla="*/ 3292091 w 3835616"/>
              <a:gd name="connsiteY16" fmla="*/ 2978484 h 3731978"/>
              <a:gd name="connsiteX17" fmla="*/ 3751780 w 3835616"/>
              <a:gd name="connsiteY17" fmla="*/ 3256428 h 3731978"/>
              <a:gd name="connsiteX0" fmla="*/ 3835616 w 3835616"/>
              <a:gd name="connsiteY0" fmla="*/ 3219925 h 3731979"/>
              <a:gd name="connsiteX1" fmla="*/ 3417487 w 3835616"/>
              <a:gd name="connsiteY1" fmla="*/ 3513956 h 3731979"/>
              <a:gd name="connsiteX2" fmla="*/ 2964477 w 3835616"/>
              <a:gd name="connsiteY2" fmla="*/ 3558897 h 3731979"/>
              <a:gd name="connsiteX3" fmla="*/ 2222800 w 3835616"/>
              <a:gd name="connsiteY3" fmla="*/ 3728717 h 3731979"/>
              <a:gd name="connsiteX4" fmla="*/ 1046696 w 3835616"/>
              <a:gd name="connsiteY4" fmla="*/ 3462165 h 3731979"/>
              <a:gd name="connsiteX5" fmla="*/ 268858 w 3835616"/>
              <a:gd name="connsiteY5" fmla="*/ 2950050 h 3731979"/>
              <a:gd name="connsiteX6" fmla="*/ 18644 w 3835616"/>
              <a:gd name="connsiteY6" fmla="*/ 2200752 h 3731979"/>
              <a:gd name="connsiteX7" fmla="*/ 30297 w 3835616"/>
              <a:gd name="connsiteY7" fmla="*/ 1762911 h 3731979"/>
              <a:gd name="connsiteX8" fmla="*/ 717992 w 3835616"/>
              <a:gd name="connsiteY8" fmla="*/ 341005 h 3731979"/>
              <a:gd name="connsiteX9" fmla="*/ 1651216 w 3835616"/>
              <a:gd name="connsiteY9" fmla="*/ 0 h 3731979"/>
              <a:gd name="connsiteX10" fmla="*/ 2433536 w 3835616"/>
              <a:gd name="connsiteY10" fmla="*/ 50005 h 3731979"/>
              <a:gd name="connsiteX11" fmla="*/ 3027594 w 3835616"/>
              <a:gd name="connsiteY11" fmla="*/ 370369 h 3731979"/>
              <a:gd name="connsiteX12" fmla="*/ 3385290 w 3835616"/>
              <a:gd name="connsiteY12" fmla="*/ 1171254 h 3731979"/>
              <a:gd name="connsiteX13" fmla="*/ 3461687 w 3835616"/>
              <a:gd name="connsiteY13" fmla="*/ 2214396 h 3731979"/>
              <a:gd name="connsiteX14" fmla="*/ 3430700 w 3835616"/>
              <a:gd name="connsiteY14" fmla="*/ 2656798 h 3731979"/>
              <a:gd name="connsiteX15" fmla="*/ 3292091 w 3835616"/>
              <a:gd name="connsiteY15" fmla="*/ 2978484 h 3731979"/>
              <a:gd name="connsiteX16" fmla="*/ 3751780 w 3835616"/>
              <a:gd name="connsiteY16" fmla="*/ 3256428 h 3731979"/>
              <a:gd name="connsiteX0" fmla="*/ 3835616 w 3835616"/>
              <a:gd name="connsiteY0" fmla="*/ 3219925 h 3731979"/>
              <a:gd name="connsiteX1" fmla="*/ 3417487 w 3835616"/>
              <a:gd name="connsiteY1" fmla="*/ 3513956 h 3731979"/>
              <a:gd name="connsiteX2" fmla="*/ 2964477 w 3835616"/>
              <a:gd name="connsiteY2" fmla="*/ 3558897 h 3731979"/>
              <a:gd name="connsiteX3" fmla="*/ 2222800 w 3835616"/>
              <a:gd name="connsiteY3" fmla="*/ 3728717 h 3731979"/>
              <a:gd name="connsiteX4" fmla="*/ 1046696 w 3835616"/>
              <a:gd name="connsiteY4" fmla="*/ 3462165 h 3731979"/>
              <a:gd name="connsiteX5" fmla="*/ 268858 w 3835616"/>
              <a:gd name="connsiteY5" fmla="*/ 2950050 h 3731979"/>
              <a:gd name="connsiteX6" fmla="*/ 18644 w 3835616"/>
              <a:gd name="connsiteY6" fmla="*/ 2200752 h 3731979"/>
              <a:gd name="connsiteX7" fmla="*/ 30297 w 3835616"/>
              <a:gd name="connsiteY7" fmla="*/ 1762911 h 3731979"/>
              <a:gd name="connsiteX8" fmla="*/ 542523 w 3835616"/>
              <a:gd name="connsiteY8" fmla="*/ 291475 h 3731979"/>
              <a:gd name="connsiteX9" fmla="*/ 1651216 w 3835616"/>
              <a:gd name="connsiteY9" fmla="*/ 0 h 3731979"/>
              <a:gd name="connsiteX10" fmla="*/ 2433536 w 3835616"/>
              <a:gd name="connsiteY10" fmla="*/ 50005 h 3731979"/>
              <a:gd name="connsiteX11" fmla="*/ 3027594 w 3835616"/>
              <a:gd name="connsiteY11" fmla="*/ 370369 h 3731979"/>
              <a:gd name="connsiteX12" fmla="*/ 3385290 w 3835616"/>
              <a:gd name="connsiteY12" fmla="*/ 1171254 h 3731979"/>
              <a:gd name="connsiteX13" fmla="*/ 3461687 w 3835616"/>
              <a:gd name="connsiteY13" fmla="*/ 2214396 h 3731979"/>
              <a:gd name="connsiteX14" fmla="*/ 3430700 w 3835616"/>
              <a:gd name="connsiteY14" fmla="*/ 2656798 h 3731979"/>
              <a:gd name="connsiteX15" fmla="*/ 3292091 w 3835616"/>
              <a:gd name="connsiteY15" fmla="*/ 2978484 h 3731979"/>
              <a:gd name="connsiteX16" fmla="*/ 3751780 w 3835616"/>
              <a:gd name="connsiteY16" fmla="*/ 3256428 h 3731979"/>
              <a:gd name="connsiteX0" fmla="*/ 3833553 w 3833553"/>
              <a:gd name="connsiteY0" fmla="*/ 3219925 h 3731979"/>
              <a:gd name="connsiteX1" fmla="*/ 3415424 w 3833553"/>
              <a:gd name="connsiteY1" fmla="*/ 3513956 h 3731979"/>
              <a:gd name="connsiteX2" fmla="*/ 2962414 w 3833553"/>
              <a:gd name="connsiteY2" fmla="*/ 3558897 h 3731979"/>
              <a:gd name="connsiteX3" fmla="*/ 2220737 w 3833553"/>
              <a:gd name="connsiteY3" fmla="*/ 3728717 h 3731979"/>
              <a:gd name="connsiteX4" fmla="*/ 1044633 w 3833553"/>
              <a:gd name="connsiteY4" fmla="*/ 3462165 h 3731979"/>
              <a:gd name="connsiteX5" fmla="*/ 266795 w 3833553"/>
              <a:gd name="connsiteY5" fmla="*/ 2950050 h 3731979"/>
              <a:gd name="connsiteX6" fmla="*/ 16581 w 3833553"/>
              <a:gd name="connsiteY6" fmla="*/ 2200752 h 3731979"/>
              <a:gd name="connsiteX7" fmla="*/ 34598 w 3833553"/>
              <a:gd name="connsiteY7" fmla="*/ 1633447 h 3731979"/>
              <a:gd name="connsiteX8" fmla="*/ 540460 w 3833553"/>
              <a:gd name="connsiteY8" fmla="*/ 291475 h 3731979"/>
              <a:gd name="connsiteX9" fmla="*/ 1649153 w 3833553"/>
              <a:gd name="connsiteY9" fmla="*/ 0 h 3731979"/>
              <a:gd name="connsiteX10" fmla="*/ 2431473 w 3833553"/>
              <a:gd name="connsiteY10" fmla="*/ 50005 h 3731979"/>
              <a:gd name="connsiteX11" fmla="*/ 3025531 w 3833553"/>
              <a:gd name="connsiteY11" fmla="*/ 370369 h 3731979"/>
              <a:gd name="connsiteX12" fmla="*/ 3383227 w 3833553"/>
              <a:gd name="connsiteY12" fmla="*/ 1171254 h 3731979"/>
              <a:gd name="connsiteX13" fmla="*/ 3459624 w 3833553"/>
              <a:gd name="connsiteY13" fmla="*/ 2214396 h 3731979"/>
              <a:gd name="connsiteX14" fmla="*/ 3428637 w 3833553"/>
              <a:gd name="connsiteY14" fmla="*/ 2656798 h 3731979"/>
              <a:gd name="connsiteX15" fmla="*/ 3290028 w 3833553"/>
              <a:gd name="connsiteY15" fmla="*/ 2978484 h 3731979"/>
              <a:gd name="connsiteX16" fmla="*/ 3749717 w 3833553"/>
              <a:gd name="connsiteY16" fmla="*/ 3256428 h 3731979"/>
              <a:gd name="connsiteX0" fmla="*/ 3833553 w 3833553"/>
              <a:gd name="connsiteY0" fmla="*/ 3219925 h 3731979"/>
              <a:gd name="connsiteX1" fmla="*/ 3415424 w 3833553"/>
              <a:gd name="connsiteY1" fmla="*/ 3513956 h 3731979"/>
              <a:gd name="connsiteX2" fmla="*/ 2962414 w 3833553"/>
              <a:gd name="connsiteY2" fmla="*/ 3558897 h 3731979"/>
              <a:gd name="connsiteX3" fmla="*/ 2220737 w 3833553"/>
              <a:gd name="connsiteY3" fmla="*/ 3728717 h 3731979"/>
              <a:gd name="connsiteX4" fmla="*/ 1044633 w 3833553"/>
              <a:gd name="connsiteY4" fmla="*/ 3462165 h 3731979"/>
              <a:gd name="connsiteX5" fmla="*/ 266795 w 3833553"/>
              <a:gd name="connsiteY5" fmla="*/ 2950050 h 3731979"/>
              <a:gd name="connsiteX6" fmla="*/ 16581 w 3833553"/>
              <a:gd name="connsiteY6" fmla="*/ 2200752 h 3731979"/>
              <a:gd name="connsiteX7" fmla="*/ 34598 w 3833553"/>
              <a:gd name="connsiteY7" fmla="*/ 1633447 h 3731979"/>
              <a:gd name="connsiteX8" fmla="*/ 540460 w 3833553"/>
              <a:gd name="connsiteY8" fmla="*/ 291475 h 3731979"/>
              <a:gd name="connsiteX9" fmla="*/ 1649153 w 3833553"/>
              <a:gd name="connsiteY9" fmla="*/ 0 h 3731979"/>
              <a:gd name="connsiteX10" fmla="*/ 2431473 w 3833553"/>
              <a:gd name="connsiteY10" fmla="*/ 50005 h 3731979"/>
              <a:gd name="connsiteX11" fmla="*/ 3025531 w 3833553"/>
              <a:gd name="connsiteY11" fmla="*/ 370369 h 3731979"/>
              <a:gd name="connsiteX12" fmla="*/ 3383227 w 3833553"/>
              <a:gd name="connsiteY12" fmla="*/ 1171254 h 3731979"/>
              <a:gd name="connsiteX13" fmla="*/ 3459624 w 3833553"/>
              <a:gd name="connsiteY13" fmla="*/ 2214396 h 3731979"/>
              <a:gd name="connsiteX14" fmla="*/ 3428637 w 3833553"/>
              <a:gd name="connsiteY14" fmla="*/ 2656798 h 3731979"/>
              <a:gd name="connsiteX15" fmla="*/ 3290028 w 3833553"/>
              <a:gd name="connsiteY15" fmla="*/ 2978484 h 3731979"/>
              <a:gd name="connsiteX16" fmla="*/ 3749717 w 3833553"/>
              <a:gd name="connsiteY16" fmla="*/ 3256428 h 3731979"/>
              <a:gd name="connsiteX0" fmla="*/ 3833188 w 3833188"/>
              <a:gd name="connsiteY0" fmla="*/ 3219925 h 3731979"/>
              <a:gd name="connsiteX1" fmla="*/ 3415059 w 3833188"/>
              <a:gd name="connsiteY1" fmla="*/ 3513956 h 3731979"/>
              <a:gd name="connsiteX2" fmla="*/ 2962049 w 3833188"/>
              <a:gd name="connsiteY2" fmla="*/ 3558897 h 3731979"/>
              <a:gd name="connsiteX3" fmla="*/ 2220372 w 3833188"/>
              <a:gd name="connsiteY3" fmla="*/ 3728717 h 3731979"/>
              <a:gd name="connsiteX4" fmla="*/ 1044268 w 3833188"/>
              <a:gd name="connsiteY4" fmla="*/ 3462165 h 3731979"/>
              <a:gd name="connsiteX5" fmla="*/ 261479 w 3833188"/>
              <a:gd name="connsiteY5" fmla="*/ 3050740 h 3731979"/>
              <a:gd name="connsiteX6" fmla="*/ 16216 w 3833188"/>
              <a:gd name="connsiteY6" fmla="*/ 2200752 h 3731979"/>
              <a:gd name="connsiteX7" fmla="*/ 34233 w 3833188"/>
              <a:gd name="connsiteY7" fmla="*/ 1633447 h 3731979"/>
              <a:gd name="connsiteX8" fmla="*/ 540095 w 3833188"/>
              <a:gd name="connsiteY8" fmla="*/ 291475 h 3731979"/>
              <a:gd name="connsiteX9" fmla="*/ 1648788 w 3833188"/>
              <a:gd name="connsiteY9" fmla="*/ 0 h 3731979"/>
              <a:gd name="connsiteX10" fmla="*/ 2431108 w 3833188"/>
              <a:gd name="connsiteY10" fmla="*/ 50005 h 3731979"/>
              <a:gd name="connsiteX11" fmla="*/ 3025166 w 3833188"/>
              <a:gd name="connsiteY11" fmla="*/ 370369 h 3731979"/>
              <a:gd name="connsiteX12" fmla="*/ 3382862 w 3833188"/>
              <a:gd name="connsiteY12" fmla="*/ 1171254 h 3731979"/>
              <a:gd name="connsiteX13" fmla="*/ 3459259 w 3833188"/>
              <a:gd name="connsiteY13" fmla="*/ 2214396 h 3731979"/>
              <a:gd name="connsiteX14" fmla="*/ 3428272 w 3833188"/>
              <a:gd name="connsiteY14" fmla="*/ 2656798 h 3731979"/>
              <a:gd name="connsiteX15" fmla="*/ 3289663 w 3833188"/>
              <a:gd name="connsiteY15" fmla="*/ 2978484 h 3731979"/>
              <a:gd name="connsiteX16" fmla="*/ 3749352 w 3833188"/>
              <a:gd name="connsiteY16" fmla="*/ 3256428 h 3731979"/>
              <a:gd name="connsiteX0" fmla="*/ 3833188 w 3833188"/>
              <a:gd name="connsiteY0" fmla="*/ 3219925 h 3729118"/>
              <a:gd name="connsiteX1" fmla="*/ 3415059 w 3833188"/>
              <a:gd name="connsiteY1" fmla="*/ 3513956 h 3729118"/>
              <a:gd name="connsiteX2" fmla="*/ 2962049 w 3833188"/>
              <a:gd name="connsiteY2" fmla="*/ 3558897 h 3729118"/>
              <a:gd name="connsiteX3" fmla="*/ 2220372 w 3833188"/>
              <a:gd name="connsiteY3" fmla="*/ 3728717 h 3729118"/>
              <a:gd name="connsiteX4" fmla="*/ 1042147 w 3833188"/>
              <a:gd name="connsiteY4" fmla="*/ 3505319 h 3729118"/>
              <a:gd name="connsiteX5" fmla="*/ 261479 w 3833188"/>
              <a:gd name="connsiteY5" fmla="*/ 3050740 h 3729118"/>
              <a:gd name="connsiteX6" fmla="*/ 16216 w 3833188"/>
              <a:gd name="connsiteY6" fmla="*/ 2200752 h 3729118"/>
              <a:gd name="connsiteX7" fmla="*/ 34233 w 3833188"/>
              <a:gd name="connsiteY7" fmla="*/ 1633447 h 3729118"/>
              <a:gd name="connsiteX8" fmla="*/ 540095 w 3833188"/>
              <a:gd name="connsiteY8" fmla="*/ 291475 h 3729118"/>
              <a:gd name="connsiteX9" fmla="*/ 1648788 w 3833188"/>
              <a:gd name="connsiteY9" fmla="*/ 0 h 3729118"/>
              <a:gd name="connsiteX10" fmla="*/ 2431108 w 3833188"/>
              <a:gd name="connsiteY10" fmla="*/ 50005 h 3729118"/>
              <a:gd name="connsiteX11" fmla="*/ 3025166 w 3833188"/>
              <a:gd name="connsiteY11" fmla="*/ 370369 h 3729118"/>
              <a:gd name="connsiteX12" fmla="*/ 3382862 w 3833188"/>
              <a:gd name="connsiteY12" fmla="*/ 1171254 h 3729118"/>
              <a:gd name="connsiteX13" fmla="*/ 3459259 w 3833188"/>
              <a:gd name="connsiteY13" fmla="*/ 2214396 h 3729118"/>
              <a:gd name="connsiteX14" fmla="*/ 3428272 w 3833188"/>
              <a:gd name="connsiteY14" fmla="*/ 2656798 h 3729118"/>
              <a:gd name="connsiteX15" fmla="*/ 3289663 w 3833188"/>
              <a:gd name="connsiteY15" fmla="*/ 2978484 h 3729118"/>
              <a:gd name="connsiteX16" fmla="*/ 3749352 w 3833188"/>
              <a:gd name="connsiteY16" fmla="*/ 3256428 h 3729118"/>
              <a:gd name="connsiteX0" fmla="*/ 3755903 w 3755903"/>
              <a:gd name="connsiteY0" fmla="*/ 3264410 h 3729117"/>
              <a:gd name="connsiteX1" fmla="*/ 3415059 w 3755903"/>
              <a:gd name="connsiteY1" fmla="*/ 3513956 h 3729117"/>
              <a:gd name="connsiteX2" fmla="*/ 2962049 w 3755903"/>
              <a:gd name="connsiteY2" fmla="*/ 3558897 h 3729117"/>
              <a:gd name="connsiteX3" fmla="*/ 2220372 w 3755903"/>
              <a:gd name="connsiteY3" fmla="*/ 3728717 h 3729117"/>
              <a:gd name="connsiteX4" fmla="*/ 1042147 w 3755903"/>
              <a:gd name="connsiteY4" fmla="*/ 3505319 h 3729117"/>
              <a:gd name="connsiteX5" fmla="*/ 261479 w 3755903"/>
              <a:gd name="connsiteY5" fmla="*/ 3050740 h 3729117"/>
              <a:gd name="connsiteX6" fmla="*/ 16216 w 3755903"/>
              <a:gd name="connsiteY6" fmla="*/ 2200752 h 3729117"/>
              <a:gd name="connsiteX7" fmla="*/ 34233 w 3755903"/>
              <a:gd name="connsiteY7" fmla="*/ 1633447 h 3729117"/>
              <a:gd name="connsiteX8" fmla="*/ 540095 w 3755903"/>
              <a:gd name="connsiteY8" fmla="*/ 291475 h 3729117"/>
              <a:gd name="connsiteX9" fmla="*/ 1648788 w 3755903"/>
              <a:gd name="connsiteY9" fmla="*/ 0 h 3729117"/>
              <a:gd name="connsiteX10" fmla="*/ 2431108 w 3755903"/>
              <a:gd name="connsiteY10" fmla="*/ 50005 h 3729117"/>
              <a:gd name="connsiteX11" fmla="*/ 3025166 w 3755903"/>
              <a:gd name="connsiteY11" fmla="*/ 370369 h 3729117"/>
              <a:gd name="connsiteX12" fmla="*/ 3382862 w 3755903"/>
              <a:gd name="connsiteY12" fmla="*/ 1171254 h 3729117"/>
              <a:gd name="connsiteX13" fmla="*/ 3459259 w 3755903"/>
              <a:gd name="connsiteY13" fmla="*/ 2214396 h 3729117"/>
              <a:gd name="connsiteX14" fmla="*/ 3428272 w 3755903"/>
              <a:gd name="connsiteY14" fmla="*/ 2656798 h 3729117"/>
              <a:gd name="connsiteX15" fmla="*/ 3289663 w 3755903"/>
              <a:gd name="connsiteY15" fmla="*/ 2978484 h 3729117"/>
              <a:gd name="connsiteX16" fmla="*/ 3749352 w 3755903"/>
              <a:gd name="connsiteY16" fmla="*/ 3256428 h 3729117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59259 w 3755903"/>
              <a:gd name="connsiteY13" fmla="*/ 2214396 h 3729114"/>
              <a:gd name="connsiteX14" fmla="*/ 3428272 w 3755903"/>
              <a:gd name="connsiteY14" fmla="*/ 2656798 h 3729114"/>
              <a:gd name="connsiteX15" fmla="*/ 3289663 w 3755903"/>
              <a:gd name="connsiteY15" fmla="*/ 2978484 h 3729114"/>
              <a:gd name="connsiteX16" fmla="*/ 3749352 w 3755903"/>
              <a:gd name="connsiteY16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59259 w 3755903"/>
              <a:gd name="connsiteY13" fmla="*/ 2214396 h 3729114"/>
              <a:gd name="connsiteX14" fmla="*/ 3422529 w 3755903"/>
              <a:gd name="connsiteY14" fmla="*/ 2656123 h 3729114"/>
              <a:gd name="connsiteX15" fmla="*/ 3289663 w 3755903"/>
              <a:gd name="connsiteY15" fmla="*/ 2978484 h 3729114"/>
              <a:gd name="connsiteX16" fmla="*/ 3749352 w 3755903"/>
              <a:gd name="connsiteY16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22529 w 3755903"/>
              <a:gd name="connsiteY13" fmla="*/ 2656123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30454 w 3755903"/>
              <a:gd name="connsiteY13" fmla="*/ 2612424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30454 w 3755903"/>
              <a:gd name="connsiteY13" fmla="*/ 2612424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8881"/>
              <a:gd name="connsiteX1" fmla="*/ 3391649 w 3755903"/>
              <a:gd name="connsiteY1" fmla="*/ 3520134 h 3728881"/>
              <a:gd name="connsiteX2" fmla="*/ 2962922 w 3755903"/>
              <a:gd name="connsiteY2" fmla="*/ 3541149 h 3728881"/>
              <a:gd name="connsiteX3" fmla="*/ 2220372 w 3755903"/>
              <a:gd name="connsiteY3" fmla="*/ 3728717 h 3728881"/>
              <a:gd name="connsiteX4" fmla="*/ 1042147 w 3755903"/>
              <a:gd name="connsiteY4" fmla="*/ 3505319 h 3728881"/>
              <a:gd name="connsiteX5" fmla="*/ 261479 w 3755903"/>
              <a:gd name="connsiteY5" fmla="*/ 3050740 h 3728881"/>
              <a:gd name="connsiteX6" fmla="*/ 16216 w 3755903"/>
              <a:gd name="connsiteY6" fmla="*/ 2200752 h 3728881"/>
              <a:gd name="connsiteX7" fmla="*/ 34233 w 3755903"/>
              <a:gd name="connsiteY7" fmla="*/ 1633447 h 3728881"/>
              <a:gd name="connsiteX8" fmla="*/ 540095 w 3755903"/>
              <a:gd name="connsiteY8" fmla="*/ 291475 h 3728881"/>
              <a:gd name="connsiteX9" fmla="*/ 1648788 w 3755903"/>
              <a:gd name="connsiteY9" fmla="*/ 0 h 3728881"/>
              <a:gd name="connsiteX10" fmla="*/ 2431108 w 3755903"/>
              <a:gd name="connsiteY10" fmla="*/ 50005 h 3728881"/>
              <a:gd name="connsiteX11" fmla="*/ 3025166 w 3755903"/>
              <a:gd name="connsiteY11" fmla="*/ 370369 h 3728881"/>
              <a:gd name="connsiteX12" fmla="*/ 3382862 w 3755903"/>
              <a:gd name="connsiteY12" fmla="*/ 1171254 h 3728881"/>
              <a:gd name="connsiteX13" fmla="*/ 3430454 w 3755903"/>
              <a:gd name="connsiteY13" fmla="*/ 2612424 h 3728881"/>
              <a:gd name="connsiteX14" fmla="*/ 3289663 w 3755903"/>
              <a:gd name="connsiteY14" fmla="*/ 2978484 h 3728881"/>
              <a:gd name="connsiteX15" fmla="*/ 3749352 w 3755903"/>
              <a:gd name="connsiteY15" fmla="*/ 3256428 h 3728881"/>
              <a:gd name="connsiteX0" fmla="*/ 3755903 w 3755903"/>
              <a:gd name="connsiteY0" fmla="*/ 3264410 h 3728816"/>
              <a:gd name="connsiteX1" fmla="*/ 3391649 w 3755903"/>
              <a:gd name="connsiteY1" fmla="*/ 3520134 h 3728816"/>
              <a:gd name="connsiteX2" fmla="*/ 2962922 w 3755903"/>
              <a:gd name="connsiteY2" fmla="*/ 3541149 h 3728816"/>
              <a:gd name="connsiteX3" fmla="*/ 2220372 w 3755903"/>
              <a:gd name="connsiteY3" fmla="*/ 3728717 h 3728816"/>
              <a:gd name="connsiteX4" fmla="*/ 1039530 w 3755903"/>
              <a:gd name="connsiteY4" fmla="*/ 3558566 h 3728816"/>
              <a:gd name="connsiteX5" fmla="*/ 261479 w 3755903"/>
              <a:gd name="connsiteY5" fmla="*/ 3050740 h 3728816"/>
              <a:gd name="connsiteX6" fmla="*/ 16216 w 3755903"/>
              <a:gd name="connsiteY6" fmla="*/ 2200752 h 3728816"/>
              <a:gd name="connsiteX7" fmla="*/ 34233 w 3755903"/>
              <a:gd name="connsiteY7" fmla="*/ 1633447 h 3728816"/>
              <a:gd name="connsiteX8" fmla="*/ 540095 w 3755903"/>
              <a:gd name="connsiteY8" fmla="*/ 291475 h 3728816"/>
              <a:gd name="connsiteX9" fmla="*/ 1648788 w 3755903"/>
              <a:gd name="connsiteY9" fmla="*/ 0 h 3728816"/>
              <a:gd name="connsiteX10" fmla="*/ 2431108 w 3755903"/>
              <a:gd name="connsiteY10" fmla="*/ 50005 h 3728816"/>
              <a:gd name="connsiteX11" fmla="*/ 3025166 w 3755903"/>
              <a:gd name="connsiteY11" fmla="*/ 370369 h 3728816"/>
              <a:gd name="connsiteX12" fmla="*/ 3382862 w 3755903"/>
              <a:gd name="connsiteY12" fmla="*/ 1171254 h 3728816"/>
              <a:gd name="connsiteX13" fmla="*/ 3430454 w 3755903"/>
              <a:gd name="connsiteY13" fmla="*/ 2612424 h 3728816"/>
              <a:gd name="connsiteX14" fmla="*/ 3289663 w 3755903"/>
              <a:gd name="connsiteY14" fmla="*/ 2978484 h 3728816"/>
              <a:gd name="connsiteX15" fmla="*/ 3749352 w 3755903"/>
              <a:gd name="connsiteY15" fmla="*/ 3256428 h 3728816"/>
              <a:gd name="connsiteX0" fmla="*/ 3750266 w 3750266"/>
              <a:gd name="connsiteY0" fmla="*/ 3264410 h 3728817"/>
              <a:gd name="connsiteX1" fmla="*/ 3386012 w 3750266"/>
              <a:gd name="connsiteY1" fmla="*/ 3520134 h 3728817"/>
              <a:gd name="connsiteX2" fmla="*/ 2957285 w 3750266"/>
              <a:gd name="connsiteY2" fmla="*/ 3541149 h 3728817"/>
              <a:gd name="connsiteX3" fmla="*/ 2214735 w 3750266"/>
              <a:gd name="connsiteY3" fmla="*/ 3728717 h 3728817"/>
              <a:gd name="connsiteX4" fmla="*/ 1033893 w 3750266"/>
              <a:gd name="connsiteY4" fmla="*/ 3558566 h 3728817"/>
              <a:gd name="connsiteX5" fmla="*/ 255842 w 3750266"/>
              <a:gd name="connsiteY5" fmla="*/ 3050740 h 3728817"/>
              <a:gd name="connsiteX6" fmla="*/ 18139 w 3750266"/>
              <a:gd name="connsiteY6" fmla="*/ 2281973 h 3728817"/>
              <a:gd name="connsiteX7" fmla="*/ 28596 w 3750266"/>
              <a:gd name="connsiteY7" fmla="*/ 1633447 h 3728817"/>
              <a:gd name="connsiteX8" fmla="*/ 534458 w 3750266"/>
              <a:gd name="connsiteY8" fmla="*/ 291475 h 3728817"/>
              <a:gd name="connsiteX9" fmla="*/ 1643151 w 3750266"/>
              <a:gd name="connsiteY9" fmla="*/ 0 h 3728817"/>
              <a:gd name="connsiteX10" fmla="*/ 2425471 w 3750266"/>
              <a:gd name="connsiteY10" fmla="*/ 50005 h 3728817"/>
              <a:gd name="connsiteX11" fmla="*/ 3019529 w 3750266"/>
              <a:gd name="connsiteY11" fmla="*/ 370369 h 3728817"/>
              <a:gd name="connsiteX12" fmla="*/ 3377225 w 3750266"/>
              <a:gd name="connsiteY12" fmla="*/ 1171254 h 3728817"/>
              <a:gd name="connsiteX13" fmla="*/ 3424817 w 3750266"/>
              <a:gd name="connsiteY13" fmla="*/ 2612424 h 3728817"/>
              <a:gd name="connsiteX14" fmla="*/ 3284026 w 3750266"/>
              <a:gd name="connsiteY14" fmla="*/ 2978484 h 3728817"/>
              <a:gd name="connsiteX15" fmla="*/ 3743715 w 3750266"/>
              <a:gd name="connsiteY15" fmla="*/ 3256428 h 3728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750266" h="3728817">
                <a:moveTo>
                  <a:pt x="3750266" y="3264410"/>
                </a:moveTo>
                <a:cubicBezTo>
                  <a:pt x="3737566" y="3279227"/>
                  <a:pt x="3518175" y="3474011"/>
                  <a:pt x="3386012" y="3520134"/>
                </a:cubicBezTo>
                <a:cubicBezTo>
                  <a:pt x="3253849" y="3566257"/>
                  <a:pt x="3152498" y="3506385"/>
                  <a:pt x="2957285" y="3541149"/>
                </a:cubicBezTo>
                <a:cubicBezTo>
                  <a:pt x="2762072" y="3575913"/>
                  <a:pt x="2535300" y="3725814"/>
                  <a:pt x="2214735" y="3728717"/>
                </a:cubicBezTo>
                <a:cubicBezTo>
                  <a:pt x="1894170" y="3731620"/>
                  <a:pt x="1360375" y="3671562"/>
                  <a:pt x="1033893" y="3558566"/>
                </a:cubicBezTo>
                <a:cubicBezTo>
                  <a:pt x="707411" y="3445570"/>
                  <a:pt x="425134" y="3263505"/>
                  <a:pt x="255842" y="3050740"/>
                </a:cubicBezTo>
                <a:cubicBezTo>
                  <a:pt x="86550" y="2837975"/>
                  <a:pt x="56013" y="2518188"/>
                  <a:pt x="18139" y="2281973"/>
                </a:cubicBezTo>
                <a:cubicBezTo>
                  <a:pt x="-19735" y="2045758"/>
                  <a:pt x="10668" y="1759550"/>
                  <a:pt x="28596" y="1633447"/>
                </a:cubicBezTo>
                <a:cubicBezTo>
                  <a:pt x="109920" y="1087868"/>
                  <a:pt x="265366" y="563716"/>
                  <a:pt x="534458" y="291475"/>
                </a:cubicBezTo>
                <a:cubicBezTo>
                  <a:pt x="803551" y="19234"/>
                  <a:pt x="1289344" y="6827"/>
                  <a:pt x="1643151" y="0"/>
                </a:cubicBezTo>
                <a:cubicBezTo>
                  <a:pt x="1856511" y="5080"/>
                  <a:pt x="2196075" y="-11723"/>
                  <a:pt x="2425471" y="50005"/>
                </a:cubicBezTo>
                <a:cubicBezTo>
                  <a:pt x="2654867" y="111733"/>
                  <a:pt x="2860903" y="183494"/>
                  <a:pt x="3019529" y="370369"/>
                </a:cubicBezTo>
                <a:cubicBezTo>
                  <a:pt x="3178155" y="557244"/>
                  <a:pt x="3309677" y="797578"/>
                  <a:pt x="3377225" y="1171254"/>
                </a:cubicBezTo>
                <a:cubicBezTo>
                  <a:pt x="3444773" y="1544930"/>
                  <a:pt x="3548826" y="1984764"/>
                  <a:pt x="3424817" y="2612424"/>
                </a:cubicBezTo>
                <a:cubicBezTo>
                  <a:pt x="3389203" y="2718531"/>
                  <a:pt x="3367291" y="2865644"/>
                  <a:pt x="3284026" y="2978484"/>
                </a:cubicBezTo>
                <a:cubicBezTo>
                  <a:pt x="3298252" y="3020691"/>
                  <a:pt x="3403215" y="3263535"/>
                  <a:pt x="3743715" y="3256428"/>
                </a:cubicBezTo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A6C1F2A2-D184-49FB-99E6-B2EE7A52C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539370" flipH="1" flipV="1">
            <a:off x="633254" y="452324"/>
            <a:ext cx="4036224" cy="2597228"/>
          </a:xfrm>
          <a:custGeom>
            <a:avLst/>
            <a:gdLst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403600 w 3637280"/>
              <a:gd name="connsiteY39" fmla="*/ 3505200 h 4023360"/>
              <a:gd name="connsiteX40" fmla="*/ 3505200 w 3637280"/>
              <a:gd name="connsiteY40" fmla="*/ 3596640 h 4023360"/>
              <a:gd name="connsiteX41" fmla="*/ 3545840 w 3637280"/>
              <a:gd name="connsiteY41" fmla="*/ 3637280 h 4023360"/>
              <a:gd name="connsiteX42" fmla="*/ 3596640 w 3637280"/>
              <a:gd name="connsiteY42" fmla="*/ 3667760 h 4023360"/>
              <a:gd name="connsiteX43" fmla="*/ 3637280 w 3637280"/>
              <a:gd name="connsiteY43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45840 w 3637280"/>
              <a:gd name="connsiteY40" fmla="*/ 3637280 h 4023360"/>
              <a:gd name="connsiteX41" fmla="*/ 3596640 w 3637280"/>
              <a:gd name="connsiteY41" fmla="*/ 3667760 h 4023360"/>
              <a:gd name="connsiteX42" fmla="*/ 3637280 w 3637280"/>
              <a:gd name="connsiteY42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96640 w 3637280"/>
              <a:gd name="connsiteY40" fmla="*/ 3667760 h 4023360"/>
              <a:gd name="connsiteX41" fmla="*/ 3637280 w 3637280"/>
              <a:gd name="connsiteY41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96640 w 3637280"/>
              <a:gd name="connsiteY40" fmla="*/ 366776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0" fmla="*/ 3637280 w 3820160"/>
              <a:gd name="connsiteY0" fmla="*/ 3352800 h 4023360"/>
              <a:gd name="connsiteX1" fmla="*/ 3606800 w 3820160"/>
              <a:gd name="connsiteY1" fmla="*/ 3403600 h 4023360"/>
              <a:gd name="connsiteX2" fmla="*/ 3556000 w 3820160"/>
              <a:gd name="connsiteY2" fmla="*/ 3474720 h 4023360"/>
              <a:gd name="connsiteX3" fmla="*/ 3535680 w 3820160"/>
              <a:gd name="connsiteY3" fmla="*/ 3505200 h 4023360"/>
              <a:gd name="connsiteX4" fmla="*/ 3515360 w 3820160"/>
              <a:gd name="connsiteY4" fmla="*/ 3525520 h 4023360"/>
              <a:gd name="connsiteX5" fmla="*/ 3474720 w 3820160"/>
              <a:gd name="connsiteY5" fmla="*/ 3576320 h 4023360"/>
              <a:gd name="connsiteX6" fmla="*/ 3230880 w 3820160"/>
              <a:gd name="connsiteY6" fmla="*/ 3749040 h 4023360"/>
              <a:gd name="connsiteX7" fmla="*/ 2763520 w 3820160"/>
              <a:gd name="connsiteY7" fmla="*/ 3931920 h 4023360"/>
              <a:gd name="connsiteX8" fmla="*/ 2407920 w 3820160"/>
              <a:gd name="connsiteY8" fmla="*/ 4013200 h 4023360"/>
              <a:gd name="connsiteX9" fmla="*/ 2204720 w 3820160"/>
              <a:gd name="connsiteY9" fmla="*/ 4023360 h 4023360"/>
              <a:gd name="connsiteX10" fmla="*/ 1869440 w 3820160"/>
              <a:gd name="connsiteY10" fmla="*/ 4013200 h 4023360"/>
              <a:gd name="connsiteX11" fmla="*/ 1483360 w 3820160"/>
              <a:gd name="connsiteY11" fmla="*/ 3942080 h 4023360"/>
              <a:gd name="connsiteX12" fmla="*/ 1259840 w 3820160"/>
              <a:gd name="connsiteY12" fmla="*/ 3870960 h 4023360"/>
              <a:gd name="connsiteX13" fmla="*/ 1056640 w 3820160"/>
              <a:gd name="connsiteY13" fmla="*/ 3779520 h 4023360"/>
              <a:gd name="connsiteX14" fmla="*/ 792480 w 3820160"/>
              <a:gd name="connsiteY14" fmla="*/ 3616960 h 4023360"/>
              <a:gd name="connsiteX15" fmla="*/ 355600 w 3820160"/>
              <a:gd name="connsiteY15" fmla="*/ 3017520 h 4023360"/>
              <a:gd name="connsiteX16" fmla="*/ 152400 w 3820160"/>
              <a:gd name="connsiteY16" fmla="*/ 2611120 h 4023360"/>
              <a:gd name="connsiteX17" fmla="*/ 30480 w 3820160"/>
              <a:gd name="connsiteY17" fmla="*/ 2204720 h 4023360"/>
              <a:gd name="connsiteX18" fmla="*/ 0 w 3820160"/>
              <a:gd name="connsiteY18" fmla="*/ 1981200 h 4023360"/>
              <a:gd name="connsiteX19" fmla="*/ 71120 w 3820160"/>
              <a:gd name="connsiteY19" fmla="*/ 1158240 h 4023360"/>
              <a:gd name="connsiteX20" fmla="*/ 132080 w 3820160"/>
              <a:gd name="connsiteY20" fmla="*/ 975360 h 4023360"/>
              <a:gd name="connsiteX21" fmla="*/ 294640 w 3820160"/>
              <a:gd name="connsiteY21" fmla="*/ 690880 h 4023360"/>
              <a:gd name="connsiteX22" fmla="*/ 751840 w 3820160"/>
              <a:gd name="connsiteY22" fmla="*/ 254000 h 4023360"/>
              <a:gd name="connsiteX23" fmla="*/ 1127760 w 3820160"/>
              <a:gd name="connsiteY23" fmla="*/ 71120 h 4023360"/>
              <a:gd name="connsiteX24" fmla="*/ 1432560 w 3820160"/>
              <a:gd name="connsiteY24" fmla="*/ 10160 h 4023360"/>
              <a:gd name="connsiteX25" fmla="*/ 1625600 w 3820160"/>
              <a:gd name="connsiteY25" fmla="*/ 0 h 4023360"/>
              <a:gd name="connsiteX26" fmla="*/ 2174240 w 3820160"/>
              <a:gd name="connsiteY26" fmla="*/ 20320 h 4023360"/>
              <a:gd name="connsiteX27" fmla="*/ 2407920 w 3820160"/>
              <a:gd name="connsiteY27" fmla="*/ 101600 h 4023360"/>
              <a:gd name="connsiteX28" fmla="*/ 2580640 w 3820160"/>
              <a:gd name="connsiteY28" fmla="*/ 223520 h 4023360"/>
              <a:gd name="connsiteX29" fmla="*/ 2794000 w 3820160"/>
              <a:gd name="connsiteY29" fmla="*/ 599440 h 4023360"/>
              <a:gd name="connsiteX30" fmla="*/ 2885440 w 3820160"/>
              <a:gd name="connsiteY30" fmla="*/ 853440 h 4023360"/>
              <a:gd name="connsiteX31" fmla="*/ 3007360 w 3820160"/>
              <a:gd name="connsiteY31" fmla="*/ 1361440 h 4023360"/>
              <a:gd name="connsiteX32" fmla="*/ 3078480 w 3820160"/>
              <a:gd name="connsiteY32" fmla="*/ 1899920 h 4023360"/>
              <a:gd name="connsiteX33" fmla="*/ 3078480 w 3820160"/>
              <a:gd name="connsiteY33" fmla="*/ 2570480 h 4023360"/>
              <a:gd name="connsiteX34" fmla="*/ 3037840 w 3820160"/>
              <a:gd name="connsiteY34" fmla="*/ 2844800 h 4023360"/>
              <a:gd name="connsiteX35" fmla="*/ 3017520 w 3820160"/>
              <a:gd name="connsiteY35" fmla="*/ 2926080 h 4023360"/>
              <a:gd name="connsiteX36" fmla="*/ 2997200 w 3820160"/>
              <a:gd name="connsiteY36" fmla="*/ 2966720 h 4023360"/>
              <a:gd name="connsiteX37" fmla="*/ 3068320 w 3820160"/>
              <a:gd name="connsiteY37" fmla="*/ 3098800 h 4023360"/>
              <a:gd name="connsiteX38" fmla="*/ 3108960 w 3820160"/>
              <a:gd name="connsiteY38" fmla="*/ 3169920 h 4023360"/>
              <a:gd name="connsiteX39" fmla="*/ 3820160 w 3820160"/>
              <a:gd name="connsiteY39" fmla="*/ 3078480 h 4023360"/>
              <a:gd name="connsiteX0" fmla="*/ 3606800 w 3820160"/>
              <a:gd name="connsiteY0" fmla="*/ 3403600 h 4023360"/>
              <a:gd name="connsiteX1" fmla="*/ 3556000 w 3820160"/>
              <a:gd name="connsiteY1" fmla="*/ 3474720 h 4023360"/>
              <a:gd name="connsiteX2" fmla="*/ 3535680 w 3820160"/>
              <a:gd name="connsiteY2" fmla="*/ 3505200 h 4023360"/>
              <a:gd name="connsiteX3" fmla="*/ 3515360 w 3820160"/>
              <a:gd name="connsiteY3" fmla="*/ 3525520 h 4023360"/>
              <a:gd name="connsiteX4" fmla="*/ 3474720 w 3820160"/>
              <a:gd name="connsiteY4" fmla="*/ 3576320 h 4023360"/>
              <a:gd name="connsiteX5" fmla="*/ 3230880 w 3820160"/>
              <a:gd name="connsiteY5" fmla="*/ 3749040 h 4023360"/>
              <a:gd name="connsiteX6" fmla="*/ 2763520 w 3820160"/>
              <a:gd name="connsiteY6" fmla="*/ 3931920 h 4023360"/>
              <a:gd name="connsiteX7" fmla="*/ 2407920 w 3820160"/>
              <a:gd name="connsiteY7" fmla="*/ 4013200 h 4023360"/>
              <a:gd name="connsiteX8" fmla="*/ 2204720 w 3820160"/>
              <a:gd name="connsiteY8" fmla="*/ 4023360 h 4023360"/>
              <a:gd name="connsiteX9" fmla="*/ 1869440 w 3820160"/>
              <a:gd name="connsiteY9" fmla="*/ 4013200 h 4023360"/>
              <a:gd name="connsiteX10" fmla="*/ 1483360 w 3820160"/>
              <a:gd name="connsiteY10" fmla="*/ 3942080 h 4023360"/>
              <a:gd name="connsiteX11" fmla="*/ 1259840 w 3820160"/>
              <a:gd name="connsiteY11" fmla="*/ 3870960 h 4023360"/>
              <a:gd name="connsiteX12" fmla="*/ 1056640 w 3820160"/>
              <a:gd name="connsiteY12" fmla="*/ 3779520 h 4023360"/>
              <a:gd name="connsiteX13" fmla="*/ 792480 w 3820160"/>
              <a:gd name="connsiteY13" fmla="*/ 3616960 h 4023360"/>
              <a:gd name="connsiteX14" fmla="*/ 355600 w 3820160"/>
              <a:gd name="connsiteY14" fmla="*/ 3017520 h 4023360"/>
              <a:gd name="connsiteX15" fmla="*/ 152400 w 3820160"/>
              <a:gd name="connsiteY15" fmla="*/ 2611120 h 4023360"/>
              <a:gd name="connsiteX16" fmla="*/ 30480 w 3820160"/>
              <a:gd name="connsiteY16" fmla="*/ 2204720 h 4023360"/>
              <a:gd name="connsiteX17" fmla="*/ 0 w 3820160"/>
              <a:gd name="connsiteY17" fmla="*/ 1981200 h 4023360"/>
              <a:gd name="connsiteX18" fmla="*/ 71120 w 3820160"/>
              <a:gd name="connsiteY18" fmla="*/ 1158240 h 4023360"/>
              <a:gd name="connsiteX19" fmla="*/ 132080 w 3820160"/>
              <a:gd name="connsiteY19" fmla="*/ 975360 h 4023360"/>
              <a:gd name="connsiteX20" fmla="*/ 294640 w 3820160"/>
              <a:gd name="connsiteY20" fmla="*/ 690880 h 4023360"/>
              <a:gd name="connsiteX21" fmla="*/ 751840 w 3820160"/>
              <a:gd name="connsiteY21" fmla="*/ 254000 h 4023360"/>
              <a:gd name="connsiteX22" fmla="*/ 1127760 w 3820160"/>
              <a:gd name="connsiteY22" fmla="*/ 71120 h 4023360"/>
              <a:gd name="connsiteX23" fmla="*/ 1432560 w 3820160"/>
              <a:gd name="connsiteY23" fmla="*/ 10160 h 4023360"/>
              <a:gd name="connsiteX24" fmla="*/ 1625600 w 3820160"/>
              <a:gd name="connsiteY24" fmla="*/ 0 h 4023360"/>
              <a:gd name="connsiteX25" fmla="*/ 2174240 w 3820160"/>
              <a:gd name="connsiteY25" fmla="*/ 20320 h 4023360"/>
              <a:gd name="connsiteX26" fmla="*/ 2407920 w 3820160"/>
              <a:gd name="connsiteY26" fmla="*/ 101600 h 4023360"/>
              <a:gd name="connsiteX27" fmla="*/ 2580640 w 3820160"/>
              <a:gd name="connsiteY27" fmla="*/ 223520 h 4023360"/>
              <a:gd name="connsiteX28" fmla="*/ 2794000 w 3820160"/>
              <a:gd name="connsiteY28" fmla="*/ 599440 h 4023360"/>
              <a:gd name="connsiteX29" fmla="*/ 2885440 w 3820160"/>
              <a:gd name="connsiteY29" fmla="*/ 853440 h 4023360"/>
              <a:gd name="connsiteX30" fmla="*/ 3007360 w 3820160"/>
              <a:gd name="connsiteY30" fmla="*/ 1361440 h 4023360"/>
              <a:gd name="connsiteX31" fmla="*/ 3078480 w 3820160"/>
              <a:gd name="connsiteY31" fmla="*/ 1899920 h 4023360"/>
              <a:gd name="connsiteX32" fmla="*/ 3078480 w 3820160"/>
              <a:gd name="connsiteY32" fmla="*/ 2570480 h 4023360"/>
              <a:gd name="connsiteX33" fmla="*/ 3037840 w 3820160"/>
              <a:gd name="connsiteY33" fmla="*/ 2844800 h 4023360"/>
              <a:gd name="connsiteX34" fmla="*/ 3017520 w 3820160"/>
              <a:gd name="connsiteY34" fmla="*/ 2926080 h 4023360"/>
              <a:gd name="connsiteX35" fmla="*/ 2997200 w 3820160"/>
              <a:gd name="connsiteY35" fmla="*/ 2966720 h 4023360"/>
              <a:gd name="connsiteX36" fmla="*/ 3068320 w 3820160"/>
              <a:gd name="connsiteY36" fmla="*/ 3098800 h 4023360"/>
              <a:gd name="connsiteX37" fmla="*/ 3108960 w 3820160"/>
              <a:gd name="connsiteY37" fmla="*/ 3169920 h 4023360"/>
              <a:gd name="connsiteX38" fmla="*/ 3820160 w 3820160"/>
              <a:gd name="connsiteY38" fmla="*/ 3078480 h 4023360"/>
              <a:gd name="connsiteX0" fmla="*/ 3556000 w 3820160"/>
              <a:gd name="connsiteY0" fmla="*/ 3474720 h 4023360"/>
              <a:gd name="connsiteX1" fmla="*/ 3535680 w 3820160"/>
              <a:gd name="connsiteY1" fmla="*/ 3505200 h 4023360"/>
              <a:gd name="connsiteX2" fmla="*/ 3515360 w 3820160"/>
              <a:gd name="connsiteY2" fmla="*/ 3525520 h 4023360"/>
              <a:gd name="connsiteX3" fmla="*/ 3474720 w 3820160"/>
              <a:gd name="connsiteY3" fmla="*/ 3576320 h 4023360"/>
              <a:gd name="connsiteX4" fmla="*/ 3230880 w 3820160"/>
              <a:gd name="connsiteY4" fmla="*/ 3749040 h 4023360"/>
              <a:gd name="connsiteX5" fmla="*/ 2763520 w 3820160"/>
              <a:gd name="connsiteY5" fmla="*/ 3931920 h 4023360"/>
              <a:gd name="connsiteX6" fmla="*/ 2407920 w 3820160"/>
              <a:gd name="connsiteY6" fmla="*/ 4013200 h 4023360"/>
              <a:gd name="connsiteX7" fmla="*/ 2204720 w 3820160"/>
              <a:gd name="connsiteY7" fmla="*/ 4023360 h 4023360"/>
              <a:gd name="connsiteX8" fmla="*/ 1869440 w 3820160"/>
              <a:gd name="connsiteY8" fmla="*/ 4013200 h 4023360"/>
              <a:gd name="connsiteX9" fmla="*/ 1483360 w 3820160"/>
              <a:gd name="connsiteY9" fmla="*/ 3942080 h 4023360"/>
              <a:gd name="connsiteX10" fmla="*/ 1259840 w 3820160"/>
              <a:gd name="connsiteY10" fmla="*/ 3870960 h 4023360"/>
              <a:gd name="connsiteX11" fmla="*/ 1056640 w 3820160"/>
              <a:gd name="connsiteY11" fmla="*/ 3779520 h 4023360"/>
              <a:gd name="connsiteX12" fmla="*/ 792480 w 3820160"/>
              <a:gd name="connsiteY12" fmla="*/ 3616960 h 4023360"/>
              <a:gd name="connsiteX13" fmla="*/ 355600 w 3820160"/>
              <a:gd name="connsiteY13" fmla="*/ 3017520 h 4023360"/>
              <a:gd name="connsiteX14" fmla="*/ 152400 w 3820160"/>
              <a:gd name="connsiteY14" fmla="*/ 2611120 h 4023360"/>
              <a:gd name="connsiteX15" fmla="*/ 30480 w 3820160"/>
              <a:gd name="connsiteY15" fmla="*/ 2204720 h 4023360"/>
              <a:gd name="connsiteX16" fmla="*/ 0 w 3820160"/>
              <a:gd name="connsiteY16" fmla="*/ 1981200 h 4023360"/>
              <a:gd name="connsiteX17" fmla="*/ 71120 w 3820160"/>
              <a:gd name="connsiteY17" fmla="*/ 1158240 h 4023360"/>
              <a:gd name="connsiteX18" fmla="*/ 132080 w 3820160"/>
              <a:gd name="connsiteY18" fmla="*/ 975360 h 4023360"/>
              <a:gd name="connsiteX19" fmla="*/ 294640 w 3820160"/>
              <a:gd name="connsiteY19" fmla="*/ 690880 h 4023360"/>
              <a:gd name="connsiteX20" fmla="*/ 751840 w 3820160"/>
              <a:gd name="connsiteY20" fmla="*/ 254000 h 4023360"/>
              <a:gd name="connsiteX21" fmla="*/ 1127760 w 3820160"/>
              <a:gd name="connsiteY21" fmla="*/ 71120 h 4023360"/>
              <a:gd name="connsiteX22" fmla="*/ 1432560 w 3820160"/>
              <a:gd name="connsiteY22" fmla="*/ 10160 h 4023360"/>
              <a:gd name="connsiteX23" fmla="*/ 1625600 w 3820160"/>
              <a:gd name="connsiteY23" fmla="*/ 0 h 4023360"/>
              <a:gd name="connsiteX24" fmla="*/ 2174240 w 3820160"/>
              <a:gd name="connsiteY24" fmla="*/ 20320 h 4023360"/>
              <a:gd name="connsiteX25" fmla="*/ 2407920 w 3820160"/>
              <a:gd name="connsiteY25" fmla="*/ 101600 h 4023360"/>
              <a:gd name="connsiteX26" fmla="*/ 2580640 w 3820160"/>
              <a:gd name="connsiteY26" fmla="*/ 223520 h 4023360"/>
              <a:gd name="connsiteX27" fmla="*/ 2794000 w 3820160"/>
              <a:gd name="connsiteY27" fmla="*/ 599440 h 4023360"/>
              <a:gd name="connsiteX28" fmla="*/ 2885440 w 3820160"/>
              <a:gd name="connsiteY28" fmla="*/ 853440 h 4023360"/>
              <a:gd name="connsiteX29" fmla="*/ 3007360 w 3820160"/>
              <a:gd name="connsiteY29" fmla="*/ 1361440 h 4023360"/>
              <a:gd name="connsiteX30" fmla="*/ 3078480 w 3820160"/>
              <a:gd name="connsiteY30" fmla="*/ 1899920 h 4023360"/>
              <a:gd name="connsiteX31" fmla="*/ 3078480 w 3820160"/>
              <a:gd name="connsiteY31" fmla="*/ 2570480 h 4023360"/>
              <a:gd name="connsiteX32" fmla="*/ 3037840 w 3820160"/>
              <a:gd name="connsiteY32" fmla="*/ 2844800 h 4023360"/>
              <a:gd name="connsiteX33" fmla="*/ 3017520 w 3820160"/>
              <a:gd name="connsiteY33" fmla="*/ 2926080 h 4023360"/>
              <a:gd name="connsiteX34" fmla="*/ 2997200 w 3820160"/>
              <a:gd name="connsiteY34" fmla="*/ 2966720 h 4023360"/>
              <a:gd name="connsiteX35" fmla="*/ 3068320 w 3820160"/>
              <a:gd name="connsiteY35" fmla="*/ 3098800 h 4023360"/>
              <a:gd name="connsiteX36" fmla="*/ 3108960 w 3820160"/>
              <a:gd name="connsiteY36" fmla="*/ 3169920 h 4023360"/>
              <a:gd name="connsiteX37" fmla="*/ 3820160 w 3820160"/>
              <a:gd name="connsiteY37" fmla="*/ 3078480 h 4023360"/>
              <a:gd name="connsiteX0" fmla="*/ 3535680 w 3820160"/>
              <a:gd name="connsiteY0" fmla="*/ 3505200 h 4023360"/>
              <a:gd name="connsiteX1" fmla="*/ 3515360 w 3820160"/>
              <a:gd name="connsiteY1" fmla="*/ 3525520 h 4023360"/>
              <a:gd name="connsiteX2" fmla="*/ 3474720 w 3820160"/>
              <a:gd name="connsiteY2" fmla="*/ 3576320 h 4023360"/>
              <a:gd name="connsiteX3" fmla="*/ 3230880 w 3820160"/>
              <a:gd name="connsiteY3" fmla="*/ 3749040 h 4023360"/>
              <a:gd name="connsiteX4" fmla="*/ 2763520 w 3820160"/>
              <a:gd name="connsiteY4" fmla="*/ 3931920 h 4023360"/>
              <a:gd name="connsiteX5" fmla="*/ 2407920 w 3820160"/>
              <a:gd name="connsiteY5" fmla="*/ 4013200 h 4023360"/>
              <a:gd name="connsiteX6" fmla="*/ 2204720 w 3820160"/>
              <a:gd name="connsiteY6" fmla="*/ 4023360 h 4023360"/>
              <a:gd name="connsiteX7" fmla="*/ 1869440 w 3820160"/>
              <a:gd name="connsiteY7" fmla="*/ 4013200 h 4023360"/>
              <a:gd name="connsiteX8" fmla="*/ 1483360 w 3820160"/>
              <a:gd name="connsiteY8" fmla="*/ 3942080 h 4023360"/>
              <a:gd name="connsiteX9" fmla="*/ 1259840 w 3820160"/>
              <a:gd name="connsiteY9" fmla="*/ 3870960 h 4023360"/>
              <a:gd name="connsiteX10" fmla="*/ 1056640 w 3820160"/>
              <a:gd name="connsiteY10" fmla="*/ 3779520 h 4023360"/>
              <a:gd name="connsiteX11" fmla="*/ 792480 w 3820160"/>
              <a:gd name="connsiteY11" fmla="*/ 3616960 h 4023360"/>
              <a:gd name="connsiteX12" fmla="*/ 355600 w 3820160"/>
              <a:gd name="connsiteY12" fmla="*/ 3017520 h 4023360"/>
              <a:gd name="connsiteX13" fmla="*/ 152400 w 3820160"/>
              <a:gd name="connsiteY13" fmla="*/ 2611120 h 4023360"/>
              <a:gd name="connsiteX14" fmla="*/ 30480 w 3820160"/>
              <a:gd name="connsiteY14" fmla="*/ 2204720 h 4023360"/>
              <a:gd name="connsiteX15" fmla="*/ 0 w 3820160"/>
              <a:gd name="connsiteY15" fmla="*/ 1981200 h 4023360"/>
              <a:gd name="connsiteX16" fmla="*/ 71120 w 3820160"/>
              <a:gd name="connsiteY16" fmla="*/ 1158240 h 4023360"/>
              <a:gd name="connsiteX17" fmla="*/ 132080 w 3820160"/>
              <a:gd name="connsiteY17" fmla="*/ 975360 h 4023360"/>
              <a:gd name="connsiteX18" fmla="*/ 294640 w 3820160"/>
              <a:gd name="connsiteY18" fmla="*/ 690880 h 4023360"/>
              <a:gd name="connsiteX19" fmla="*/ 751840 w 3820160"/>
              <a:gd name="connsiteY19" fmla="*/ 254000 h 4023360"/>
              <a:gd name="connsiteX20" fmla="*/ 1127760 w 3820160"/>
              <a:gd name="connsiteY20" fmla="*/ 71120 h 4023360"/>
              <a:gd name="connsiteX21" fmla="*/ 1432560 w 3820160"/>
              <a:gd name="connsiteY21" fmla="*/ 10160 h 4023360"/>
              <a:gd name="connsiteX22" fmla="*/ 1625600 w 3820160"/>
              <a:gd name="connsiteY22" fmla="*/ 0 h 4023360"/>
              <a:gd name="connsiteX23" fmla="*/ 2174240 w 3820160"/>
              <a:gd name="connsiteY23" fmla="*/ 20320 h 4023360"/>
              <a:gd name="connsiteX24" fmla="*/ 2407920 w 3820160"/>
              <a:gd name="connsiteY24" fmla="*/ 101600 h 4023360"/>
              <a:gd name="connsiteX25" fmla="*/ 2580640 w 3820160"/>
              <a:gd name="connsiteY25" fmla="*/ 223520 h 4023360"/>
              <a:gd name="connsiteX26" fmla="*/ 2794000 w 3820160"/>
              <a:gd name="connsiteY26" fmla="*/ 599440 h 4023360"/>
              <a:gd name="connsiteX27" fmla="*/ 2885440 w 3820160"/>
              <a:gd name="connsiteY27" fmla="*/ 853440 h 4023360"/>
              <a:gd name="connsiteX28" fmla="*/ 3007360 w 3820160"/>
              <a:gd name="connsiteY28" fmla="*/ 1361440 h 4023360"/>
              <a:gd name="connsiteX29" fmla="*/ 3078480 w 3820160"/>
              <a:gd name="connsiteY29" fmla="*/ 1899920 h 4023360"/>
              <a:gd name="connsiteX30" fmla="*/ 3078480 w 3820160"/>
              <a:gd name="connsiteY30" fmla="*/ 2570480 h 4023360"/>
              <a:gd name="connsiteX31" fmla="*/ 3037840 w 3820160"/>
              <a:gd name="connsiteY31" fmla="*/ 2844800 h 4023360"/>
              <a:gd name="connsiteX32" fmla="*/ 3017520 w 3820160"/>
              <a:gd name="connsiteY32" fmla="*/ 2926080 h 4023360"/>
              <a:gd name="connsiteX33" fmla="*/ 2997200 w 3820160"/>
              <a:gd name="connsiteY33" fmla="*/ 2966720 h 4023360"/>
              <a:gd name="connsiteX34" fmla="*/ 3068320 w 3820160"/>
              <a:gd name="connsiteY34" fmla="*/ 3098800 h 4023360"/>
              <a:gd name="connsiteX35" fmla="*/ 3108960 w 3820160"/>
              <a:gd name="connsiteY35" fmla="*/ 3169920 h 4023360"/>
              <a:gd name="connsiteX36" fmla="*/ 3820160 w 3820160"/>
              <a:gd name="connsiteY36" fmla="*/ 3078480 h 4023360"/>
              <a:gd name="connsiteX0" fmla="*/ 3535680 w 3820160"/>
              <a:gd name="connsiteY0" fmla="*/ 3505200 h 4023360"/>
              <a:gd name="connsiteX1" fmla="*/ 3474720 w 3820160"/>
              <a:gd name="connsiteY1" fmla="*/ 3576320 h 4023360"/>
              <a:gd name="connsiteX2" fmla="*/ 3230880 w 3820160"/>
              <a:gd name="connsiteY2" fmla="*/ 3749040 h 4023360"/>
              <a:gd name="connsiteX3" fmla="*/ 2763520 w 3820160"/>
              <a:gd name="connsiteY3" fmla="*/ 3931920 h 4023360"/>
              <a:gd name="connsiteX4" fmla="*/ 2407920 w 3820160"/>
              <a:gd name="connsiteY4" fmla="*/ 4013200 h 4023360"/>
              <a:gd name="connsiteX5" fmla="*/ 2204720 w 3820160"/>
              <a:gd name="connsiteY5" fmla="*/ 4023360 h 4023360"/>
              <a:gd name="connsiteX6" fmla="*/ 1869440 w 3820160"/>
              <a:gd name="connsiteY6" fmla="*/ 4013200 h 4023360"/>
              <a:gd name="connsiteX7" fmla="*/ 1483360 w 3820160"/>
              <a:gd name="connsiteY7" fmla="*/ 3942080 h 4023360"/>
              <a:gd name="connsiteX8" fmla="*/ 1259840 w 3820160"/>
              <a:gd name="connsiteY8" fmla="*/ 3870960 h 4023360"/>
              <a:gd name="connsiteX9" fmla="*/ 1056640 w 3820160"/>
              <a:gd name="connsiteY9" fmla="*/ 3779520 h 4023360"/>
              <a:gd name="connsiteX10" fmla="*/ 792480 w 3820160"/>
              <a:gd name="connsiteY10" fmla="*/ 3616960 h 4023360"/>
              <a:gd name="connsiteX11" fmla="*/ 355600 w 3820160"/>
              <a:gd name="connsiteY11" fmla="*/ 3017520 h 4023360"/>
              <a:gd name="connsiteX12" fmla="*/ 152400 w 3820160"/>
              <a:gd name="connsiteY12" fmla="*/ 2611120 h 4023360"/>
              <a:gd name="connsiteX13" fmla="*/ 30480 w 3820160"/>
              <a:gd name="connsiteY13" fmla="*/ 2204720 h 4023360"/>
              <a:gd name="connsiteX14" fmla="*/ 0 w 3820160"/>
              <a:gd name="connsiteY14" fmla="*/ 1981200 h 4023360"/>
              <a:gd name="connsiteX15" fmla="*/ 71120 w 3820160"/>
              <a:gd name="connsiteY15" fmla="*/ 1158240 h 4023360"/>
              <a:gd name="connsiteX16" fmla="*/ 132080 w 3820160"/>
              <a:gd name="connsiteY16" fmla="*/ 975360 h 4023360"/>
              <a:gd name="connsiteX17" fmla="*/ 294640 w 3820160"/>
              <a:gd name="connsiteY17" fmla="*/ 690880 h 4023360"/>
              <a:gd name="connsiteX18" fmla="*/ 751840 w 3820160"/>
              <a:gd name="connsiteY18" fmla="*/ 254000 h 4023360"/>
              <a:gd name="connsiteX19" fmla="*/ 1127760 w 3820160"/>
              <a:gd name="connsiteY19" fmla="*/ 71120 h 4023360"/>
              <a:gd name="connsiteX20" fmla="*/ 1432560 w 3820160"/>
              <a:gd name="connsiteY20" fmla="*/ 10160 h 4023360"/>
              <a:gd name="connsiteX21" fmla="*/ 1625600 w 3820160"/>
              <a:gd name="connsiteY21" fmla="*/ 0 h 4023360"/>
              <a:gd name="connsiteX22" fmla="*/ 2174240 w 3820160"/>
              <a:gd name="connsiteY22" fmla="*/ 20320 h 4023360"/>
              <a:gd name="connsiteX23" fmla="*/ 2407920 w 3820160"/>
              <a:gd name="connsiteY23" fmla="*/ 101600 h 4023360"/>
              <a:gd name="connsiteX24" fmla="*/ 2580640 w 3820160"/>
              <a:gd name="connsiteY24" fmla="*/ 223520 h 4023360"/>
              <a:gd name="connsiteX25" fmla="*/ 2794000 w 3820160"/>
              <a:gd name="connsiteY25" fmla="*/ 599440 h 4023360"/>
              <a:gd name="connsiteX26" fmla="*/ 2885440 w 3820160"/>
              <a:gd name="connsiteY26" fmla="*/ 853440 h 4023360"/>
              <a:gd name="connsiteX27" fmla="*/ 3007360 w 3820160"/>
              <a:gd name="connsiteY27" fmla="*/ 1361440 h 4023360"/>
              <a:gd name="connsiteX28" fmla="*/ 3078480 w 3820160"/>
              <a:gd name="connsiteY28" fmla="*/ 1899920 h 4023360"/>
              <a:gd name="connsiteX29" fmla="*/ 3078480 w 3820160"/>
              <a:gd name="connsiteY29" fmla="*/ 2570480 h 4023360"/>
              <a:gd name="connsiteX30" fmla="*/ 3037840 w 3820160"/>
              <a:gd name="connsiteY30" fmla="*/ 2844800 h 4023360"/>
              <a:gd name="connsiteX31" fmla="*/ 3017520 w 3820160"/>
              <a:gd name="connsiteY31" fmla="*/ 2926080 h 4023360"/>
              <a:gd name="connsiteX32" fmla="*/ 2997200 w 3820160"/>
              <a:gd name="connsiteY32" fmla="*/ 2966720 h 4023360"/>
              <a:gd name="connsiteX33" fmla="*/ 3068320 w 3820160"/>
              <a:gd name="connsiteY33" fmla="*/ 3098800 h 4023360"/>
              <a:gd name="connsiteX34" fmla="*/ 3108960 w 3820160"/>
              <a:gd name="connsiteY34" fmla="*/ 3169920 h 4023360"/>
              <a:gd name="connsiteX35" fmla="*/ 3820160 w 3820160"/>
              <a:gd name="connsiteY35" fmla="*/ 3078480 h 4023360"/>
              <a:gd name="connsiteX0" fmla="*/ 3810000 w 3820160"/>
              <a:gd name="connsiteY0" fmla="*/ 3271520 h 4023360"/>
              <a:gd name="connsiteX1" fmla="*/ 3474720 w 3820160"/>
              <a:gd name="connsiteY1" fmla="*/ 3576320 h 4023360"/>
              <a:gd name="connsiteX2" fmla="*/ 3230880 w 3820160"/>
              <a:gd name="connsiteY2" fmla="*/ 3749040 h 4023360"/>
              <a:gd name="connsiteX3" fmla="*/ 2763520 w 3820160"/>
              <a:gd name="connsiteY3" fmla="*/ 3931920 h 4023360"/>
              <a:gd name="connsiteX4" fmla="*/ 2407920 w 3820160"/>
              <a:gd name="connsiteY4" fmla="*/ 4013200 h 4023360"/>
              <a:gd name="connsiteX5" fmla="*/ 2204720 w 3820160"/>
              <a:gd name="connsiteY5" fmla="*/ 4023360 h 4023360"/>
              <a:gd name="connsiteX6" fmla="*/ 1869440 w 3820160"/>
              <a:gd name="connsiteY6" fmla="*/ 4013200 h 4023360"/>
              <a:gd name="connsiteX7" fmla="*/ 1483360 w 3820160"/>
              <a:gd name="connsiteY7" fmla="*/ 3942080 h 4023360"/>
              <a:gd name="connsiteX8" fmla="*/ 1259840 w 3820160"/>
              <a:gd name="connsiteY8" fmla="*/ 3870960 h 4023360"/>
              <a:gd name="connsiteX9" fmla="*/ 1056640 w 3820160"/>
              <a:gd name="connsiteY9" fmla="*/ 3779520 h 4023360"/>
              <a:gd name="connsiteX10" fmla="*/ 792480 w 3820160"/>
              <a:gd name="connsiteY10" fmla="*/ 3616960 h 4023360"/>
              <a:gd name="connsiteX11" fmla="*/ 355600 w 3820160"/>
              <a:gd name="connsiteY11" fmla="*/ 3017520 h 4023360"/>
              <a:gd name="connsiteX12" fmla="*/ 152400 w 3820160"/>
              <a:gd name="connsiteY12" fmla="*/ 2611120 h 4023360"/>
              <a:gd name="connsiteX13" fmla="*/ 30480 w 3820160"/>
              <a:gd name="connsiteY13" fmla="*/ 2204720 h 4023360"/>
              <a:gd name="connsiteX14" fmla="*/ 0 w 3820160"/>
              <a:gd name="connsiteY14" fmla="*/ 1981200 h 4023360"/>
              <a:gd name="connsiteX15" fmla="*/ 71120 w 3820160"/>
              <a:gd name="connsiteY15" fmla="*/ 1158240 h 4023360"/>
              <a:gd name="connsiteX16" fmla="*/ 132080 w 3820160"/>
              <a:gd name="connsiteY16" fmla="*/ 975360 h 4023360"/>
              <a:gd name="connsiteX17" fmla="*/ 294640 w 3820160"/>
              <a:gd name="connsiteY17" fmla="*/ 690880 h 4023360"/>
              <a:gd name="connsiteX18" fmla="*/ 751840 w 3820160"/>
              <a:gd name="connsiteY18" fmla="*/ 254000 h 4023360"/>
              <a:gd name="connsiteX19" fmla="*/ 1127760 w 3820160"/>
              <a:gd name="connsiteY19" fmla="*/ 71120 h 4023360"/>
              <a:gd name="connsiteX20" fmla="*/ 1432560 w 3820160"/>
              <a:gd name="connsiteY20" fmla="*/ 10160 h 4023360"/>
              <a:gd name="connsiteX21" fmla="*/ 1625600 w 3820160"/>
              <a:gd name="connsiteY21" fmla="*/ 0 h 4023360"/>
              <a:gd name="connsiteX22" fmla="*/ 2174240 w 3820160"/>
              <a:gd name="connsiteY22" fmla="*/ 20320 h 4023360"/>
              <a:gd name="connsiteX23" fmla="*/ 2407920 w 3820160"/>
              <a:gd name="connsiteY23" fmla="*/ 101600 h 4023360"/>
              <a:gd name="connsiteX24" fmla="*/ 2580640 w 3820160"/>
              <a:gd name="connsiteY24" fmla="*/ 223520 h 4023360"/>
              <a:gd name="connsiteX25" fmla="*/ 2794000 w 3820160"/>
              <a:gd name="connsiteY25" fmla="*/ 599440 h 4023360"/>
              <a:gd name="connsiteX26" fmla="*/ 2885440 w 3820160"/>
              <a:gd name="connsiteY26" fmla="*/ 853440 h 4023360"/>
              <a:gd name="connsiteX27" fmla="*/ 3007360 w 3820160"/>
              <a:gd name="connsiteY27" fmla="*/ 1361440 h 4023360"/>
              <a:gd name="connsiteX28" fmla="*/ 3078480 w 3820160"/>
              <a:gd name="connsiteY28" fmla="*/ 1899920 h 4023360"/>
              <a:gd name="connsiteX29" fmla="*/ 3078480 w 3820160"/>
              <a:gd name="connsiteY29" fmla="*/ 2570480 h 4023360"/>
              <a:gd name="connsiteX30" fmla="*/ 3037840 w 3820160"/>
              <a:gd name="connsiteY30" fmla="*/ 2844800 h 4023360"/>
              <a:gd name="connsiteX31" fmla="*/ 3017520 w 3820160"/>
              <a:gd name="connsiteY31" fmla="*/ 2926080 h 4023360"/>
              <a:gd name="connsiteX32" fmla="*/ 2997200 w 3820160"/>
              <a:gd name="connsiteY32" fmla="*/ 2966720 h 4023360"/>
              <a:gd name="connsiteX33" fmla="*/ 3068320 w 3820160"/>
              <a:gd name="connsiteY33" fmla="*/ 3098800 h 4023360"/>
              <a:gd name="connsiteX34" fmla="*/ 3108960 w 3820160"/>
              <a:gd name="connsiteY34" fmla="*/ 3169920 h 4023360"/>
              <a:gd name="connsiteX35" fmla="*/ 3820160 w 3820160"/>
              <a:gd name="connsiteY35" fmla="*/ 307848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281680 w 3810000"/>
              <a:gd name="connsiteY28" fmla="*/ 17983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261360 w 3810000"/>
              <a:gd name="connsiteY27" fmla="*/ 1290320 h 4023360"/>
              <a:gd name="connsiteX28" fmla="*/ 3281680 w 3810000"/>
              <a:gd name="connsiteY28" fmla="*/ 17983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10000 w 3810000"/>
              <a:gd name="connsiteY33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10000 w 3810000"/>
              <a:gd name="connsiteY33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786592 w 3810000"/>
              <a:gd name="connsiteY33" fmla="*/ 3236276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09999 w 3810000"/>
              <a:gd name="connsiteY33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108960 w 3810000"/>
              <a:gd name="connsiteY31" fmla="*/ 3169920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2997200 w 3810000"/>
              <a:gd name="connsiteY30" fmla="*/ 2966720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436071 w 3810000"/>
              <a:gd name="connsiteY28" fmla="*/ 2265991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436071 w 3810000"/>
              <a:gd name="connsiteY27" fmla="*/ 2265991 h 4023360"/>
              <a:gd name="connsiteX28" fmla="*/ 3373317 w 3810000"/>
              <a:gd name="connsiteY28" fmla="*/ 2711759 h 4023360"/>
              <a:gd name="connsiteX29" fmla="*/ 3306183 w 3810000"/>
              <a:gd name="connsiteY29" fmla="*/ 2962752 h 4023360"/>
              <a:gd name="connsiteX30" fmla="*/ 3277496 w 3810000"/>
              <a:gd name="connsiteY30" fmla="*/ 3058791 h 4023360"/>
              <a:gd name="connsiteX31" fmla="*/ 3809999 w 3810000"/>
              <a:gd name="connsiteY31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359674 w 3810000"/>
              <a:gd name="connsiteY26" fmla="*/ 1222849 h 4023360"/>
              <a:gd name="connsiteX27" fmla="*/ 3436071 w 3810000"/>
              <a:gd name="connsiteY27" fmla="*/ 2265991 h 4023360"/>
              <a:gd name="connsiteX28" fmla="*/ 3373317 w 3810000"/>
              <a:gd name="connsiteY28" fmla="*/ 2711759 h 4023360"/>
              <a:gd name="connsiteX29" fmla="*/ 3306183 w 3810000"/>
              <a:gd name="connsiteY29" fmla="*/ 2962752 h 4023360"/>
              <a:gd name="connsiteX30" fmla="*/ 3277496 w 3810000"/>
              <a:gd name="connsiteY30" fmla="*/ 3058791 h 4023360"/>
              <a:gd name="connsiteX31" fmla="*/ 3809999 w 3810000"/>
              <a:gd name="connsiteY31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359674 w 3810000"/>
              <a:gd name="connsiteY25" fmla="*/ 1222849 h 4023360"/>
              <a:gd name="connsiteX26" fmla="*/ 3436071 w 3810000"/>
              <a:gd name="connsiteY26" fmla="*/ 2265991 h 4023360"/>
              <a:gd name="connsiteX27" fmla="*/ 3373317 w 3810000"/>
              <a:gd name="connsiteY27" fmla="*/ 2711759 h 4023360"/>
              <a:gd name="connsiteX28" fmla="*/ 3306183 w 3810000"/>
              <a:gd name="connsiteY28" fmla="*/ 2962752 h 4023360"/>
              <a:gd name="connsiteX29" fmla="*/ 3277496 w 3810000"/>
              <a:gd name="connsiteY29" fmla="*/ 3058791 h 4023360"/>
              <a:gd name="connsiteX30" fmla="*/ 3809999 w 3810000"/>
              <a:gd name="connsiteY30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3001978 w 3810000"/>
              <a:gd name="connsiteY24" fmla="*/ 421964 h 4023360"/>
              <a:gd name="connsiteX25" fmla="*/ 3359674 w 3810000"/>
              <a:gd name="connsiteY25" fmla="*/ 1222849 h 4023360"/>
              <a:gd name="connsiteX26" fmla="*/ 3436071 w 3810000"/>
              <a:gd name="connsiteY26" fmla="*/ 2265991 h 4023360"/>
              <a:gd name="connsiteX27" fmla="*/ 3373317 w 3810000"/>
              <a:gd name="connsiteY27" fmla="*/ 2711759 h 4023360"/>
              <a:gd name="connsiteX28" fmla="*/ 3306183 w 3810000"/>
              <a:gd name="connsiteY28" fmla="*/ 2962752 h 4023360"/>
              <a:gd name="connsiteX29" fmla="*/ 3277496 w 3810000"/>
              <a:gd name="connsiteY29" fmla="*/ 3058791 h 4023360"/>
              <a:gd name="connsiteX30" fmla="*/ 3809999 w 3810000"/>
              <a:gd name="connsiteY30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407920 w 3810000"/>
              <a:gd name="connsiteY22" fmla="*/ 101600 h 4023360"/>
              <a:gd name="connsiteX23" fmla="*/ 3001978 w 3810000"/>
              <a:gd name="connsiteY23" fmla="*/ 421964 h 4023360"/>
              <a:gd name="connsiteX24" fmla="*/ 3359674 w 3810000"/>
              <a:gd name="connsiteY24" fmla="*/ 1222849 h 4023360"/>
              <a:gd name="connsiteX25" fmla="*/ 3436071 w 3810000"/>
              <a:gd name="connsiteY25" fmla="*/ 2265991 h 4023360"/>
              <a:gd name="connsiteX26" fmla="*/ 3373317 w 3810000"/>
              <a:gd name="connsiteY26" fmla="*/ 2711759 h 4023360"/>
              <a:gd name="connsiteX27" fmla="*/ 3306183 w 3810000"/>
              <a:gd name="connsiteY27" fmla="*/ 2962752 h 4023360"/>
              <a:gd name="connsiteX28" fmla="*/ 3277496 w 3810000"/>
              <a:gd name="connsiteY28" fmla="*/ 3058791 h 4023360"/>
              <a:gd name="connsiteX29" fmla="*/ 3809999 w 3810000"/>
              <a:gd name="connsiteY29" fmla="*/ 3287872 h 4023360"/>
              <a:gd name="connsiteX0" fmla="*/ 3810000 w 3810000"/>
              <a:gd name="connsiteY0" fmla="*/ 3272025 h 4023865"/>
              <a:gd name="connsiteX1" fmla="*/ 3474720 w 3810000"/>
              <a:gd name="connsiteY1" fmla="*/ 3576825 h 4023865"/>
              <a:gd name="connsiteX2" fmla="*/ 3230880 w 3810000"/>
              <a:gd name="connsiteY2" fmla="*/ 3749545 h 4023865"/>
              <a:gd name="connsiteX3" fmla="*/ 2763520 w 3810000"/>
              <a:gd name="connsiteY3" fmla="*/ 3932425 h 4023865"/>
              <a:gd name="connsiteX4" fmla="*/ 2407920 w 3810000"/>
              <a:gd name="connsiteY4" fmla="*/ 4013705 h 4023865"/>
              <a:gd name="connsiteX5" fmla="*/ 2204720 w 3810000"/>
              <a:gd name="connsiteY5" fmla="*/ 4023865 h 4023865"/>
              <a:gd name="connsiteX6" fmla="*/ 1869440 w 3810000"/>
              <a:gd name="connsiteY6" fmla="*/ 4013705 h 4023865"/>
              <a:gd name="connsiteX7" fmla="*/ 1483360 w 3810000"/>
              <a:gd name="connsiteY7" fmla="*/ 3942585 h 4023865"/>
              <a:gd name="connsiteX8" fmla="*/ 1259840 w 3810000"/>
              <a:gd name="connsiteY8" fmla="*/ 3871465 h 4023865"/>
              <a:gd name="connsiteX9" fmla="*/ 1056640 w 3810000"/>
              <a:gd name="connsiteY9" fmla="*/ 3780025 h 4023865"/>
              <a:gd name="connsiteX10" fmla="*/ 792480 w 3810000"/>
              <a:gd name="connsiteY10" fmla="*/ 3617465 h 4023865"/>
              <a:gd name="connsiteX11" fmla="*/ 355600 w 3810000"/>
              <a:gd name="connsiteY11" fmla="*/ 3018025 h 4023865"/>
              <a:gd name="connsiteX12" fmla="*/ 152400 w 3810000"/>
              <a:gd name="connsiteY12" fmla="*/ 2611625 h 4023865"/>
              <a:gd name="connsiteX13" fmla="*/ 30480 w 3810000"/>
              <a:gd name="connsiteY13" fmla="*/ 2205225 h 4023865"/>
              <a:gd name="connsiteX14" fmla="*/ 0 w 3810000"/>
              <a:gd name="connsiteY14" fmla="*/ 1981705 h 4023865"/>
              <a:gd name="connsiteX15" fmla="*/ 71120 w 3810000"/>
              <a:gd name="connsiteY15" fmla="*/ 1158745 h 4023865"/>
              <a:gd name="connsiteX16" fmla="*/ 132080 w 3810000"/>
              <a:gd name="connsiteY16" fmla="*/ 975865 h 4023865"/>
              <a:gd name="connsiteX17" fmla="*/ 294640 w 3810000"/>
              <a:gd name="connsiteY17" fmla="*/ 691385 h 4023865"/>
              <a:gd name="connsiteX18" fmla="*/ 751840 w 3810000"/>
              <a:gd name="connsiteY18" fmla="*/ 254505 h 4023865"/>
              <a:gd name="connsiteX19" fmla="*/ 1127760 w 3810000"/>
              <a:gd name="connsiteY19" fmla="*/ 71625 h 4023865"/>
              <a:gd name="connsiteX20" fmla="*/ 1625600 w 3810000"/>
              <a:gd name="connsiteY20" fmla="*/ 505 h 4023865"/>
              <a:gd name="connsiteX21" fmla="*/ 2407920 w 3810000"/>
              <a:gd name="connsiteY21" fmla="*/ 102105 h 4023865"/>
              <a:gd name="connsiteX22" fmla="*/ 3001978 w 3810000"/>
              <a:gd name="connsiteY22" fmla="*/ 422469 h 4023865"/>
              <a:gd name="connsiteX23" fmla="*/ 3359674 w 3810000"/>
              <a:gd name="connsiteY23" fmla="*/ 1223354 h 4023865"/>
              <a:gd name="connsiteX24" fmla="*/ 3436071 w 3810000"/>
              <a:gd name="connsiteY24" fmla="*/ 2266496 h 4023865"/>
              <a:gd name="connsiteX25" fmla="*/ 3373317 w 3810000"/>
              <a:gd name="connsiteY25" fmla="*/ 2712264 h 4023865"/>
              <a:gd name="connsiteX26" fmla="*/ 3306183 w 3810000"/>
              <a:gd name="connsiteY26" fmla="*/ 2963257 h 4023865"/>
              <a:gd name="connsiteX27" fmla="*/ 3277496 w 3810000"/>
              <a:gd name="connsiteY27" fmla="*/ 3059296 h 4023865"/>
              <a:gd name="connsiteX28" fmla="*/ 3809999 w 3810000"/>
              <a:gd name="connsiteY28" fmla="*/ 3288377 h 4023865"/>
              <a:gd name="connsiteX0" fmla="*/ 3810000 w 3810000"/>
              <a:gd name="connsiteY0" fmla="*/ 3281919 h 4033759"/>
              <a:gd name="connsiteX1" fmla="*/ 3474720 w 3810000"/>
              <a:gd name="connsiteY1" fmla="*/ 3586719 h 4033759"/>
              <a:gd name="connsiteX2" fmla="*/ 3230880 w 3810000"/>
              <a:gd name="connsiteY2" fmla="*/ 3759439 h 4033759"/>
              <a:gd name="connsiteX3" fmla="*/ 2763520 w 3810000"/>
              <a:gd name="connsiteY3" fmla="*/ 3942319 h 4033759"/>
              <a:gd name="connsiteX4" fmla="*/ 2407920 w 3810000"/>
              <a:gd name="connsiteY4" fmla="*/ 4023599 h 4033759"/>
              <a:gd name="connsiteX5" fmla="*/ 2204720 w 3810000"/>
              <a:gd name="connsiteY5" fmla="*/ 4033759 h 4033759"/>
              <a:gd name="connsiteX6" fmla="*/ 1869440 w 3810000"/>
              <a:gd name="connsiteY6" fmla="*/ 4023599 h 4033759"/>
              <a:gd name="connsiteX7" fmla="*/ 1483360 w 3810000"/>
              <a:gd name="connsiteY7" fmla="*/ 3952479 h 4033759"/>
              <a:gd name="connsiteX8" fmla="*/ 1259840 w 3810000"/>
              <a:gd name="connsiteY8" fmla="*/ 3881359 h 4033759"/>
              <a:gd name="connsiteX9" fmla="*/ 1056640 w 3810000"/>
              <a:gd name="connsiteY9" fmla="*/ 3789919 h 4033759"/>
              <a:gd name="connsiteX10" fmla="*/ 792480 w 3810000"/>
              <a:gd name="connsiteY10" fmla="*/ 3627359 h 4033759"/>
              <a:gd name="connsiteX11" fmla="*/ 355600 w 3810000"/>
              <a:gd name="connsiteY11" fmla="*/ 3027919 h 4033759"/>
              <a:gd name="connsiteX12" fmla="*/ 152400 w 3810000"/>
              <a:gd name="connsiteY12" fmla="*/ 2621519 h 4033759"/>
              <a:gd name="connsiteX13" fmla="*/ 30480 w 3810000"/>
              <a:gd name="connsiteY13" fmla="*/ 2215119 h 4033759"/>
              <a:gd name="connsiteX14" fmla="*/ 0 w 3810000"/>
              <a:gd name="connsiteY14" fmla="*/ 1991599 h 4033759"/>
              <a:gd name="connsiteX15" fmla="*/ 71120 w 3810000"/>
              <a:gd name="connsiteY15" fmla="*/ 1168639 h 4033759"/>
              <a:gd name="connsiteX16" fmla="*/ 132080 w 3810000"/>
              <a:gd name="connsiteY16" fmla="*/ 985759 h 4033759"/>
              <a:gd name="connsiteX17" fmla="*/ 294640 w 3810000"/>
              <a:gd name="connsiteY17" fmla="*/ 701279 h 4033759"/>
              <a:gd name="connsiteX18" fmla="*/ 1127760 w 3810000"/>
              <a:gd name="connsiteY18" fmla="*/ 81519 h 4033759"/>
              <a:gd name="connsiteX19" fmla="*/ 1625600 w 3810000"/>
              <a:gd name="connsiteY19" fmla="*/ 10399 h 4033759"/>
              <a:gd name="connsiteX20" fmla="*/ 2407920 w 3810000"/>
              <a:gd name="connsiteY20" fmla="*/ 111999 h 4033759"/>
              <a:gd name="connsiteX21" fmla="*/ 3001978 w 3810000"/>
              <a:gd name="connsiteY21" fmla="*/ 432363 h 4033759"/>
              <a:gd name="connsiteX22" fmla="*/ 3359674 w 3810000"/>
              <a:gd name="connsiteY22" fmla="*/ 1233248 h 4033759"/>
              <a:gd name="connsiteX23" fmla="*/ 3436071 w 3810000"/>
              <a:gd name="connsiteY23" fmla="*/ 2276390 h 4033759"/>
              <a:gd name="connsiteX24" fmla="*/ 3373317 w 3810000"/>
              <a:gd name="connsiteY24" fmla="*/ 2722158 h 4033759"/>
              <a:gd name="connsiteX25" fmla="*/ 3306183 w 3810000"/>
              <a:gd name="connsiteY25" fmla="*/ 2973151 h 4033759"/>
              <a:gd name="connsiteX26" fmla="*/ 3277496 w 3810000"/>
              <a:gd name="connsiteY26" fmla="*/ 3069190 h 4033759"/>
              <a:gd name="connsiteX27" fmla="*/ 3809999 w 3810000"/>
              <a:gd name="connsiteY27" fmla="*/ 3298271 h 4033759"/>
              <a:gd name="connsiteX0" fmla="*/ 3810000 w 3810000"/>
              <a:gd name="connsiteY0" fmla="*/ 3271645 h 4023485"/>
              <a:gd name="connsiteX1" fmla="*/ 3474720 w 3810000"/>
              <a:gd name="connsiteY1" fmla="*/ 3576445 h 4023485"/>
              <a:gd name="connsiteX2" fmla="*/ 3230880 w 3810000"/>
              <a:gd name="connsiteY2" fmla="*/ 3749165 h 4023485"/>
              <a:gd name="connsiteX3" fmla="*/ 2763520 w 3810000"/>
              <a:gd name="connsiteY3" fmla="*/ 3932045 h 4023485"/>
              <a:gd name="connsiteX4" fmla="*/ 2407920 w 3810000"/>
              <a:gd name="connsiteY4" fmla="*/ 4013325 h 4023485"/>
              <a:gd name="connsiteX5" fmla="*/ 2204720 w 3810000"/>
              <a:gd name="connsiteY5" fmla="*/ 4023485 h 4023485"/>
              <a:gd name="connsiteX6" fmla="*/ 1869440 w 3810000"/>
              <a:gd name="connsiteY6" fmla="*/ 4013325 h 4023485"/>
              <a:gd name="connsiteX7" fmla="*/ 1483360 w 3810000"/>
              <a:gd name="connsiteY7" fmla="*/ 3942205 h 4023485"/>
              <a:gd name="connsiteX8" fmla="*/ 1259840 w 3810000"/>
              <a:gd name="connsiteY8" fmla="*/ 3871085 h 4023485"/>
              <a:gd name="connsiteX9" fmla="*/ 1056640 w 3810000"/>
              <a:gd name="connsiteY9" fmla="*/ 3779645 h 4023485"/>
              <a:gd name="connsiteX10" fmla="*/ 792480 w 3810000"/>
              <a:gd name="connsiteY10" fmla="*/ 3617085 h 4023485"/>
              <a:gd name="connsiteX11" fmla="*/ 355600 w 3810000"/>
              <a:gd name="connsiteY11" fmla="*/ 3017645 h 4023485"/>
              <a:gd name="connsiteX12" fmla="*/ 152400 w 3810000"/>
              <a:gd name="connsiteY12" fmla="*/ 2611245 h 4023485"/>
              <a:gd name="connsiteX13" fmla="*/ 30480 w 3810000"/>
              <a:gd name="connsiteY13" fmla="*/ 2204845 h 4023485"/>
              <a:gd name="connsiteX14" fmla="*/ 0 w 3810000"/>
              <a:gd name="connsiteY14" fmla="*/ 1981325 h 4023485"/>
              <a:gd name="connsiteX15" fmla="*/ 71120 w 3810000"/>
              <a:gd name="connsiteY15" fmla="*/ 1158365 h 4023485"/>
              <a:gd name="connsiteX16" fmla="*/ 132080 w 3810000"/>
              <a:gd name="connsiteY16" fmla="*/ 975485 h 4023485"/>
              <a:gd name="connsiteX17" fmla="*/ 294640 w 3810000"/>
              <a:gd name="connsiteY17" fmla="*/ 691005 h 4023485"/>
              <a:gd name="connsiteX18" fmla="*/ 893683 w 3810000"/>
              <a:gd name="connsiteY18" fmla="*/ 261752 h 4023485"/>
              <a:gd name="connsiteX19" fmla="*/ 1625600 w 3810000"/>
              <a:gd name="connsiteY19" fmla="*/ 125 h 4023485"/>
              <a:gd name="connsiteX20" fmla="*/ 2407920 w 3810000"/>
              <a:gd name="connsiteY20" fmla="*/ 101725 h 4023485"/>
              <a:gd name="connsiteX21" fmla="*/ 3001978 w 3810000"/>
              <a:gd name="connsiteY21" fmla="*/ 422089 h 4023485"/>
              <a:gd name="connsiteX22" fmla="*/ 3359674 w 3810000"/>
              <a:gd name="connsiteY22" fmla="*/ 1222974 h 4023485"/>
              <a:gd name="connsiteX23" fmla="*/ 3436071 w 3810000"/>
              <a:gd name="connsiteY23" fmla="*/ 2266116 h 4023485"/>
              <a:gd name="connsiteX24" fmla="*/ 3373317 w 3810000"/>
              <a:gd name="connsiteY24" fmla="*/ 2711884 h 4023485"/>
              <a:gd name="connsiteX25" fmla="*/ 3306183 w 3810000"/>
              <a:gd name="connsiteY25" fmla="*/ 2962877 h 4023485"/>
              <a:gd name="connsiteX26" fmla="*/ 3277496 w 3810000"/>
              <a:gd name="connsiteY26" fmla="*/ 3058916 h 4023485"/>
              <a:gd name="connsiteX27" fmla="*/ 3809999 w 3810000"/>
              <a:gd name="connsiteY27" fmla="*/ 3287997 h 4023485"/>
              <a:gd name="connsiteX0" fmla="*/ 3810000 w 3810000"/>
              <a:gd name="connsiteY0" fmla="*/ 3220097 h 3971937"/>
              <a:gd name="connsiteX1" fmla="*/ 3474720 w 3810000"/>
              <a:gd name="connsiteY1" fmla="*/ 3524897 h 3971937"/>
              <a:gd name="connsiteX2" fmla="*/ 3230880 w 3810000"/>
              <a:gd name="connsiteY2" fmla="*/ 3697617 h 3971937"/>
              <a:gd name="connsiteX3" fmla="*/ 2763520 w 3810000"/>
              <a:gd name="connsiteY3" fmla="*/ 3880497 h 3971937"/>
              <a:gd name="connsiteX4" fmla="*/ 2407920 w 3810000"/>
              <a:gd name="connsiteY4" fmla="*/ 3961777 h 3971937"/>
              <a:gd name="connsiteX5" fmla="*/ 2204720 w 3810000"/>
              <a:gd name="connsiteY5" fmla="*/ 3971937 h 3971937"/>
              <a:gd name="connsiteX6" fmla="*/ 1869440 w 3810000"/>
              <a:gd name="connsiteY6" fmla="*/ 3961777 h 3971937"/>
              <a:gd name="connsiteX7" fmla="*/ 1483360 w 3810000"/>
              <a:gd name="connsiteY7" fmla="*/ 3890657 h 3971937"/>
              <a:gd name="connsiteX8" fmla="*/ 1259840 w 3810000"/>
              <a:gd name="connsiteY8" fmla="*/ 3819537 h 3971937"/>
              <a:gd name="connsiteX9" fmla="*/ 1056640 w 3810000"/>
              <a:gd name="connsiteY9" fmla="*/ 3728097 h 3971937"/>
              <a:gd name="connsiteX10" fmla="*/ 792480 w 3810000"/>
              <a:gd name="connsiteY10" fmla="*/ 3565537 h 3971937"/>
              <a:gd name="connsiteX11" fmla="*/ 355600 w 3810000"/>
              <a:gd name="connsiteY11" fmla="*/ 2966097 h 3971937"/>
              <a:gd name="connsiteX12" fmla="*/ 152400 w 3810000"/>
              <a:gd name="connsiteY12" fmla="*/ 2559697 h 3971937"/>
              <a:gd name="connsiteX13" fmla="*/ 30480 w 3810000"/>
              <a:gd name="connsiteY13" fmla="*/ 2153297 h 3971937"/>
              <a:gd name="connsiteX14" fmla="*/ 0 w 3810000"/>
              <a:gd name="connsiteY14" fmla="*/ 1929777 h 3971937"/>
              <a:gd name="connsiteX15" fmla="*/ 71120 w 3810000"/>
              <a:gd name="connsiteY15" fmla="*/ 1106817 h 3971937"/>
              <a:gd name="connsiteX16" fmla="*/ 132080 w 3810000"/>
              <a:gd name="connsiteY16" fmla="*/ 923937 h 3971937"/>
              <a:gd name="connsiteX17" fmla="*/ 294640 w 3810000"/>
              <a:gd name="connsiteY17" fmla="*/ 639457 h 3971937"/>
              <a:gd name="connsiteX18" fmla="*/ 893683 w 3810000"/>
              <a:gd name="connsiteY18" fmla="*/ 210204 h 3971937"/>
              <a:gd name="connsiteX19" fmla="*/ 1625600 w 3810000"/>
              <a:gd name="connsiteY19" fmla="*/ 172 h 3971937"/>
              <a:gd name="connsiteX20" fmla="*/ 2407920 w 3810000"/>
              <a:gd name="connsiteY20" fmla="*/ 50177 h 3971937"/>
              <a:gd name="connsiteX21" fmla="*/ 3001978 w 3810000"/>
              <a:gd name="connsiteY21" fmla="*/ 370541 h 3971937"/>
              <a:gd name="connsiteX22" fmla="*/ 3359674 w 3810000"/>
              <a:gd name="connsiteY22" fmla="*/ 1171426 h 3971937"/>
              <a:gd name="connsiteX23" fmla="*/ 3436071 w 3810000"/>
              <a:gd name="connsiteY23" fmla="*/ 2214568 h 3971937"/>
              <a:gd name="connsiteX24" fmla="*/ 3373317 w 3810000"/>
              <a:gd name="connsiteY24" fmla="*/ 2660336 h 3971937"/>
              <a:gd name="connsiteX25" fmla="*/ 3306183 w 3810000"/>
              <a:gd name="connsiteY25" fmla="*/ 2911329 h 3971937"/>
              <a:gd name="connsiteX26" fmla="*/ 3277496 w 3810000"/>
              <a:gd name="connsiteY26" fmla="*/ 3007368 h 3971937"/>
              <a:gd name="connsiteX27" fmla="*/ 3809999 w 3810000"/>
              <a:gd name="connsiteY27" fmla="*/ 3236449 h 3971937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94640 w 3810000"/>
              <a:gd name="connsiteY17" fmla="*/ 639285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75913 w 3810000"/>
              <a:gd name="connsiteY17" fmla="*/ 940921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75913 w 3810000"/>
              <a:gd name="connsiteY17" fmla="*/ 940921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937609 w 3810000"/>
              <a:gd name="connsiteY10" fmla="*/ 3434392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937609 w 3810000"/>
              <a:gd name="connsiteY10" fmla="*/ 3434392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937609 w 3810000"/>
              <a:gd name="connsiteY9" fmla="*/ 3434392 h 3971765"/>
              <a:gd name="connsiteX10" fmla="*/ 266650 w 3810000"/>
              <a:gd name="connsiteY10" fmla="*/ 3001646 h 3971765"/>
              <a:gd name="connsiteX11" fmla="*/ 152400 w 3810000"/>
              <a:gd name="connsiteY11" fmla="*/ 2559525 h 3971765"/>
              <a:gd name="connsiteX12" fmla="*/ 30480 w 3810000"/>
              <a:gd name="connsiteY12" fmla="*/ 2153125 h 3971765"/>
              <a:gd name="connsiteX13" fmla="*/ 0 w 3810000"/>
              <a:gd name="connsiteY13" fmla="*/ 1929605 h 3971765"/>
              <a:gd name="connsiteX14" fmla="*/ 61757 w 3810000"/>
              <a:gd name="connsiteY14" fmla="*/ 1344779 h 3971765"/>
              <a:gd name="connsiteX15" fmla="*/ 275913 w 3810000"/>
              <a:gd name="connsiteY15" fmla="*/ 940921 h 3971765"/>
              <a:gd name="connsiteX16" fmla="*/ 893683 w 3810000"/>
              <a:gd name="connsiteY16" fmla="*/ 210032 h 3971765"/>
              <a:gd name="connsiteX17" fmla="*/ 1625600 w 3810000"/>
              <a:gd name="connsiteY17" fmla="*/ 0 h 3971765"/>
              <a:gd name="connsiteX18" fmla="*/ 2407920 w 3810000"/>
              <a:gd name="connsiteY18" fmla="*/ 50005 h 3971765"/>
              <a:gd name="connsiteX19" fmla="*/ 3001978 w 3810000"/>
              <a:gd name="connsiteY19" fmla="*/ 370369 h 3971765"/>
              <a:gd name="connsiteX20" fmla="*/ 3359674 w 3810000"/>
              <a:gd name="connsiteY20" fmla="*/ 1171254 h 3971765"/>
              <a:gd name="connsiteX21" fmla="*/ 3436071 w 3810000"/>
              <a:gd name="connsiteY21" fmla="*/ 2214396 h 3971765"/>
              <a:gd name="connsiteX22" fmla="*/ 3373317 w 3810000"/>
              <a:gd name="connsiteY22" fmla="*/ 2660164 h 3971765"/>
              <a:gd name="connsiteX23" fmla="*/ 3306183 w 3810000"/>
              <a:gd name="connsiteY23" fmla="*/ 2911157 h 3971765"/>
              <a:gd name="connsiteX24" fmla="*/ 3277496 w 3810000"/>
              <a:gd name="connsiteY24" fmla="*/ 3007196 h 3971765"/>
              <a:gd name="connsiteX25" fmla="*/ 3809999 w 3810000"/>
              <a:gd name="connsiteY25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483360 w 3810000"/>
              <a:gd name="connsiteY6" fmla="*/ 3890485 h 3971765"/>
              <a:gd name="connsiteX7" fmla="*/ 1259840 w 3810000"/>
              <a:gd name="connsiteY7" fmla="*/ 3819365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259840 w 3810000"/>
              <a:gd name="connsiteY7" fmla="*/ 3819365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372197 w 3810000"/>
              <a:gd name="connsiteY7" fmla="*/ 3581231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372197 w 3810000"/>
              <a:gd name="connsiteY7" fmla="*/ 3581231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0326"/>
              <a:gd name="connsiteX1" fmla="*/ 3474720 w 3810000"/>
              <a:gd name="connsiteY1" fmla="*/ 3524725 h 3970326"/>
              <a:gd name="connsiteX2" fmla="*/ 3230880 w 3810000"/>
              <a:gd name="connsiteY2" fmla="*/ 3697445 h 3970326"/>
              <a:gd name="connsiteX3" fmla="*/ 2763520 w 3810000"/>
              <a:gd name="connsiteY3" fmla="*/ 3880325 h 3970326"/>
              <a:gd name="connsiteX4" fmla="*/ 2407920 w 3810000"/>
              <a:gd name="connsiteY4" fmla="*/ 3961605 h 3970326"/>
              <a:gd name="connsiteX5" fmla="*/ 1665941 w 3810000"/>
              <a:gd name="connsiteY5" fmla="*/ 3644413 h 3970326"/>
              <a:gd name="connsiteX6" fmla="*/ 1372197 w 3810000"/>
              <a:gd name="connsiteY6" fmla="*/ 3581231 h 3970326"/>
              <a:gd name="connsiteX7" fmla="*/ 937609 w 3810000"/>
              <a:gd name="connsiteY7" fmla="*/ 3434392 h 3970326"/>
              <a:gd name="connsiteX8" fmla="*/ 266650 w 3810000"/>
              <a:gd name="connsiteY8" fmla="*/ 3001646 h 3970326"/>
              <a:gd name="connsiteX9" fmla="*/ 152400 w 3810000"/>
              <a:gd name="connsiteY9" fmla="*/ 2559525 h 3970326"/>
              <a:gd name="connsiteX10" fmla="*/ 30480 w 3810000"/>
              <a:gd name="connsiteY10" fmla="*/ 2153125 h 3970326"/>
              <a:gd name="connsiteX11" fmla="*/ 0 w 3810000"/>
              <a:gd name="connsiteY11" fmla="*/ 1929605 h 3970326"/>
              <a:gd name="connsiteX12" fmla="*/ 61757 w 3810000"/>
              <a:gd name="connsiteY12" fmla="*/ 1344779 h 3970326"/>
              <a:gd name="connsiteX13" fmla="*/ 275913 w 3810000"/>
              <a:gd name="connsiteY13" fmla="*/ 940921 h 3970326"/>
              <a:gd name="connsiteX14" fmla="*/ 893683 w 3810000"/>
              <a:gd name="connsiteY14" fmla="*/ 210032 h 3970326"/>
              <a:gd name="connsiteX15" fmla="*/ 1625600 w 3810000"/>
              <a:gd name="connsiteY15" fmla="*/ 0 h 3970326"/>
              <a:gd name="connsiteX16" fmla="*/ 2407920 w 3810000"/>
              <a:gd name="connsiteY16" fmla="*/ 50005 h 3970326"/>
              <a:gd name="connsiteX17" fmla="*/ 3001978 w 3810000"/>
              <a:gd name="connsiteY17" fmla="*/ 370369 h 3970326"/>
              <a:gd name="connsiteX18" fmla="*/ 3359674 w 3810000"/>
              <a:gd name="connsiteY18" fmla="*/ 1171254 h 3970326"/>
              <a:gd name="connsiteX19" fmla="*/ 3436071 w 3810000"/>
              <a:gd name="connsiteY19" fmla="*/ 2214396 h 3970326"/>
              <a:gd name="connsiteX20" fmla="*/ 3373317 w 3810000"/>
              <a:gd name="connsiteY20" fmla="*/ 2660164 h 3970326"/>
              <a:gd name="connsiteX21" fmla="*/ 3306183 w 3810000"/>
              <a:gd name="connsiteY21" fmla="*/ 2911157 h 3970326"/>
              <a:gd name="connsiteX22" fmla="*/ 3277496 w 3810000"/>
              <a:gd name="connsiteY22" fmla="*/ 3007196 h 3970326"/>
              <a:gd name="connsiteX23" fmla="*/ 3809999 w 3810000"/>
              <a:gd name="connsiteY23" fmla="*/ 3236277 h 3970326"/>
              <a:gd name="connsiteX0" fmla="*/ 3810000 w 3810000"/>
              <a:gd name="connsiteY0" fmla="*/ 3219925 h 3880478"/>
              <a:gd name="connsiteX1" fmla="*/ 3474720 w 3810000"/>
              <a:gd name="connsiteY1" fmla="*/ 3524725 h 3880478"/>
              <a:gd name="connsiteX2" fmla="*/ 3230880 w 3810000"/>
              <a:gd name="connsiteY2" fmla="*/ 3697445 h 3880478"/>
              <a:gd name="connsiteX3" fmla="*/ 2763520 w 3810000"/>
              <a:gd name="connsiteY3" fmla="*/ 3880325 h 3880478"/>
              <a:gd name="connsiteX4" fmla="*/ 2384513 w 3810000"/>
              <a:gd name="connsiteY4" fmla="*/ 3727441 h 3880478"/>
              <a:gd name="connsiteX5" fmla="*/ 1665941 w 3810000"/>
              <a:gd name="connsiteY5" fmla="*/ 3644413 h 3880478"/>
              <a:gd name="connsiteX6" fmla="*/ 1372197 w 3810000"/>
              <a:gd name="connsiteY6" fmla="*/ 3581231 h 3880478"/>
              <a:gd name="connsiteX7" fmla="*/ 937609 w 3810000"/>
              <a:gd name="connsiteY7" fmla="*/ 3434392 h 3880478"/>
              <a:gd name="connsiteX8" fmla="*/ 266650 w 3810000"/>
              <a:gd name="connsiteY8" fmla="*/ 3001646 h 3880478"/>
              <a:gd name="connsiteX9" fmla="*/ 152400 w 3810000"/>
              <a:gd name="connsiteY9" fmla="*/ 2559525 h 3880478"/>
              <a:gd name="connsiteX10" fmla="*/ 30480 w 3810000"/>
              <a:gd name="connsiteY10" fmla="*/ 2153125 h 3880478"/>
              <a:gd name="connsiteX11" fmla="*/ 0 w 3810000"/>
              <a:gd name="connsiteY11" fmla="*/ 1929605 h 3880478"/>
              <a:gd name="connsiteX12" fmla="*/ 61757 w 3810000"/>
              <a:gd name="connsiteY12" fmla="*/ 1344779 h 3880478"/>
              <a:gd name="connsiteX13" fmla="*/ 275913 w 3810000"/>
              <a:gd name="connsiteY13" fmla="*/ 940921 h 3880478"/>
              <a:gd name="connsiteX14" fmla="*/ 893683 w 3810000"/>
              <a:gd name="connsiteY14" fmla="*/ 210032 h 3880478"/>
              <a:gd name="connsiteX15" fmla="*/ 1625600 w 3810000"/>
              <a:gd name="connsiteY15" fmla="*/ 0 h 3880478"/>
              <a:gd name="connsiteX16" fmla="*/ 2407920 w 3810000"/>
              <a:gd name="connsiteY16" fmla="*/ 50005 h 3880478"/>
              <a:gd name="connsiteX17" fmla="*/ 3001978 w 3810000"/>
              <a:gd name="connsiteY17" fmla="*/ 370369 h 3880478"/>
              <a:gd name="connsiteX18" fmla="*/ 3359674 w 3810000"/>
              <a:gd name="connsiteY18" fmla="*/ 1171254 h 3880478"/>
              <a:gd name="connsiteX19" fmla="*/ 3436071 w 3810000"/>
              <a:gd name="connsiteY19" fmla="*/ 2214396 h 3880478"/>
              <a:gd name="connsiteX20" fmla="*/ 3373317 w 3810000"/>
              <a:gd name="connsiteY20" fmla="*/ 2660164 h 3880478"/>
              <a:gd name="connsiteX21" fmla="*/ 3306183 w 3810000"/>
              <a:gd name="connsiteY21" fmla="*/ 2911157 h 3880478"/>
              <a:gd name="connsiteX22" fmla="*/ 3277496 w 3810000"/>
              <a:gd name="connsiteY22" fmla="*/ 3007196 h 3880478"/>
              <a:gd name="connsiteX23" fmla="*/ 3809999 w 3810000"/>
              <a:gd name="connsiteY23" fmla="*/ 3236277 h 3880478"/>
              <a:gd name="connsiteX0" fmla="*/ 3810000 w 3810000"/>
              <a:gd name="connsiteY0" fmla="*/ 3219925 h 3735785"/>
              <a:gd name="connsiteX1" fmla="*/ 3474720 w 3810000"/>
              <a:gd name="connsiteY1" fmla="*/ 3524725 h 3735785"/>
              <a:gd name="connsiteX2" fmla="*/ 3230880 w 3810000"/>
              <a:gd name="connsiteY2" fmla="*/ 3697445 h 3735785"/>
              <a:gd name="connsiteX3" fmla="*/ 2688614 w 3810000"/>
              <a:gd name="connsiteY3" fmla="*/ 3729507 h 3735785"/>
              <a:gd name="connsiteX4" fmla="*/ 2384513 w 3810000"/>
              <a:gd name="connsiteY4" fmla="*/ 3727441 h 3735785"/>
              <a:gd name="connsiteX5" fmla="*/ 1665941 w 3810000"/>
              <a:gd name="connsiteY5" fmla="*/ 3644413 h 3735785"/>
              <a:gd name="connsiteX6" fmla="*/ 1372197 w 3810000"/>
              <a:gd name="connsiteY6" fmla="*/ 3581231 h 3735785"/>
              <a:gd name="connsiteX7" fmla="*/ 937609 w 3810000"/>
              <a:gd name="connsiteY7" fmla="*/ 3434392 h 3735785"/>
              <a:gd name="connsiteX8" fmla="*/ 266650 w 3810000"/>
              <a:gd name="connsiteY8" fmla="*/ 3001646 h 3735785"/>
              <a:gd name="connsiteX9" fmla="*/ 152400 w 3810000"/>
              <a:gd name="connsiteY9" fmla="*/ 2559525 h 3735785"/>
              <a:gd name="connsiteX10" fmla="*/ 30480 w 3810000"/>
              <a:gd name="connsiteY10" fmla="*/ 2153125 h 3735785"/>
              <a:gd name="connsiteX11" fmla="*/ 0 w 3810000"/>
              <a:gd name="connsiteY11" fmla="*/ 1929605 h 3735785"/>
              <a:gd name="connsiteX12" fmla="*/ 61757 w 3810000"/>
              <a:gd name="connsiteY12" fmla="*/ 1344779 h 3735785"/>
              <a:gd name="connsiteX13" fmla="*/ 275913 w 3810000"/>
              <a:gd name="connsiteY13" fmla="*/ 940921 h 3735785"/>
              <a:gd name="connsiteX14" fmla="*/ 893683 w 3810000"/>
              <a:gd name="connsiteY14" fmla="*/ 210032 h 3735785"/>
              <a:gd name="connsiteX15" fmla="*/ 1625600 w 3810000"/>
              <a:gd name="connsiteY15" fmla="*/ 0 h 3735785"/>
              <a:gd name="connsiteX16" fmla="*/ 2407920 w 3810000"/>
              <a:gd name="connsiteY16" fmla="*/ 50005 h 3735785"/>
              <a:gd name="connsiteX17" fmla="*/ 3001978 w 3810000"/>
              <a:gd name="connsiteY17" fmla="*/ 370369 h 3735785"/>
              <a:gd name="connsiteX18" fmla="*/ 3359674 w 3810000"/>
              <a:gd name="connsiteY18" fmla="*/ 1171254 h 3735785"/>
              <a:gd name="connsiteX19" fmla="*/ 3436071 w 3810000"/>
              <a:gd name="connsiteY19" fmla="*/ 2214396 h 3735785"/>
              <a:gd name="connsiteX20" fmla="*/ 3373317 w 3810000"/>
              <a:gd name="connsiteY20" fmla="*/ 2660164 h 3735785"/>
              <a:gd name="connsiteX21" fmla="*/ 3306183 w 3810000"/>
              <a:gd name="connsiteY21" fmla="*/ 2911157 h 3735785"/>
              <a:gd name="connsiteX22" fmla="*/ 3277496 w 3810000"/>
              <a:gd name="connsiteY22" fmla="*/ 3007196 h 3735785"/>
              <a:gd name="connsiteX23" fmla="*/ 3809999 w 3810000"/>
              <a:gd name="connsiteY23" fmla="*/ 3236277 h 3735785"/>
              <a:gd name="connsiteX0" fmla="*/ 3810000 w 3810000"/>
              <a:gd name="connsiteY0" fmla="*/ 3219925 h 3736003"/>
              <a:gd name="connsiteX1" fmla="*/ 3474720 w 3810000"/>
              <a:gd name="connsiteY1" fmla="*/ 3524725 h 3736003"/>
              <a:gd name="connsiteX2" fmla="*/ 3062345 w 3810000"/>
              <a:gd name="connsiteY2" fmla="*/ 3693477 h 3736003"/>
              <a:gd name="connsiteX3" fmla="*/ 2688614 w 3810000"/>
              <a:gd name="connsiteY3" fmla="*/ 3729507 h 3736003"/>
              <a:gd name="connsiteX4" fmla="*/ 2384513 w 3810000"/>
              <a:gd name="connsiteY4" fmla="*/ 3727441 h 3736003"/>
              <a:gd name="connsiteX5" fmla="*/ 1665941 w 3810000"/>
              <a:gd name="connsiteY5" fmla="*/ 3644413 h 3736003"/>
              <a:gd name="connsiteX6" fmla="*/ 1372197 w 3810000"/>
              <a:gd name="connsiteY6" fmla="*/ 3581231 h 3736003"/>
              <a:gd name="connsiteX7" fmla="*/ 937609 w 3810000"/>
              <a:gd name="connsiteY7" fmla="*/ 3434392 h 3736003"/>
              <a:gd name="connsiteX8" fmla="*/ 266650 w 3810000"/>
              <a:gd name="connsiteY8" fmla="*/ 3001646 h 3736003"/>
              <a:gd name="connsiteX9" fmla="*/ 152400 w 3810000"/>
              <a:gd name="connsiteY9" fmla="*/ 2559525 h 3736003"/>
              <a:gd name="connsiteX10" fmla="*/ 30480 w 3810000"/>
              <a:gd name="connsiteY10" fmla="*/ 2153125 h 3736003"/>
              <a:gd name="connsiteX11" fmla="*/ 0 w 3810000"/>
              <a:gd name="connsiteY11" fmla="*/ 1929605 h 3736003"/>
              <a:gd name="connsiteX12" fmla="*/ 61757 w 3810000"/>
              <a:gd name="connsiteY12" fmla="*/ 1344779 h 3736003"/>
              <a:gd name="connsiteX13" fmla="*/ 275913 w 3810000"/>
              <a:gd name="connsiteY13" fmla="*/ 940921 h 3736003"/>
              <a:gd name="connsiteX14" fmla="*/ 893683 w 3810000"/>
              <a:gd name="connsiteY14" fmla="*/ 210032 h 3736003"/>
              <a:gd name="connsiteX15" fmla="*/ 1625600 w 3810000"/>
              <a:gd name="connsiteY15" fmla="*/ 0 h 3736003"/>
              <a:gd name="connsiteX16" fmla="*/ 2407920 w 3810000"/>
              <a:gd name="connsiteY16" fmla="*/ 50005 h 3736003"/>
              <a:gd name="connsiteX17" fmla="*/ 3001978 w 3810000"/>
              <a:gd name="connsiteY17" fmla="*/ 370369 h 3736003"/>
              <a:gd name="connsiteX18" fmla="*/ 3359674 w 3810000"/>
              <a:gd name="connsiteY18" fmla="*/ 1171254 h 3736003"/>
              <a:gd name="connsiteX19" fmla="*/ 3436071 w 3810000"/>
              <a:gd name="connsiteY19" fmla="*/ 2214396 h 3736003"/>
              <a:gd name="connsiteX20" fmla="*/ 3373317 w 3810000"/>
              <a:gd name="connsiteY20" fmla="*/ 2660164 h 3736003"/>
              <a:gd name="connsiteX21" fmla="*/ 3306183 w 3810000"/>
              <a:gd name="connsiteY21" fmla="*/ 2911157 h 3736003"/>
              <a:gd name="connsiteX22" fmla="*/ 3277496 w 3810000"/>
              <a:gd name="connsiteY22" fmla="*/ 3007196 h 3736003"/>
              <a:gd name="connsiteX23" fmla="*/ 3809999 w 3810000"/>
              <a:gd name="connsiteY23" fmla="*/ 3236277 h 3736003"/>
              <a:gd name="connsiteX0" fmla="*/ 3810000 w 3810000"/>
              <a:gd name="connsiteY0" fmla="*/ 3219925 h 3730351"/>
              <a:gd name="connsiteX1" fmla="*/ 3474720 w 3810000"/>
              <a:gd name="connsiteY1" fmla="*/ 3524725 h 3730351"/>
              <a:gd name="connsiteX2" fmla="*/ 3062345 w 3810000"/>
              <a:gd name="connsiteY2" fmla="*/ 3693477 h 3730351"/>
              <a:gd name="connsiteX3" fmla="*/ 2384513 w 3810000"/>
              <a:gd name="connsiteY3" fmla="*/ 3727441 h 3730351"/>
              <a:gd name="connsiteX4" fmla="*/ 1665941 w 3810000"/>
              <a:gd name="connsiteY4" fmla="*/ 3644413 h 3730351"/>
              <a:gd name="connsiteX5" fmla="*/ 1372197 w 3810000"/>
              <a:gd name="connsiteY5" fmla="*/ 3581231 h 3730351"/>
              <a:gd name="connsiteX6" fmla="*/ 937609 w 3810000"/>
              <a:gd name="connsiteY6" fmla="*/ 3434392 h 3730351"/>
              <a:gd name="connsiteX7" fmla="*/ 266650 w 3810000"/>
              <a:gd name="connsiteY7" fmla="*/ 3001646 h 3730351"/>
              <a:gd name="connsiteX8" fmla="*/ 152400 w 3810000"/>
              <a:gd name="connsiteY8" fmla="*/ 2559525 h 3730351"/>
              <a:gd name="connsiteX9" fmla="*/ 30480 w 3810000"/>
              <a:gd name="connsiteY9" fmla="*/ 2153125 h 3730351"/>
              <a:gd name="connsiteX10" fmla="*/ 0 w 3810000"/>
              <a:gd name="connsiteY10" fmla="*/ 1929605 h 3730351"/>
              <a:gd name="connsiteX11" fmla="*/ 61757 w 3810000"/>
              <a:gd name="connsiteY11" fmla="*/ 1344779 h 3730351"/>
              <a:gd name="connsiteX12" fmla="*/ 275913 w 3810000"/>
              <a:gd name="connsiteY12" fmla="*/ 940921 h 3730351"/>
              <a:gd name="connsiteX13" fmla="*/ 893683 w 3810000"/>
              <a:gd name="connsiteY13" fmla="*/ 210032 h 3730351"/>
              <a:gd name="connsiteX14" fmla="*/ 1625600 w 3810000"/>
              <a:gd name="connsiteY14" fmla="*/ 0 h 3730351"/>
              <a:gd name="connsiteX15" fmla="*/ 2407920 w 3810000"/>
              <a:gd name="connsiteY15" fmla="*/ 50005 h 3730351"/>
              <a:gd name="connsiteX16" fmla="*/ 3001978 w 3810000"/>
              <a:gd name="connsiteY16" fmla="*/ 370369 h 3730351"/>
              <a:gd name="connsiteX17" fmla="*/ 3359674 w 3810000"/>
              <a:gd name="connsiteY17" fmla="*/ 1171254 h 3730351"/>
              <a:gd name="connsiteX18" fmla="*/ 3436071 w 3810000"/>
              <a:gd name="connsiteY18" fmla="*/ 2214396 h 3730351"/>
              <a:gd name="connsiteX19" fmla="*/ 3373317 w 3810000"/>
              <a:gd name="connsiteY19" fmla="*/ 2660164 h 3730351"/>
              <a:gd name="connsiteX20" fmla="*/ 3306183 w 3810000"/>
              <a:gd name="connsiteY20" fmla="*/ 2911157 h 3730351"/>
              <a:gd name="connsiteX21" fmla="*/ 3277496 w 3810000"/>
              <a:gd name="connsiteY21" fmla="*/ 3007196 h 3730351"/>
              <a:gd name="connsiteX22" fmla="*/ 3809999 w 3810000"/>
              <a:gd name="connsiteY22" fmla="*/ 3236277 h 3730351"/>
              <a:gd name="connsiteX0" fmla="*/ 3810000 w 3810000"/>
              <a:gd name="connsiteY0" fmla="*/ 3219925 h 3729628"/>
              <a:gd name="connsiteX1" fmla="*/ 3474720 w 3810000"/>
              <a:gd name="connsiteY1" fmla="*/ 3524725 h 3729628"/>
              <a:gd name="connsiteX2" fmla="*/ 3020211 w 3810000"/>
              <a:gd name="connsiteY2" fmla="*/ 3689508 h 3729628"/>
              <a:gd name="connsiteX3" fmla="*/ 2384513 w 3810000"/>
              <a:gd name="connsiteY3" fmla="*/ 3727441 h 3729628"/>
              <a:gd name="connsiteX4" fmla="*/ 1665941 w 3810000"/>
              <a:gd name="connsiteY4" fmla="*/ 3644413 h 3729628"/>
              <a:gd name="connsiteX5" fmla="*/ 1372197 w 3810000"/>
              <a:gd name="connsiteY5" fmla="*/ 3581231 h 3729628"/>
              <a:gd name="connsiteX6" fmla="*/ 937609 w 3810000"/>
              <a:gd name="connsiteY6" fmla="*/ 3434392 h 3729628"/>
              <a:gd name="connsiteX7" fmla="*/ 266650 w 3810000"/>
              <a:gd name="connsiteY7" fmla="*/ 3001646 h 3729628"/>
              <a:gd name="connsiteX8" fmla="*/ 152400 w 3810000"/>
              <a:gd name="connsiteY8" fmla="*/ 2559525 h 3729628"/>
              <a:gd name="connsiteX9" fmla="*/ 30480 w 3810000"/>
              <a:gd name="connsiteY9" fmla="*/ 2153125 h 3729628"/>
              <a:gd name="connsiteX10" fmla="*/ 0 w 3810000"/>
              <a:gd name="connsiteY10" fmla="*/ 1929605 h 3729628"/>
              <a:gd name="connsiteX11" fmla="*/ 61757 w 3810000"/>
              <a:gd name="connsiteY11" fmla="*/ 1344779 h 3729628"/>
              <a:gd name="connsiteX12" fmla="*/ 275913 w 3810000"/>
              <a:gd name="connsiteY12" fmla="*/ 940921 h 3729628"/>
              <a:gd name="connsiteX13" fmla="*/ 893683 w 3810000"/>
              <a:gd name="connsiteY13" fmla="*/ 210032 h 3729628"/>
              <a:gd name="connsiteX14" fmla="*/ 1625600 w 3810000"/>
              <a:gd name="connsiteY14" fmla="*/ 0 h 3729628"/>
              <a:gd name="connsiteX15" fmla="*/ 2407920 w 3810000"/>
              <a:gd name="connsiteY15" fmla="*/ 50005 h 3729628"/>
              <a:gd name="connsiteX16" fmla="*/ 3001978 w 3810000"/>
              <a:gd name="connsiteY16" fmla="*/ 370369 h 3729628"/>
              <a:gd name="connsiteX17" fmla="*/ 3359674 w 3810000"/>
              <a:gd name="connsiteY17" fmla="*/ 1171254 h 3729628"/>
              <a:gd name="connsiteX18" fmla="*/ 3436071 w 3810000"/>
              <a:gd name="connsiteY18" fmla="*/ 2214396 h 3729628"/>
              <a:gd name="connsiteX19" fmla="*/ 3373317 w 3810000"/>
              <a:gd name="connsiteY19" fmla="*/ 2660164 h 3729628"/>
              <a:gd name="connsiteX20" fmla="*/ 3306183 w 3810000"/>
              <a:gd name="connsiteY20" fmla="*/ 2911157 h 3729628"/>
              <a:gd name="connsiteX21" fmla="*/ 3277496 w 3810000"/>
              <a:gd name="connsiteY21" fmla="*/ 3007196 h 3729628"/>
              <a:gd name="connsiteX22" fmla="*/ 3809999 w 3810000"/>
              <a:gd name="connsiteY22" fmla="*/ 3236277 h 3729628"/>
              <a:gd name="connsiteX0" fmla="*/ 3810000 w 3810000"/>
              <a:gd name="connsiteY0" fmla="*/ 3219925 h 3729629"/>
              <a:gd name="connsiteX1" fmla="*/ 3474720 w 3810000"/>
              <a:gd name="connsiteY1" fmla="*/ 3524725 h 3729629"/>
              <a:gd name="connsiteX2" fmla="*/ 3020211 w 3810000"/>
              <a:gd name="connsiteY2" fmla="*/ 3689508 h 3729629"/>
              <a:gd name="connsiteX3" fmla="*/ 2309608 w 3810000"/>
              <a:gd name="connsiteY3" fmla="*/ 3727442 h 3729629"/>
              <a:gd name="connsiteX4" fmla="*/ 1665941 w 3810000"/>
              <a:gd name="connsiteY4" fmla="*/ 3644413 h 3729629"/>
              <a:gd name="connsiteX5" fmla="*/ 1372197 w 3810000"/>
              <a:gd name="connsiteY5" fmla="*/ 3581231 h 3729629"/>
              <a:gd name="connsiteX6" fmla="*/ 937609 w 3810000"/>
              <a:gd name="connsiteY6" fmla="*/ 3434392 h 3729629"/>
              <a:gd name="connsiteX7" fmla="*/ 266650 w 3810000"/>
              <a:gd name="connsiteY7" fmla="*/ 3001646 h 3729629"/>
              <a:gd name="connsiteX8" fmla="*/ 152400 w 3810000"/>
              <a:gd name="connsiteY8" fmla="*/ 2559525 h 3729629"/>
              <a:gd name="connsiteX9" fmla="*/ 30480 w 3810000"/>
              <a:gd name="connsiteY9" fmla="*/ 2153125 h 3729629"/>
              <a:gd name="connsiteX10" fmla="*/ 0 w 3810000"/>
              <a:gd name="connsiteY10" fmla="*/ 1929605 h 3729629"/>
              <a:gd name="connsiteX11" fmla="*/ 61757 w 3810000"/>
              <a:gd name="connsiteY11" fmla="*/ 1344779 h 3729629"/>
              <a:gd name="connsiteX12" fmla="*/ 275913 w 3810000"/>
              <a:gd name="connsiteY12" fmla="*/ 940921 h 3729629"/>
              <a:gd name="connsiteX13" fmla="*/ 893683 w 3810000"/>
              <a:gd name="connsiteY13" fmla="*/ 210032 h 3729629"/>
              <a:gd name="connsiteX14" fmla="*/ 1625600 w 3810000"/>
              <a:gd name="connsiteY14" fmla="*/ 0 h 3729629"/>
              <a:gd name="connsiteX15" fmla="*/ 2407920 w 3810000"/>
              <a:gd name="connsiteY15" fmla="*/ 50005 h 3729629"/>
              <a:gd name="connsiteX16" fmla="*/ 3001978 w 3810000"/>
              <a:gd name="connsiteY16" fmla="*/ 370369 h 3729629"/>
              <a:gd name="connsiteX17" fmla="*/ 3359674 w 3810000"/>
              <a:gd name="connsiteY17" fmla="*/ 1171254 h 3729629"/>
              <a:gd name="connsiteX18" fmla="*/ 3436071 w 3810000"/>
              <a:gd name="connsiteY18" fmla="*/ 2214396 h 3729629"/>
              <a:gd name="connsiteX19" fmla="*/ 3373317 w 3810000"/>
              <a:gd name="connsiteY19" fmla="*/ 2660164 h 3729629"/>
              <a:gd name="connsiteX20" fmla="*/ 3306183 w 3810000"/>
              <a:gd name="connsiteY20" fmla="*/ 2911157 h 3729629"/>
              <a:gd name="connsiteX21" fmla="*/ 3277496 w 3810000"/>
              <a:gd name="connsiteY21" fmla="*/ 3007196 h 3729629"/>
              <a:gd name="connsiteX22" fmla="*/ 3809999 w 3810000"/>
              <a:gd name="connsiteY22" fmla="*/ 3236277 h 3729629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66650 w 3810000"/>
              <a:gd name="connsiteY7" fmla="*/ 3001646 h 3729312"/>
              <a:gd name="connsiteX8" fmla="*/ 152400 w 3810000"/>
              <a:gd name="connsiteY8" fmla="*/ 2559525 h 3729312"/>
              <a:gd name="connsiteX9" fmla="*/ 30480 w 3810000"/>
              <a:gd name="connsiteY9" fmla="*/ 2153125 h 3729312"/>
              <a:gd name="connsiteX10" fmla="*/ 0 w 3810000"/>
              <a:gd name="connsiteY10" fmla="*/ 1929605 h 3729312"/>
              <a:gd name="connsiteX11" fmla="*/ 61757 w 3810000"/>
              <a:gd name="connsiteY11" fmla="*/ 1344779 h 3729312"/>
              <a:gd name="connsiteX12" fmla="*/ 275913 w 3810000"/>
              <a:gd name="connsiteY12" fmla="*/ 940921 h 3729312"/>
              <a:gd name="connsiteX13" fmla="*/ 893683 w 3810000"/>
              <a:gd name="connsiteY13" fmla="*/ 210032 h 3729312"/>
              <a:gd name="connsiteX14" fmla="*/ 1625600 w 3810000"/>
              <a:gd name="connsiteY14" fmla="*/ 0 h 3729312"/>
              <a:gd name="connsiteX15" fmla="*/ 2407920 w 3810000"/>
              <a:gd name="connsiteY15" fmla="*/ 50005 h 3729312"/>
              <a:gd name="connsiteX16" fmla="*/ 3001978 w 3810000"/>
              <a:gd name="connsiteY16" fmla="*/ 370369 h 3729312"/>
              <a:gd name="connsiteX17" fmla="*/ 3359674 w 3810000"/>
              <a:gd name="connsiteY17" fmla="*/ 1171254 h 3729312"/>
              <a:gd name="connsiteX18" fmla="*/ 3436071 w 3810000"/>
              <a:gd name="connsiteY18" fmla="*/ 2214396 h 3729312"/>
              <a:gd name="connsiteX19" fmla="*/ 3373317 w 3810000"/>
              <a:gd name="connsiteY19" fmla="*/ 2660164 h 3729312"/>
              <a:gd name="connsiteX20" fmla="*/ 3306183 w 3810000"/>
              <a:gd name="connsiteY20" fmla="*/ 2911157 h 3729312"/>
              <a:gd name="connsiteX21" fmla="*/ 3277496 w 3810000"/>
              <a:gd name="connsiteY21" fmla="*/ 3007196 h 3729312"/>
              <a:gd name="connsiteX22" fmla="*/ 3809999 w 3810000"/>
              <a:gd name="connsiteY22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66650 w 3810000"/>
              <a:gd name="connsiteY7" fmla="*/ 3001646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929605 h 3729312"/>
              <a:gd name="connsiteX9" fmla="*/ 83357 w 3831600"/>
              <a:gd name="connsiteY9" fmla="*/ 1344779 h 3729312"/>
              <a:gd name="connsiteX10" fmla="*/ 297513 w 3831600"/>
              <a:gd name="connsiteY10" fmla="*/ 940921 h 3729312"/>
              <a:gd name="connsiteX11" fmla="*/ 915283 w 3831600"/>
              <a:gd name="connsiteY11" fmla="*/ 210032 h 3729312"/>
              <a:gd name="connsiteX12" fmla="*/ 1647200 w 3831600"/>
              <a:gd name="connsiteY12" fmla="*/ 0 h 3729312"/>
              <a:gd name="connsiteX13" fmla="*/ 2429520 w 3831600"/>
              <a:gd name="connsiteY13" fmla="*/ 50005 h 3729312"/>
              <a:gd name="connsiteX14" fmla="*/ 3023578 w 3831600"/>
              <a:gd name="connsiteY14" fmla="*/ 370369 h 3729312"/>
              <a:gd name="connsiteX15" fmla="*/ 3381274 w 3831600"/>
              <a:gd name="connsiteY15" fmla="*/ 1171254 h 3729312"/>
              <a:gd name="connsiteX16" fmla="*/ 3457671 w 3831600"/>
              <a:gd name="connsiteY16" fmla="*/ 2214396 h 3729312"/>
              <a:gd name="connsiteX17" fmla="*/ 3394917 w 3831600"/>
              <a:gd name="connsiteY17" fmla="*/ 2660164 h 3729312"/>
              <a:gd name="connsiteX18" fmla="*/ 3327783 w 3831600"/>
              <a:gd name="connsiteY18" fmla="*/ 2911157 h 3729312"/>
              <a:gd name="connsiteX19" fmla="*/ 3299096 w 3831600"/>
              <a:gd name="connsiteY19" fmla="*/ 3007196 h 3729312"/>
              <a:gd name="connsiteX20" fmla="*/ 3831599 w 3831600"/>
              <a:gd name="connsiteY20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929605 h 3729312"/>
              <a:gd name="connsiteX9" fmla="*/ 297513 w 3831600"/>
              <a:gd name="connsiteY9" fmla="*/ 940921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854197 h 3729312"/>
              <a:gd name="connsiteX9" fmla="*/ 297513 w 3831600"/>
              <a:gd name="connsiteY9" fmla="*/ 940921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854197 h 3729312"/>
              <a:gd name="connsiteX9" fmla="*/ 311558 w 3831600"/>
              <a:gd name="connsiteY9" fmla="*/ 841700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27607 w 3827607"/>
              <a:gd name="connsiteY0" fmla="*/ 3219925 h 3729312"/>
              <a:gd name="connsiteX1" fmla="*/ 3412740 w 3827607"/>
              <a:gd name="connsiteY1" fmla="*/ 3548539 h 3729312"/>
              <a:gd name="connsiteX2" fmla="*/ 3037818 w 3827607"/>
              <a:gd name="connsiteY2" fmla="*/ 3689508 h 3729312"/>
              <a:gd name="connsiteX3" fmla="*/ 2327215 w 3827607"/>
              <a:gd name="connsiteY3" fmla="*/ 3727442 h 3729312"/>
              <a:gd name="connsiteX4" fmla="*/ 1683548 w 3827607"/>
              <a:gd name="connsiteY4" fmla="*/ 3644413 h 3729312"/>
              <a:gd name="connsiteX5" fmla="*/ 1038687 w 3827607"/>
              <a:gd name="connsiteY5" fmla="*/ 3462165 h 3729312"/>
              <a:gd name="connsiteX6" fmla="*/ 260849 w 3827607"/>
              <a:gd name="connsiteY6" fmla="*/ 2950050 h 3729312"/>
              <a:gd name="connsiteX7" fmla="*/ 10635 w 3827607"/>
              <a:gd name="connsiteY7" fmla="*/ 2200752 h 3729312"/>
              <a:gd name="connsiteX8" fmla="*/ 17607 w 3827607"/>
              <a:gd name="connsiteY8" fmla="*/ 1854197 h 3729312"/>
              <a:gd name="connsiteX9" fmla="*/ 307565 w 3827607"/>
              <a:gd name="connsiteY9" fmla="*/ 841700 h 3729312"/>
              <a:gd name="connsiteX10" fmla="*/ 911290 w 3827607"/>
              <a:gd name="connsiteY10" fmla="*/ 210032 h 3729312"/>
              <a:gd name="connsiteX11" fmla="*/ 1643207 w 3827607"/>
              <a:gd name="connsiteY11" fmla="*/ 0 h 3729312"/>
              <a:gd name="connsiteX12" fmla="*/ 2425527 w 3827607"/>
              <a:gd name="connsiteY12" fmla="*/ 50005 h 3729312"/>
              <a:gd name="connsiteX13" fmla="*/ 3019585 w 3827607"/>
              <a:gd name="connsiteY13" fmla="*/ 370369 h 3729312"/>
              <a:gd name="connsiteX14" fmla="*/ 3377281 w 3827607"/>
              <a:gd name="connsiteY14" fmla="*/ 1171254 h 3729312"/>
              <a:gd name="connsiteX15" fmla="*/ 3453678 w 3827607"/>
              <a:gd name="connsiteY15" fmla="*/ 2214396 h 3729312"/>
              <a:gd name="connsiteX16" fmla="*/ 3390924 w 3827607"/>
              <a:gd name="connsiteY16" fmla="*/ 2660164 h 3729312"/>
              <a:gd name="connsiteX17" fmla="*/ 3323790 w 3827607"/>
              <a:gd name="connsiteY17" fmla="*/ 2911157 h 3729312"/>
              <a:gd name="connsiteX18" fmla="*/ 3295103 w 3827607"/>
              <a:gd name="connsiteY18" fmla="*/ 3007196 h 3729312"/>
              <a:gd name="connsiteX19" fmla="*/ 3827606 w 3827607"/>
              <a:gd name="connsiteY19" fmla="*/ 3236277 h 3729312"/>
              <a:gd name="connsiteX0" fmla="*/ 3833194 w 3833194"/>
              <a:gd name="connsiteY0" fmla="*/ 3219925 h 3729312"/>
              <a:gd name="connsiteX1" fmla="*/ 3418327 w 3833194"/>
              <a:gd name="connsiteY1" fmla="*/ 3548539 h 3729312"/>
              <a:gd name="connsiteX2" fmla="*/ 3043405 w 3833194"/>
              <a:gd name="connsiteY2" fmla="*/ 3689508 h 3729312"/>
              <a:gd name="connsiteX3" fmla="*/ 2332802 w 3833194"/>
              <a:gd name="connsiteY3" fmla="*/ 3727442 h 3729312"/>
              <a:gd name="connsiteX4" fmla="*/ 1689135 w 3833194"/>
              <a:gd name="connsiteY4" fmla="*/ 3644413 h 3729312"/>
              <a:gd name="connsiteX5" fmla="*/ 1044274 w 3833194"/>
              <a:gd name="connsiteY5" fmla="*/ 3462165 h 3729312"/>
              <a:gd name="connsiteX6" fmla="*/ 266436 w 3833194"/>
              <a:gd name="connsiteY6" fmla="*/ 2950050 h 3729312"/>
              <a:gd name="connsiteX7" fmla="*/ 16222 w 3833194"/>
              <a:gd name="connsiteY7" fmla="*/ 2200752 h 3729312"/>
              <a:gd name="connsiteX8" fmla="*/ 23194 w 3833194"/>
              <a:gd name="connsiteY8" fmla="*/ 1854197 h 3729312"/>
              <a:gd name="connsiteX9" fmla="*/ 313152 w 3833194"/>
              <a:gd name="connsiteY9" fmla="*/ 841700 h 3729312"/>
              <a:gd name="connsiteX10" fmla="*/ 916877 w 3833194"/>
              <a:gd name="connsiteY10" fmla="*/ 210032 h 3729312"/>
              <a:gd name="connsiteX11" fmla="*/ 1648794 w 3833194"/>
              <a:gd name="connsiteY11" fmla="*/ 0 h 3729312"/>
              <a:gd name="connsiteX12" fmla="*/ 2431114 w 3833194"/>
              <a:gd name="connsiteY12" fmla="*/ 50005 h 3729312"/>
              <a:gd name="connsiteX13" fmla="*/ 3025172 w 3833194"/>
              <a:gd name="connsiteY13" fmla="*/ 370369 h 3729312"/>
              <a:gd name="connsiteX14" fmla="*/ 3382868 w 3833194"/>
              <a:gd name="connsiteY14" fmla="*/ 1171254 h 3729312"/>
              <a:gd name="connsiteX15" fmla="*/ 3459265 w 3833194"/>
              <a:gd name="connsiteY15" fmla="*/ 2214396 h 3729312"/>
              <a:gd name="connsiteX16" fmla="*/ 3396511 w 3833194"/>
              <a:gd name="connsiteY16" fmla="*/ 2660164 h 3729312"/>
              <a:gd name="connsiteX17" fmla="*/ 3329377 w 3833194"/>
              <a:gd name="connsiteY17" fmla="*/ 2911157 h 3729312"/>
              <a:gd name="connsiteX18" fmla="*/ 3300690 w 3833194"/>
              <a:gd name="connsiteY18" fmla="*/ 3007196 h 3729312"/>
              <a:gd name="connsiteX19" fmla="*/ 3833193 w 3833194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15574 w 3835616"/>
              <a:gd name="connsiteY9" fmla="*/ 841700 h 3729312"/>
              <a:gd name="connsiteX10" fmla="*/ 919299 w 3835616"/>
              <a:gd name="connsiteY10" fmla="*/ 210032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919299 w 3835616"/>
              <a:gd name="connsiteY10" fmla="*/ 210032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171595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29746 w 3835616"/>
              <a:gd name="connsiteY19" fmla="*/ 3216376 h 3729312"/>
              <a:gd name="connsiteX0" fmla="*/ 3835616 w 3841659"/>
              <a:gd name="connsiteY0" fmla="*/ 3219925 h 3729312"/>
              <a:gd name="connsiteX1" fmla="*/ 3420749 w 3841659"/>
              <a:gd name="connsiteY1" fmla="*/ 3548539 h 3729312"/>
              <a:gd name="connsiteX2" fmla="*/ 3045827 w 3841659"/>
              <a:gd name="connsiteY2" fmla="*/ 3689508 h 3729312"/>
              <a:gd name="connsiteX3" fmla="*/ 2335224 w 3841659"/>
              <a:gd name="connsiteY3" fmla="*/ 3727442 h 3729312"/>
              <a:gd name="connsiteX4" fmla="*/ 1691557 w 3841659"/>
              <a:gd name="connsiteY4" fmla="*/ 3644413 h 3729312"/>
              <a:gd name="connsiteX5" fmla="*/ 1046696 w 3841659"/>
              <a:gd name="connsiteY5" fmla="*/ 3462165 h 3729312"/>
              <a:gd name="connsiteX6" fmla="*/ 268858 w 3841659"/>
              <a:gd name="connsiteY6" fmla="*/ 2950050 h 3729312"/>
              <a:gd name="connsiteX7" fmla="*/ 18644 w 3841659"/>
              <a:gd name="connsiteY7" fmla="*/ 2200752 h 3729312"/>
              <a:gd name="connsiteX8" fmla="*/ 30297 w 3841659"/>
              <a:gd name="connsiteY8" fmla="*/ 1762911 h 3729312"/>
              <a:gd name="connsiteX9" fmla="*/ 301529 w 3841659"/>
              <a:gd name="connsiteY9" fmla="*/ 901232 h 3729312"/>
              <a:gd name="connsiteX10" fmla="*/ 717992 w 3841659"/>
              <a:gd name="connsiteY10" fmla="*/ 341005 h 3729312"/>
              <a:gd name="connsiteX11" fmla="*/ 1651216 w 3841659"/>
              <a:gd name="connsiteY11" fmla="*/ 0 h 3729312"/>
              <a:gd name="connsiteX12" fmla="*/ 2433536 w 3841659"/>
              <a:gd name="connsiteY12" fmla="*/ 50005 h 3729312"/>
              <a:gd name="connsiteX13" fmla="*/ 3027594 w 3841659"/>
              <a:gd name="connsiteY13" fmla="*/ 370369 h 3729312"/>
              <a:gd name="connsiteX14" fmla="*/ 3385290 w 3841659"/>
              <a:gd name="connsiteY14" fmla="*/ 1171254 h 3729312"/>
              <a:gd name="connsiteX15" fmla="*/ 3461687 w 3841659"/>
              <a:gd name="connsiteY15" fmla="*/ 2214396 h 3729312"/>
              <a:gd name="connsiteX16" fmla="*/ 3398933 w 3841659"/>
              <a:gd name="connsiteY16" fmla="*/ 2660164 h 3729312"/>
              <a:gd name="connsiteX17" fmla="*/ 3331799 w 3841659"/>
              <a:gd name="connsiteY17" fmla="*/ 2911157 h 3729312"/>
              <a:gd name="connsiteX18" fmla="*/ 3303112 w 3841659"/>
              <a:gd name="connsiteY18" fmla="*/ 3007196 h 3729312"/>
              <a:gd name="connsiteX19" fmla="*/ 3841659 w 3841659"/>
              <a:gd name="connsiteY19" fmla="*/ 3223109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762243 w 3835616"/>
              <a:gd name="connsiteY19" fmla="*/ 3112020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03112 w 3841661"/>
              <a:gd name="connsiteY18" fmla="*/ 3007196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03112 w 3841661"/>
              <a:gd name="connsiteY18" fmla="*/ 3007196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65486"/>
              <a:gd name="connsiteY0" fmla="*/ 3219925 h 3729312"/>
              <a:gd name="connsiteX1" fmla="*/ 3420749 w 3865486"/>
              <a:gd name="connsiteY1" fmla="*/ 3548539 h 3729312"/>
              <a:gd name="connsiteX2" fmla="*/ 3045827 w 3865486"/>
              <a:gd name="connsiteY2" fmla="*/ 3689508 h 3729312"/>
              <a:gd name="connsiteX3" fmla="*/ 2335224 w 3865486"/>
              <a:gd name="connsiteY3" fmla="*/ 3727442 h 3729312"/>
              <a:gd name="connsiteX4" fmla="*/ 1691557 w 3865486"/>
              <a:gd name="connsiteY4" fmla="*/ 3644413 h 3729312"/>
              <a:gd name="connsiteX5" fmla="*/ 1046696 w 3865486"/>
              <a:gd name="connsiteY5" fmla="*/ 3462165 h 3729312"/>
              <a:gd name="connsiteX6" fmla="*/ 268858 w 3865486"/>
              <a:gd name="connsiteY6" fmla="*/ 2950050 h 3729312"/>
              <a:gd name="connsiteX7" fmla="*/ 18644 w 3865486"/>
              <a:gd name="connsiteY7" fmla="*/ 2200752 h 3729312"/>
              <a:gd name="connsiteX8" fmla="*/ 30297 w 3865486"/>
              <a:gd name="connsiteY8" fmla="*/ 1762911 h 3729312"/>
              <a:gd name="connsiteX9" fmla="*/ 301529 w 3865486"/>
              <a:gd name="connsiteY9" fmla="*/ 901232 h 3729312"/>
              <a:gd name="connsiteX10" fmla="*/ 717992 w 3865486"/>
              <a:gd name="connsiteY10" fmla="*/ 341005 h 3729312"/>
              <a:gd name="connsiteX11" fmla="*/ 1651216 w 3865486"/>
              <a:gd name="connsiteY11" fmla="*/ 0 h 3729312"/>
              <a:gd name="connsiteX12" fmla="*/ 2433536 w 3865486"/>
              <a:gd name="connsiteY12" fmla="*/ 50005 h 3729312"/>
              <a:gd name="connsiteX13" fmla="*/ 3027594 w 3865486"/>
              <a:gd name="connsiteY13" fmla="*/ 370369 h 3729312"/>
              <a:gd name="connsiteX14" fmla="*/ 3385290 w 3865486"/>
              <a:gd name="connsiteY14" fmla="*/ 1171254 h 3729312"/>
              <a:gd name="connsiteX15" fmla="*/ 3461687 w 3865486"/>
              <a:gd name="connsiteY15" fmla="*/ 2214396 h 3729312"/>
              <a:gd name="connsiteX16" fmla="*/ 3398933 w 3865486"/>
              <a:gd name="connsiteY16" fmla="*/ 2660164 h 3729312"/>
              <a:gd name="connsiteX17" fmla="*/ 3331799 w 3865486"/>
              <a:gd name="connsiteY17" fmla="*/ 2911157 h 3729312"/>
              <a:gd name="connsiteX18" fmla="*/ 3865486 w 3865486"/>
              <a:gd name="connsiteY18" fmla="*/ 313895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430700 w 3837690"/>
              <a:gd name="connsiteY16" fmla="*/ 2656798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430700 w 3837690"/>
              <a:gd name="connsiteY16" fmla="*/ 2656798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576"/>
              <a:gd name="connsiteX1" fmla="*/ 3416779 w 3837690"/>
              <a:gd name="connsiteY1" fmla="*/ 3528340 h 3729576"/>
              <a:gd name="connsiteX2" fmla="*/ 3045827 w 3837690"/>
              <a:gd name="connsiteY2" fmla="*/ 3689508 h 3729576"/>
              <a:gd name="connsiteX3" fmla="*/ 2335224 w 3837690"/>
              <a:gd name="connsiteY3" fmla="*/ 3727442 h 3729576"/>
              <a:gd name="connsiteX4" fmla="*/ 1691557 w 3837690"/>
              <a:gd name="connsiteY4" fmla="*/ 3644413 h 3729576"/>
              <a:gd name="connsiteX5" fmla="*/ 1046696 w 3837690"/>
              <a:gd name="connsiteY5" fmla="*/ 3462165 h 3729576"/>
              <a:gd name="connsiteX6" fmla="*/ 268858 w 3837690"/>
              <a:gd name="connsiteY6" fmla="*/ 2950050 h 3729576"/>
              <a:gd name="connsiteX7" fmla="*/ 18644 w 3837690"/>
              <a:gd name="connsiteY7" fmla="*/ 2200752 h 3729576"/>
              <a:gd name="connsiteX8" fmla="*/ 30297 w 3837690"/>
              <a:gd name="connsiteY8" fmla="*/ 1762911 h 3729576"/>
              <a:gd name="connsiteX9" fmla="*/ 301529 w 3837690"/>
              <a:gd name="connsiteY9" fmla="*/ 901232 h 3729576"/>
              <a:gd name="connsiteX10" fmla="*/ 717992 w 3837690"/>
              <a:gd name="connsiteY10" fmla="*/ 341005 h 3729576"/>
              <a:gd name="connsiteX11" fmla="*/ 1651216 w 3837690"/>
              <a:gd name="connsiteY11" fmla="*/ 0 h 3729576"/>
              <a:gd name="connsiteX12" fmla="*/ 2433536 w 3837690"/>
              <a:gd name="connsiteY12" fmla="*/ 50005 h 3729576"/>
              <a:gd name="connsiteX13" fmla="*/ 3027594 w 3837690"/>
              <a:gd name="connsiteY13" fmla="*/ 370369 h 3729576"/>
              <a:gd name="connsiteX14" fmla="*/ 3385290 w 3837690"/>
              <a:gd name="connsiteY14" fmla="*/ 1171254 h 3729576"/>
              <a:gd name="connsiteX15" fmla="*/ 3461687 w 3837690"/>
              <a:gd name="connsiteY15" fmla="*/ 2214396 h 3729576"/>
              <a:gd name="connsiteX16" fmla="*/ 3430700 w 3837690"/>
              <a:gd name="connsiteY16" fmla="*/ 2656798 h 3729576"/>
              <a:gd name="connsiteX17" fmla="*/ 3292091 w 3837690"/>
              <a:gd name="connsiteY17" fmla="*/ 2978484 h 3729576"/>
              <a:gd name="connsiteX18" fmla="*/ 3837690 w 3837690"/>
              <a:gd name="connsiteY18" fmla="*/ 3213012 h 3729576"/>
              <a:gd name="connsiteX0" fmla="*/ 3835616 w 3837690"/>
              <a:gd name="connsiteY0" fmla="*/ 3219925 h 3727718"/>
              <a:gd name="connsiteX1" fmla="*/ 3416779 w 3837690"/>
              <a:gd name="connsiteY1" fmla="*/ 3528340 h 3727718"/>
              <a:gd name="connsiteX2" fmla="*/ 2986264 w 3837690"/>
              <a:gd name="connsiteY2" fmla="*/ 3665944 h 3727718"/>
              <a:gd name="connsiteX3" fmla="*/ 2335224 w 3837690"/>
              <a:gd name="connsiteY3" fmla="*/ 3727442 h 3727718"/>
              <a:gd name="connsiteX4" fmla="*/ 1691557 w 3837690"/>
              <a:gd name="connsiteY4" fmla="*/ 3644413 h 3727718"/>
              <a:gd name="connsiteX5" fmla="*/ 1046696 w 3837690"/>
              <a:gd name="connsiteY5" fmla="*/ 3462165 h 3727718"/>
              <a:gd name="connsiteX6" fmla="*/ 268858 w 3837690"/>
              <a:gd name="connsiteY6" fmla="*/ 2950050 h 3727718"/>
              <a:gd name="connsiteX7" fmla="*/ 18644 w 3837690"/>
              <a:gd name="connsiteY7" fmla="*/ 2200752 h 3727718"/>
              <a:gd name="connsiteX8" fmla="*/ 30297 w 3837690"/>
              <a:gd name="connsiteY8" fmla="*/ 1762911 h 3727718"/>
              <a:gd name="connsiteX9" fmla="*/ 301529 w 3837690"/>
              <a:gd name="connsiteY9" fmla="*/ 901232 h 3727718"/>
              <a:gd name="connsiteX10" fmla="*/ 717992 w 3837690"/>
              <a:gd name="connsiteY10" fmla="*/ 341005 h 3727718"/>
              <a:gd name="connsiteX11" fmla="*/ 1651216 w 3837690"/>
              <a:gd name="connsiteY11" fmla="*/ 0 h 3727718"/>
              <a:gd name="connsiteX12" fmla="*/ 2433536 w 3837690"/>
              <a:gd name="connsiteY12" fmla="*/ 50005 h 3727718"/>
              <a:gd name="connsiteX13" fmla="*/ 3027594 w 3837690"/>
              <a:gd name="connsiteY13" fmla="*/ 370369 h 3727718"/>
              <a:gd name="connsiteX14" fmla="*/ 3385290 w 3837690"/>
              <a:gd name="connsiteY14" fmla="*/ 1171254 h 3727718"/>
              <a:gd name="connsiteX15" fmla="*/ 3461687 w 3837690"/>
              <a:gd name="connsiteY15" fmla="*/ 2214396 h 3727718"/>
              <a:gd name="connsiteX16" fmla="*/ 3430700 w 3837690"/>
              <a:gd name="connsiteY16" fmla="*/ 2656798 h 3727718"/>
              <a:gd name="connsiteX17" fmla="*/ 3292091 w 3837690"/>
              <a:gd name="connsiteY17" fmla="*/ 2978484 h 3727718"/>
              <a:gd name="connsiteX18" fmla="*/ 3837690 w 3837690"/>
              <a:gd name="connsiteY18" fmla="*/ 3213012 h 3727718"/>
              <a:gd name="connsiteX0" fmla="*/ 3835616 w 3837690"/>
              <a:gd name="connsiteY0" fmla="*/ 3219925 h 3727718"/>
              <a:gd name="connsiteX1" fmla="*/ 3416779 w 3837690"/>
              <a:gd name="connsiteY1" fmla="*/ 3528340 h 3727718"/>
              <a:gd name="connsiteX2" fmla="*/ 2986264 w 3837690"/>
              <a:gd name="connsiteY2" fmla="*/ 3665944 h 3727718"/>
              <a:gd name="connsiteX3" fmla="*/ 2335224 w 3837690"/>
              <a:gd name="connsiteY3" fmla="*/ 3727442 h 3727718"/>
              <a:gd name="connsiteX4" fmla="*/ 1691557 w 3837690"/>
              <a:gd name="connsiteY4" fmla="*/ 3644413 h 3727718"/>
              <a:gd name="connsiteX5" fmla="*/ 1046696 w 3837690"/>
              <a:gd name="connsiteY5" fmla="*/ 3462165 h 3727718"/>
              <a:gd name="connsiteX6" fmla="*/ 268858 w 3837690"/>
              <a:gd name="connsiteY6" fmla="*/ 2950050 h 3727718"/>
              <a:gd name="connsiteX7" fmla="*/ 18644 w 3837690"/>
              <a:gd name="connsiteY7" fmla="*/ 2200752 h 3727718"/>
              <a:gd name="connsiteX8" fmla="*/ 30297 w 3837690"/>
              <a:gd name="connsiteY8" fmla="*/ 1762911 h 3727718"/>
              <a:gd name="connsiteX9" fmla="*/ 301529 w 3837690"/>
              <a:gd name="connsiteY9" fmla="*/ 901232 h 3727718"/>
              <a:gd name="connsiteX10" fmla="*/ 717992 w 3837690"/>
              <a:gd name="connsiteY10" fmla="*/ 341005 h 3727718"/>
              <a:gd name="connsiteX11" fmla="*/ 1651216 w 3837690"/>
              <a:gd name="connsiteY11" fmla="*/ 0 h 3727718"/>
              <a:gd name="connsiteX12" fmla="*/ 2433536 w 3837690"/>
              <a:gd name="connsiteY12" fmla="*/ 50005 h 3727718"/>
              <a:gd name="connsiteX13" fmla="*/ 3027594 w 3837690"/>
              <a:gd name="connsiteY13" fmla="*/ 370369 h 3727718"/>
              <a:gd name="connsiteX14" fmla="*/ 3385290 w 3837690"/>
              <a:gd name="connsiteY14" fmla="*/ 1171254 h 3727718"/>
              <a:gd name="connsiteX15" fmla="*/ 3461687 w 3837690"/>
              <a:gd name="connsiteY15" fmla="*/ 2214396 h 3727718"/>
              <a:gd name="connsiteX16" fmla="*/ 3430700 w 3837690"/>
              <a:gd name="connsiteY16" fmla="*/ 2656798 h 3727718"/>
              <a:gd name="connsiteX17" fmla="*/ 3292091 w 3837690"/>
              <a:gd name="connsiteY17" fmla="*/ 2978484 h 3727718"/>
              <a:gd name="connsiteX18" fmla="*/ 3837690 w 3837690"/>
              <a:gd name="connsiteY18" fmla="*/ 3223110 h 3727718"/>
              <a:gd name="connsiteX0" fmla="*/ 3835616 w 3837690"/>
              <a:gd name="connsiteY0" fmla="*/ 3219925 h 3729804"/>
              <a:gd name="connsiteX1" fmla="*/ 3416779 w 3837690"/>
              <a:gd name="connsiteY1" fmla="*/ 3528340 h 3729804"/>
              <a:gd name="connsiteX2" fmla="*/ 2964477 w 3837690"/>
              <a:gd name="connsiteY2" fmla="*/ 3558897 h 3729804"/>
              <a:gd name="connsiteX3" fmla="*/ 2335224 w 3837690"/>
              <a:gd name="connsiteY3" fmla="*/ 3727442 h 3729804"/>
              <a:gd name="connsiteX4" fmla="*/ 1691557 w 3837690"/>
              <a:gd name="connsiteY4" fmla="*/ 3644413 h 3729804"/>
              <a:gd name="connsiteX5" fmla="*/ 1046696 w 3837690"/>
              <a:gd name="connsiteY5" fmla="*/ 3462165 h 3729804"/>
              <a:gd name="connsiteX6" fmla="*/ 268858 w 3837690"/>
              <a:gd name="connsiteY6" fmla="*/ 2950050 h 3729804"/>
              <a:gd name="connsiteX7" fmla="*/ 18644 w 3837690"/>
              <a:gd name="connsiteY7" fmla="*/ 2200752 h 3729804"/>
              <a:gd name="connsiteX8" fmla="*/ 30297 w 3837690"/>
              <a:gd name="connsiteY8" fmla="*/ 1762911 h 3729804"/>
              <a:gd name="connsiteX9" fmla="*/ 301529 w 3837690"/>
              <a:gd name="connsiteY9" fmla="*/ 901232 h 3729804"/>
              <a:gd name="connsiteX10" fmla="*/ 717992 w 3837690"/>
              <a:gd name="connsiteY10" fmla="*/ 341005 h 3729804"/>
              <a:gd name="connsiteX11" fmla="*/ 1651216 w 3837690"/>
              <a:gd name="connsiteY11" fmla="*/ 0 h 3729804"/>
              <a:gd name="connsiteX12" fmla="*/ 2433536 w 3837690"/>
              <a:gd name="connsiteY12" fmla="*/ 50005 h 3729804"/>
              <a:gd name="connsiteX13" fmla="*/ 3027594 w 3837690"/>
              <a:gd name="connsiteY13" fmla="*/ 370369 h 3729804"/>
              <a:gd name="connsiteX14" fmla="*/ 3385290 w 3837690"/>
              <a:gd name="connsiteY14" fmla="*/ 1171254 h 3729804"/>
              <a:gd name="connsiteX15" fmla="*/ 3461687 w 3837690"/>
              <a:gd name="connsiteY15" fmla="*/ 2214396 h 3729804"/>
              <a:gd name="connsiteX16" fmla="*/ 3430700 w 3837690"/>
              <a:gd name="connsiteY16" fmla="*/ 2656798 h 3729804"/>
              <a:gd name="connsiteX17" fmla="*/ 3292091 w 3837690"/>
              <a:gd name="connsiteY17" fmla="*/ 2978484 h 3729804"/>
              <a:gd name="connsiteX18" fmla="*/ 3837690 w 3837690"/>
              <a:gd name="connsiteY18" fmla="*/ 3223110 h 3729804"/>
              <a:gd name="connsiteX0" fmla="*/ 3835616 w 3837690"/>
              <a:gd name="connsiteY0" fmla="*/ 3219925 h 3728640"/>
              <a:gd name="connsiteX1" fmla="*/ 3416779 w 3837690"/>
              <a:gd name="connsiteY1" fmla="*/ 3528340 h 3728640"/>
              <a:gd name="connsiteX2" fmla="*/ 2964477 w 3837690"/>
              <a:gd name="connsiteY2" fmla="*/ 3558897 h 3728640"/>
              <a:gd name="connsiteX3" fmla="*/ 2335224 w 3837690"/>
              <a:gd name="connsiteY3" fmla="*/ 3727442 h 3728640"/>
              <a:gd name="connsiteX4" fmla="*/ 1046696 w 3837690"/>
              <a:gd name="connsiteY4" fmla="*/ 3462165 h 3728640"/>
              <a:gd name="connsiteX5" fmla="*/ 268858 w 3837690"/>
              <a:gd name="connsiteY5" fmla="*/ 2950050 h 3728640"/>
              <a:gd name="connsiteX6" fmla="*/ 18644 w 3837690"/>
              <a:gd name="connsiteY6" fmla="*/ 2200752 h 3728640"/>
              <a:gd name="connsiteX7" fmla="*/ 30297 w 3837690"/>
              <a:gd name="connsiteY7" fmla="*/ 1762911 h 3728640"/>
              <a:gd name="connsiteX8" fmla="*/ 301529 w 3837690"/>
              <a:gd name="connsiteY8" fmla="*/ 901232 h 3728640"/>
              <a:gd name="connsiteX9" fmla="*/ 717992 w 3837690"/>
              <a:gd name="connsiteY9" fmla="*/ 341005 h 3728640"/>
              <a:gd name="connsiteX10" fmla="*/ 1651216 w 3837690"/>
              <a:gd name="connsiteY10" fmla="*/ 0 h 3728640"/>
              <a:gd name="connsiteX11" fmla="*/ 2433536 w 3837690"/>
              <a:gd name="connsiteY11" fmla="*/ 50005 h 3728640"/>
              <a:gd name="connsiteX12" fmla="*/ 3027594 w 3837690"/>
              <a:gd name="connsiteY12" fmla="*/ 370369 h 3728640"/>
              <a:gd name="connsiteX13" fmla="*/ 3385290 w 3837690"/>
              <a:gd name="connsiteY13" fmla="*/ 1171254 h 3728640"/>
              <a:gd name="connsiteX14" fmla="*/ 3461687 w 3837690"/>
              <a:gd name="connsiteY14" fmla="*/ 2214396 h 3728640"/>
              <a:gd name="connsiteX15" fmla="*/ 3430700 w 3837690"/>
              <a:gd name="connsiteY15" fmla="*/ 2656798 h 3728640"/>
              <a:gd name="connsiteX16" fmla="*/ 3292091 w 3837690"/>
              <a:gd name="connsiteY16" fmla="*/ 2978484 h 3728640"/>
              <a:gd name="connsiteX17" fmla="*/ 3837690 w 3837690"/>
              <a:gd name="connsiteY17" fmla="*/ 3223110 h 3728640"/>
              <a:gd name="connsiteX0" fmla="*/ 3835616 w 3837690"/>
              <a:gd name="connsiteY0" fmla="*/ 3219925 h 3728656"/>
              <a:gd name="connsiteX1" fmla="*/ 3417487 w 3837690"/>
              <a:gd name="connsiteY1" fmla="*/ 3513956 h 3728656"/>
              <a:gd name="connsiteX2" fmla="*/ 2964477 w 3837690"/>
              <a:gd name="connsiteY2" fmla="*/ 3558897 h 3728656"/>
              <a:gd name="connsiteX3" fmla="*/ 2335224 w 3837690"/>
              <a:gd name="connsiteY3" fmla="*/ 3727442 h 3728656"/>
              <a:gd name="connsiteX4" fmla="*/ 1046696 w 3837690"/>
              <a:gd name="connsiteY4" fmla="*/ 3462165 h 3728656"/>
              <a:gd name="connsiteX5" fmla="*/ 268858 w 3837690"/>
              <a:gd name="connsiteY5" fmla="*/ 2950050 h 3728656"/>
              <a:gd name="connsiteX6" fmla="*/ 18644 w 3837690"/>
              <a:gd name="connsiteY6" fmla="*/ 2200752 h 3728656"/>
              <a:gd name="connsiteX7" fmla="*/ 30297 w 3837690"/>
              <a:gd name="connsiteY7" fmla="*/ 1762911 h 3728656"/>
              <a:gd name="connsiteX8" fmla="*/ 301529 w 3837690"/>
              <a:gd name="connsiteY8" fmla="*/ 901232 h 3728656"/>
              <a:gd name="connsiteX9" fmla="*/ 717992 w 3837690"/>
              <a:gd name="connsiteY9" fmla="*/ 341005 h 3728656"/>
              <a:gd name="connsiteX10" fmla="*/ 1651216 w 3837690"/>
              <a:gd name="connsiteY10" fmla="*/ 0 h 3728656"/>
              <a:gd name="connsiteX11" fmla="*/ 2433536 w 3837690"/>
              <a:gd name="connsiteY11" fmla="*/ 50005 h 3728656"/>
              <a:gd name="connsiteX12" fmla="*/ 3027594 w 3837690"/>
              <a:gd name="connsiteY12" fmla="*/ 370369 h 3728656"/>
              <a:gd name="connsiteX13" fmla="*/ 3385290 w 3837690"/>
              <a:gd name="connsiteY13" fmla="*/ 1171254 h 3728656"/>
              <a:gd name="connsiteX14" fmla="*/ 3461687 w 3837690"/>
              <a:gd name="connsiteY14" fmla="*/ 2214396 h 3728656"/>
              <a:gd name="connsiteX15" fmla="*/ 3430700 w 3837690"/>
              <a:gd name="connsiteY15" fmla="*/ 2656798 h 3728656"/>
              <a:gd name="connsiteX16" fmla="*/ 3292091 w 3837690"/>
              <a:gd name="connsiteY16" fmla="*/ 2978484 h 3728656"/>
              <a:gd name="connsiteX17" fmla="*/ 3837690 w 3837690"/>
              <a:gd name="connsiteY17" fmla="*/ 3223110 h 3728656"/>
              <a:gd name="connsiteX0" fmla="*/ 3835616 w 3835616"/>
              <a:gd name="connsiteY0" fmla="*/ 3219925 h 3728656"/>
              <a:gd name="connsiteX1" fmla="*/ 3417487 w 3835616"/>
              <a:gd name="connsiteY1" fmla="*/ 3513956 h 3728656"/>
              <a:gd name="connsiteX2" fmla="*/ 2964477 w 3835616"/>
              <a:gd name="connsiteY2" fmla="*/ 3558897 h 3728656"/>
              <a:gd name="connsiteX3" fmla="*/ 2335224 w 3835616"/>
              <a:gd name="connsiteY3" fmla="*/ 3727442 h 3728656"/>
              <a:gd name="connsiteX4" fmla="*/ 1046696 w 3835616"/>
              <a:gd name="connsiteY4" fmla="*/ 3462165 h 3728656"/>
              <a:gd name="connsiteX5" fmla="*/ 268858 w 3835616"/>
              <a:gd name="connsiteY5" fmla="*/ 2950050 h 3728656"/>
              <a:gd name="connsiteX6" fmla="*/ 18644 w 3835616"/>
              <a:gd name="connsiteY6" fmla="*/ 2200752 h 3728656"/>
              <a:gd name="connsiteX7" fmla="*/ 30297 w 3835616"/>
              <a:gd name="connsiteY7" fmla="*/ 1762911 h 3728656"/>
              <a:gd name="connsiteX8" fmla="*/ 301529 w 3835616"/>
              <a:gd name="connsiteY8" fmla="*/ 901232 h 3728656"/>
              <a:gd name="connsiteX9" fmla="*/ 717992 w 3835616"/>
              <a:gd name="connsiteY9" fmla="*/ 341005 h 3728656"/>
              <a:gd name="connsiteX10" fmla="*/ 1651216 w 3835616"/>
              <a:gd name="connsiteY10" fmla="*/ 0 h 3728656"/>
              <a:gd name="connsiteX11" fmla="*/ 2433536 w 3835616"/>
              <a:gd name="connsiteY11" fmla="*/ 50005 h 3728656"/>
              <a:gd name="connsiteX12" fmla="*/ 3027594 w 3835616"/>
              <a:gd name="connsiteY12" fmla="*/ 370369 h 3728656"/>
              <a:gd name="connsiteX13" fmla="*/ 3385290 w 3835616"/>
              <a:gd name="connsiteY13" fmla="*/ 1171254 h 3728656"/>
              <a:gd name="connsiteX14" fmla="*/ 3461687 w 3835616"/>
              <a:gd name="connsiteY14" fmla="*/ 2214396 h 3728656"/>
              <a:gd name="connsiteX15" fmla="*/ 3430700 w 3835616"/>
              <a:gd name="connsiteY15" fmla="*/ 2656798 h 3728656"/>
              <a:gd name="connsiteX16" fmla="*/ 3292091 w 3835616"/>
              <a:gd name="connsiteY16" fmla="*/ 2978484 h 3728656"/>
              <a:gd name="connsiteX17" fmla="*/ 3751780 w 3835616"/>
              <a:gd name="connsiteY17" fmla="*/ 3256428 h 3728656"/>
              <a:gd name="connsiteX0" fmla="*/ 3835616 w 3835616"/>
              <a:gd name="connsiteY0" fmla="*/ 3219925 h 3729924"/>
              <a:gd name="connsiteX1" fmla="*/ 3417487 w 3835616"/>
              <a:gd name="connsiteY1" fmla="*/ 3513956 h 3729924"/>
              <a:gd name="connsiteX2" fmla="*/ 2964477 w 3835616"/>
              <a:gd name="connsiteY2" fmla="*/ 3558897 h 3729924"/>
              <a:gd name="connsiteX3" fmla="*/ 2222800 w 3835616"/>
              <a:gd name="connsiteY3" fmla="*/ 3728717 h 3729924"/>
              <a:gd name="connsiteX4" fmla="*/ 1046696 w 3835616"/>
              <a:gd name="connsiteY4" fmla="*/ 3462165 h 3729924"/>
              <a:gd name="connsiteX5" fmla="*/ 268858 w 3835616"/>
              <a:gd name="connsiteY5" fmla="*/ 2950050 h 3729924"/>
              <a:gd name="connsiteX6" fmla="*/ 18644 w 3835616"/>
              <a:gd name="connsiteY6" fmla="*/ 2200752 h 3729924"/>
              <a:gd name="connsiteX7" fmla="*/ 30297 w 3835616"/>
              <a:gd name="connsiteY7" fmla="*/ 1762911 h 3729924"/>
              <a:gd name="connsiteX8" fmla="*/ 301529 w 3835616"/>
              <a:gd name="connsiteY8" fmla="*/ 901232 h 3729924"/>
              <a:gd name="connsiteX9" fmla="*/ 717992 w 3835616"/>
              <a:gd name="connsiteY9" fmla="*/ 341005 h 3729924"/>
              <a:gd name="connsiteX10" fmla="*/ 1651216 w 3835616"/>
              <a:gd name="connsiteY10" fmla="*/ 0 h 3729924"/>
              <a:gd name="connsiteX11" fmla="*/ 2433536 w 3835616"/>
              <a:gd name="connsiteY11" fmla="*/ 50005 h 3729924"/>
              <a:gd name="connsiteX12" fmla="*/ 3027594 w 3835616"/>
              <a:gd name="connsiteY12" fmla="*/ 370369 h 3729924"/>
              <a:gd name="connsiteX13" fmla="*/ 3385290 w 3835616"/>
              <a:gd name="connsiteY13" fmla="*/ 1171254 h 3729924"/>
              <a:gd name="connsiteX14" fmla="*/ 3461687 w 3835616"/>
              <a:gd name="connsiteY14" fmla="*/ 2214396 h 3729924"/>
              <a:gd name="connsiteX15" fmla="*/ 3430700 w 3835616"/>
              <a:gd name="connsiteY15" fmla="*/ 2656798 h 3729924"/>
              <a:gd name="connsiteX16" fmla="*/ 3292091 w 3835616"/>
              <a:gd name="connsiteY16" fmla="*/ 2978484 h 3729924"/>
              <a:gd name="connsiteX17" fmla="*/ 3751780 w 3835616"/>
              <a:gd name="connsiteY17" fmla="*/ 3256428 h 3729924"/>
              <a:gd name="connsiteX0" fmla="*/ 3835616 w 3835616"/>
              <a:gd name="connsiteY0" fmla="*/ 3219925 h 3731978"/>
              <a:gd name="connsiteX1" fmla="*/ 3417487 w 3835616"/>
              <a:gd name="connsiteY1" fmla="*/ 3513956 h 3731978"/>
              <a:gd name="connsiteX2" fmla="*/ 2964477 w 3835616"/>
              <a:gd name="connsiteY2" fmla="*/ 3558897 h 3731978"/>
              <a:gd name="connsiteX3" fmla="*/ 2222800 w 3835616"/>
              <a:gd name="connsiteY3" fmla="*/ 3728717 h 3731978"/>
              <a:gd name="connsiteX4" fmla="*/ 1046696 w 3835616"/>
              <a:gd name="connsiteY4" fmla="*/ 3462165 h 3731978"/>
              <a:gd name="connsiteX5" fmla="*/ 268858 w 3835616"/>
              <a:gd name="connsiteY5" fmla="*/ 2950050 h 3731978"/>
              <a:gd name="connsiteX6" fmla="*/ 18644 w 3835616"/>
              <a:gd name="connsiteY6" fmla="*/ 2200752 h 3731978"/>
              <a:gd name="connsiteX7" fmla="*/ 30297 w 3835616"/>
              <a:gd name="connsiteY7" fmla="*/ 1762911 h 3731978"/>
              <a:gd name="connsiteX8" fmla="*/ 301529 w 3835616"/>
              <a:gd name="connsiteY8" fmla="*/ 901232 h 3731978"/>
              <a:gd name="connsiteX9" fmla="*/ 717992 w 3835616"/>
              <a:gd name="connsiteY9" fmla="*/ 341005 h 3731978"/>
              <a:gd name="connsiteX10" fmla="*/ 1651216 w 3835616"/>
              <a:gd name="connsiteY10" fmla="*/ 0 h 3731978"/>
              <a:gd name="connsiteX11" fmla="*/ 2433536 w 3835616"/>
              <a:gd name="connsiteY11" fmla="*/ 50005 h 3731978"/>
              <a:gd name="connsiteX12" fmla="*/ 3027594 w 3835616"/>
              <a:gd name="connsiteY12" fmla="*/ 370369 h 3731978"/>
              <a:gd name="connsiteX13" fmla="*/ 3385290 w 3835616"/>
              <a:gd name="connsiteY13" fmla="*/ 1171254 h 3731978"/>
              <a:gd name="connsiteX14" fmla="*/ 3461687 w 3835616"/>
              <a:gd name="connsiteY14" fmla="*/ 2214396 h 3731978"/>
              <a:gd name="connsiteX15" fmla="*/ 3430700 w 3835616"/>
              <a:gd name="connsiteY15" fmla="*/ 2656798 h 3731978"/>
              <a:gd name="connsiteX16" fmla="*/ 3292091 w 3835616"/>
              <a:gd name="connsiteY16" fmla="*/ 2978484 h 3731978"/>
              <a:gd name="connsiteX17" fmla="*/ 3751780 w 3835616"/>
              <a:gd name="connsiteY17" fmla="*/ 3256428 h 3731978"/>
              <a:gd name="connsiteX0" fmla="*/ 3835616 w 3835616"/>
              <a:gd name="connsiteY0" fmla="*/ 3219925 h 3731979"/>
              <a:gd name="connsiteX1" fmla="*/ 3417487 w 3835616"/>
              <a:gd name="connsiteY1" fmla="*/ 3513956 h 3731979"/>
              <a:gd name="connsiteX2" fmla="*/ 2964477 w 3835616"/>
              <a:gd name="connsiteY2" fmla="*/ 3558897 h 3731979"/>
              <a:gd name="connsiteX3" fmla="*/ 2222800 w 3835616"/>
              <a:gd name="connsiteY3" fmla="*/ 3728717 h 3731979"/>
              <a:gd name="connsiteX4" fmla="*/ 1046696 w 3835616"/>
              <a:gd name="connsiteY4" fmla="*/ 3462165 h 3731979"/>
              <a:gd name="connsiteX5" fmla="*/ 268858 w 3835616"/>
              <a:gd name="connsiteY5" fmla="*/ 2950050 h 3731979"/>
              <a:gd name="connsiteX6" fmla="*/ 18644 w 3835616"/>
              <a:gd name="connsiteY6" fmla="*/ 2200752 h 3731979"/>
              <a:gd name="connsiteX7" fmla="*/ 30297 w 3835616"/>
              <a:gd name="connsiteY7" fmla="*/ 1762911 h 3731979"/>
              <a:gd name="connsiteX8" fmla="*/ 717992 w 3835616"/>
              <a:gd name="connsiteY8" fmla="*/ 341005 h 3731979"/>
              <a:gd name="connsiteX9" fmla="*/ 1651216 w 3835616"/>
              <a:gd name="connsiteY9" fmla="*/ 0 h 3731979"/>
              <a:gd name="connsiteX10" fmla="*/ 2433536 w 3835616"/>
              <a:gd name="connsiteY10" fmla="*/ 50005 h 3731979"/>
              <a:gd name="connsiteX11" fmla="*/ 3027594 w 3835616"/>
              <a:gd name="connsiteY11" fmla="*/ 370369 h 3731979"/>
              <a:gd name="connsiteX12" fmla="*/ 3385290 w 3835616"/>
              <a:gd name="connsiteY12" fmla="*/ 1171254 h 3731979"/>
              <a:gd name="connsiteX13" fmla="*/ 3461687 w 3835616"/>
              <a:gd name="connsiteY13" fmla="*/ 2214396 h 3731979"/>
              <a:gd name="connsiteX14" fmla="*/ 3430700 w 3835616"/>
              <a:gd name="connsiteY14" fmla="*/ 2656798 h 3731979"/>
              <a:gd name="connsiteX15" fmla="*/ 3292091 w 3835616"/>
              <a:gd name="connsiteY15" fmla="*/ 2978484 h 3731979"/>
              <a:gd name="connsiteX16" fmla="*/ 3751780 w 3835616"/>
              <a:gd name="connsiteY16" fmla="*/ 3256428 h 3731979"/>
              <a:gd name="connsiteX0" fmla="*/ 3835616 w 3835616"/>
              <a:gd name="connsiteY0" fmla="*/ 3219925 h 3731979"/>
              <a:gd name="connsiteX1" fmla="*/ 3417487 w 3835616"/>
              <a:gd name="connsiteY1" fmla="*/ 3513956 h 3731979"/>
              <a:gd name="connsiteX2" fmla="*/ 2964477 w 3835616"/>
              <a:gd name="connsiteY2" fmla="*/ 3558897 h 3731979"/>
              <a:gd name="connsiteX3" fmla="*/ 2222800 w 3835616"/>
              <a:gd name="connsiteY3" fmla="*/ 3728717 h 3731979"/>
              <a:gd name="connsiteX4" fmla="*/ 1046696 w 3835616"/>
              <a:gd name="connsiteY4" fmla="*/ 3462165 h 3731979"/>
              <a:gd name="connsiteX5" fmla="*/ 268858 w 3835616"/>
              <a:gd name="connsiteY5" fmla="*/ 2950050 h 3731979"/>
              <a:gd name="connsiteX6" fmla="*/ 18644 w 3835616"/>
              <a:gd name="connsiteY6" fmla="*/ 2200752 h 3731979"/>
              <a:gd name="connsiteX7" fmla="*/ 30297 w 3835616"/>
              <a:gd name="connsiteY7" fmla="*/ 1762911 h 3731979"/>
              <a:gd name="connsiteX8" fmla="*/ 542523 w 3835616"/>
              <a:gd name="connsiteY8" fmla="*/ 291475 h 3731979"/>
              <a:gd name="connsiteX9" fmla="*/ 1651216 w 3835616"/>
              <a:gd name="connsiteY9" fmla="*/ 0 h 3731979"/>
              <a:gd name="connsiteX10" fmla="*/ 2433536 w 3835616"/>
              <a:gd name="connsiteY10" fmla="*/ 50005 h 3731979"/>
              <a:gd name="connsiteX11" fmla="*/ 3027594 w 3835616"/>
              <a:gd name="connsiteY11" fmla="*/ 370369 h 3731979"/>
              <a:gd name="connsiteX12" fmla="*/ 3385290 w 3835616"/>
              <a:gd name="connsiteY12" fmla="*/ 1171254 h 3731979"/>
              <a:gd name="connsiteX13" fmla="*/ 3461687 w 3835616"/>
              <a:gd name="connsiteY13" fmla="*/ 2214396 h 3731979"/>
              <a:gd name="connsiteX14" fmla="*/ 3430700 w 3835616"/>
              <a:gd name="connsiteY14" fmla="*/ 2656798 h 3731979"/>
              <a:gd name="connsiteX15" fmla="*/ 3292091 w 3835616"/>
              <a:gd name="connsiteY15" fmla="*/ 2978484 h 3731979"/>
              <a:gd name="connsiteX16" fmla="*/ 3751780 w 3835616"/>
              <a:gd name="connsiteY16" fmla="*/ 3256428 h 3731979"/>
              <a:gd name="connsiteX0" fmla="*/ 3833553 w 3833553"/>
              <a:gd name="connsiteY0" fmla="*/ 3219925 h 3731979"/>
              <a:gd name="connsiteX1" fmla="*/ 3415424 w 3833553"/>
              <a:gd name="connsiteY1" fmla="*/ 3513956 h 3731979"/>
              <a:gd name="connsiteX2" fmla="*/ 2962414 w 3833553"/>
              <a:gd name="connsiteY2" fmla="*/ 3558897 h 3731979"/>
              <a:gd name="connsiteX3" fmla="*/ 2220737 w 3833553"/>
              <a:gd name="connsiteY3" fmla="*/ 3728717 h 3731979"/>
              <a:gd name="connsiteX4" fmla="*/ 1044633 w 3833553"/>
              <a:gd name="connsiteY4" fmla="*/ 3462165 h 3731979"/>
              <a:gd name="connsiteX5" fmla="*/ 266795 w 3833553"/>
              <a:gd name="connsiteY5" fmla="*/ 2950050 h 3731979"/>
              <a:gd name="connsiteX6" fmla="*/ 16581 w 3833553"/>
              <a:gd name="connsiteY6" fmla="*/ 2200752 h 3731979"/>
              <a:gd name="connsiteX7" fmla="*/ 34598 w 3833553"/>
              <a:gd name="connsiteY7" fmla="*/ 1633447 h 3731979"/>
              <a:gd name="connsiteX8" fmla="*/ 540460 w 3833553"/>
              <a:gd name="connsiteY8" fmla="*/ 291475 h 3731979"/>
              <a:gd name="connsiteX9" fmla="*/ 1649153 w 3833553"/>
              <a:gd name="connsiteY9" fmla="*/ 0 h 3731979"/>
              <a:gd name="connsiteX10" fmla="*/ 2431473 w 3833553"/>
              <a:gd name="connsiteY10" fmla="*/ 50005 h 3731979"/>
              <a:gd name="connsiteX11" fmla="*/ 3025531 w 3833553"/>
              <a:gd name="connsiteY11" fmla="*/ 370369 h 3731979"/>
              <a:gd name="connsiteX12" fmla="*/ 3383227 w 3833553"/>
              <a:gd name="connsiteY12" fmla="*/ 1171254 h 3731979"/>
              <a:gd name="connsiteX13" fmla="*/ 3459624 w 3833553"/>
              <a:gd name="connsiteY13" fmla="*/ 2214396 h 3731979"/>
              <a:gd name="connsiteX14" fmla="*/ 3428637 w 3833553"/>
              <a:gd name="connsiteY14" fmla="*/ 2656798 h 3731979"/>
              <a:gd name="connsiteX15" fmla="*/ 3290028 w 3833553"/>
              <a:gd name="connsiteY15" fmla="*/ 2978484 h 3731979"/>
              <a:gd name="connsiteX16" fmla="*/ 3749717 w 3833553"/>
              <a:gd name="connsiteY16" fmla="*/ 3256428 h 3731979"/>
              <a:gd name="connsiteX0" fmla="*/ 3833553 w 3833553"/>
              <a:gd name="connsiteY0" fmla="*/ 3219925 h 3731979"/>
              <a:gd name="connsiteX1" fmla="*/ 3415424 w 3833553"/>
              <a:gd name="connsiteY1" fmla="*/ 3513956 h 3731979"/>
              <a:gd name="connsiteX2" fmla="*/ 2962414 w 3833553"/>
              <a:gd name="connsiteY2" fmla="*/ 3558897 h 3731979"/>
              <a:gd name="connsiteX3" fmla="*/ 2220737 w 3833553"/>
              <a:gd name="connsiteY3" fmla="*/ 3728717 h 3731979"/>
              <a:gd name="connsiteX4" fmla="*/ 1044633 w 3833553"/>
              <a:gd name="connsiteY4" fmla="*/ 3462165 h 3731979"/>
              <a:gd name="connsiteX5" fmla="*/ 266795 w 3833553"/>
              <a:gd name="connsiteY5" fmla="*/ 2950050 h 3731979"/>
              <a:gd name="connsiteX6" fmla="*/ 16581 w 3833553"/>
              <a:gd name="connsiteY6" fmla="*/ 2200752 h 3731979"/>
              <a:gd name="connsiteX7" fmla="*/ 34598 w 3833553"/>
              <a:gd name="connsiteY7" fmla="*/ 1633447 h 3731979"/>
              <a:gd name="connsiteX8" fmla="*/ 540460 w 3833553"/>
              <a:gd name="connsiteY8" fmla="*/ 291475 h 3731979"/>
              <a:gd name="connsiteX9" fmla="*/ 1649153 w 3833553"/>
              <a:gd name="connsiteY9" fmla="*/ 0 h 3731979"/>
              <a:gd name="connsiteX10" fmla="*/ 2431473 w 3833553"/>
              <a:gd name="connsiteY10" fmla="*/ 50005 h 3731979"/>
              <a:gd name="connsiteX11" fmla="*/ 3025531 w 3833553"/>
              <a:gd name="connsiteY11" fmla="*/ 370369 h 3731979"/>
              <a:gd name="connsiteX12" fmla="*/ 3383227 w 3833553"/>
              <a:gd name="connsiteY12" fmla="*/ 1171254 h 3731979"/>
              <a:gd name="connsiteX13" fmla="*/ 3459624 w 3833553"/>
              <a:gd name="connsiteY13" fmla="*/ 2214396 h 3731979"/>
              <a:gd name="connsiteX14" fmla="*/ 3428637 w 3833553"/>
              <a:gd name="connsiteY14" fmla="*/ 2656798 h 3731979"/>
              <a:gd name="connsiteX15" fmla="*/ 3290028 w 3833553"/>
              <a:gd name="connsiteY15" fmla="*/ 2978484 h 3731979"/>
              <a:gd name="connsiteX16" fmla="*/ 3749717 w 3833553"/>
              <a:gd name="connsiteY16" fmla="*/ 3256428 h 3731979"/>
              <a:gd name="connsiteX0" fmla="*/ 3833188 w 3833188"/>
              <a:gd name="connsiteY0" fmla="*/ 3219925 h 3731979"/>
              <a:gd name="connsiteX1" fmla="*/ 3415059 w 3833188"/>
              <a:gd name="connsiteY1" fmla="*/ 3513956 h 3731979"/>
              <a:gd name="connsiteX2" fmla="*/ 2962049 w 3833188"/>
              <a:gd name="connsiteY2" fmla="*/ 3558897 h 3731979"/>
              <a:gd name="connsiteX3" fmla="*/ 2220372 w 3833188"/>
              <a:gd name="connsiteY3" fmla="*/ 3728717 h 3731979"/>
              <a:gd name="connsiteX4" fmla="*/ 1044268 w 3833188"/>
              <a:gd name="connsiteY4" fmla="*/ 3462165 h 3731979"/>
              <a:gd name="connsiteX5" fmla="*/ 261479 w 3833188"/>
              <a:gd name="connsiteY5" fmla="*/ 3050740 h 3731979"/>
              <a:gd name="connsiteX6" fmla="*/ 16216 w 3833188"/>
              <a:gd name="connsiteY6" fmla="*/ 2200752 h 3731979"/>
              <a:gd name="connsiteX7" fmla="*/ 34233 w 3833188"/>
              <a:gd name="connsiteY7" fmla="*/ 1633447 h 3731979"/>
              <a:gd name="connsiteX8" fmla="*/ 540095 w 3833188"/>
              <a:gd name="connsiteY8" fmla="*/ 291475 h 3731979"/>
              <a:gd name="connsiteX9" fmla="*/ 1648788 w 3833188"/>
              <a:gd name="connsiteY9" fmla="*/ 0 h 3731979"/>
              <a:gd name="connsiteX10" fmla="*/ 2431108 w 3833188"/>
              <a:gd name="connsiteY10" fmla="*/ 50005 h 3731979"/>
              <a:gd name="connsiteX11" fmla="*/ 3025166 w 3833188"/>
              <a:gd name="connsiteY11" fmla="*/ 370369 h 3731979"/>
              <a:gd name="connsiteX12" fmla="*/ 3382862 w 3833188"/>
              <a:gd name="connsiteY12" fmla="*/ 1171254 h 3731979"/>
              <a:gd name="connsiteX13" fmla="*/ 3459259 w 3833188"/>
              <a:gd name="connsiteY13" fmla="*/ 2214396 h 3731979"/>
              <a:gd name="connsiteX14" fmla="*/ 3428272 w 3833188"/>
              <a:gd name="connsiteY14" fmla="*/ 2656798 h 3731979"/>
              <a:gd name="connsiteX15" fmla="*/ 3289663 w 3833188"/>
              <a:gd name="connsiteY15" fmla="*/ 2978484 h 3731979"/>
              <a:gd name="connsiteX16" fmla="*/ 3749352 w 3833188"/>
              <a:gd name="connsiteY16" fmla="*/ 3256428 h 3731979"/>
              <a:gd name="connsiteX0" fmla="*/ 3833188 w 3833188"/>
              <a:gd name="connsiteY0" fmla="*/ 3219925 h 3729118"/>
              <a:gd name="connsiteX1" fmla="*/ 3415059 w 3833188"/>
              <a:gd name="connsiteY1" fmla="*/ 3513956 h 3729118"/>
              <a:gd name="connsiteX2" fmla="*/ 2962049 w 3833188"/>
              <a:gd name="connsiteY2" fmla="*/ 3558897 h 3729118"/>
              <a:gd name="connsiteX3" fmla="*/ 2220372 w 3833188"/>
              <a:gd name="connsiteY3" fmla="*/ 3728717 h 3729118"/>
              <a:gd name="connsiteX4" fmla="*/ 1042147 w 3833188"/>
              <a:gd name="connsiteY4" fmla="*/ 3505319 h 3729118"/>
              <a:gd name="connsiteX5" fmla="*/ 261479 w 3833188"/>
              <a:gd name="connsiteY5" fmla="*/ 3050740 h 3729118"/>
              <a:gd name="connsiteX6" fmla="*/ 16216 w 3833188"/>
              <a:gd name="connsiteY6" fmla="*/ 2200752 h 3729118"/>
              <a:gd name="connsiteX7" fmla="*/ 34233 w 3833188"/>
              <a:gd name="connsiteY7" fmla="*/ 1633447 h 3729118"/>
              <a:gd name="connsiteX8" fmla="*/ 540095 w 3833188"/>
              <a:gd name="connsiteY8" fmla="*/ 291475 h 3729118"/>
              <a:gd name="connsiteX9" fmla="*/ 1648788 w 3833188"/>
              <a:gd name="connsiteY9" fmla="*/ 0 h 3729118"/>
              <a:gd name="connsiteX10" fmla="*/ 2431108 w 3833188"/>
              <a:gd name="connsiteY10" fmla="*/ 50005 h 3729118"/>
              <a:gd name="connsiteX11" fmla="*/ 3025166 w 3833188"/>
              <a:gd name="connsiteY11" fmla="*/ 370369 h 3729118"/>
              <a:gd name="connsiteX12" fmla="*/ 3382862 w 3833188"/>
              <a:gd name="connsiteY12" fmla="*/ 1171254 h 3729118"/>
              <a:gd name="connsiteX13" fmla="*/ 3459259 w 3833188"/>
              <a:gd name="connsiteY13" fmla="*/ 2214396 h 3729118"/>
              <a:gd name="connsiteX14" fmla="*/ 3428272 w 3833188"/>
              <a:gd name="connsiteY14" fmla="*/ 2656798 h 3729118"/>
              <a:gd name="connsiteX15" fmla="*/ 3289663 w 3833188"/>
              <a:gd name="connsiteY15" fmla="*/ 2978484 h 3729118"/>
              <a:gd name="connsiteX16" fmla="*/ 3749352 w 3833188"/>
              <a:gd name="connsiteY16" fmla="*/ 3256428 h 3729118"/>
              <a:gd name="connsiteX0" fmla="*/ 3755903 w 3755903"/>
              <a:gd name="connsiteY0" fmla="*/ 3264410 h 3729117"/>
              <a:gd name="connsiteX1" fmla="*/ 3415059 w 3755903"/>
              <a:gd name="connsiteY1" fmla="*/ 3513956 h 3729117"/>
              <a:gd name="connsiteX2" fmla="*/ 2962049 w 3755903"/>
              <a:gd name="connsiteY2" fmla="*/ 3558897 h 3729117"/>
              <a:gd name="connsiteX3" fmla="*/ 2220372 w 3755903"/>
              <a:gd name="connsiteY3" fmla="*/ 3728717 h 3729117"/>
              <a:gd name="connsiteX4" fmla="*/ 1042147 w 3755903"/>
              <a:gd name="connsiteY4" fmla="*/ 3505319 h 3729117"/>
              <a:gd name="connsiteX5" fmla="*/ 261479 w 3755903"/>
              <a:gd name="connsiteY5" fmla="*/ 3050740 h 3729117"/>
              <a:gd name="connsiteX6" fmla="*/ 16216 w 3755903"/>
              <a:gd name="connsiteY6" fmla="*/ 2200752 h 3729117"/>
              <a:gd name="connsiteX7" fmla="*/ 34233 w 3755903"/>
              <a:gd name="connsiteY7" fmla="*/ 1633447 h 3729117"/>
              <a:gd name="connsiteX8" fmla="*/ 540095 w 3755903"/>
              <a:gd name="connsiteY8" fmla="*/ 291475 h 3729117"/>
              <a:gd name="connsiteX9" fmla="*/ 1648788 w 3755903"/>
              <a:gd name="connsiteY9" fmla="*/ 0 h 3729117"/>
              <a:gd name="connsiteX10" fmla="*/ 2431108 w 3755903"/>
              <a:gd name="connsiteY10" fmla="*/ 50005 h 3729117"/>
              <a:gd name="connsiteX11" fmla="*/ 3025166 w 3755903"/>
              <a:gd name="connsiteY11" fmla="*/ 370369 h 3729117"/>
              <a:gd name="connsiteX12" fmla="*/ 3382862 w 3755903"/>
              <a:gd name="connsiteY12" fmla="*/ 1171254 h 3729117"/>
              <a:gd name="connsiteX13" fmla="*/ 3459259 w 3755903"/>
              <a:gd name="connsiteY13" fmla="*/ 2214396 h 3729117"/>
              <a:gd name="connsiteX14" fmla="*/ 3428272 w 3755903"/>
              <a:gd name="connsiteY14" fmla="*/ 2656798 h 3729117"/>
              <a:gd name="connsiteX15" fmla="*/ 3289663 w 3755903"/>
              <a:gd name="connsiteY15" fmla="*/ 2978484 h 3729117"/>
              <a:gd name="connsiteX16" fmla="*/ 3749352 w 3755903"/>
              <a:gd name="connsiteY16" fmla="*/ 3256428 h 3729117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59259 w 3755903"/>
              <a:gd name="connsiteY13" fmla="*/ 2214396 h 3729114"/>
              <a:gd name="connsiteX14" fmla="*/ 3428272 w 3755903"/>
              <a:gd name="connsiteY14" fmla="*/ 2656798 h 3729114"/>
              <a:gd name="connsiteX15" fmla="*/ 3289663 w 3755903"/>
              <a:gd name="connsiteY15" fmla="*/ 2978484 h 3729114"/>
              <a:gd name="connsiteX16" fmla="*/ 3749352 w 3755903"/>
              <a:gd name="connsiteY16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59259 w 3755903"/>
              <a:gd name="connsiteY13" fmla="*/ 2214396 h 3729114"/>
              <a:gd name="connsiteX14" fmla="*/ 3422529 w 3755903"/>
              <a:gd name="connsiteY14" fmla="*/ 2656123 h 3729114"/>
              <a:gd name="connsiteX15" fmla="*/ 3289663 w 3755903"/>
              <a:gd name="connsiteY15" fmla="*/ 2978484 h 3729114"/>
              <a:gd name="connsiteX16" fmla="*/ 3749352 w 3755903"/>
              <a:gd name="connsiteY16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22529 w 3755903"/>
              <a:gd name="connsiteY13" fmla="*/ 2656123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30454 w 3755903"/>
              <a:gd name="connsiteY13" fmla="*/ 2612424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30454 w 3755903"/>
              <a:gd name="connsiteY13" fmla="*/ 2612424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8881"/>
              <a:gd name="connsiteX1" fmla="*/ 3391649 w 3755903"/>
              <a:gd name="connsiteY1" fmla="*/ 3520134 h 3728881"/>
              <a:gd name="connsiteX2" fmla="*/ 2962922 w 3755903"/>
              <a:gd name="connsiteY2" fmla="*/ 3541149 h 3728881"/>
              <a:gd name="connsiteX3" fmla="*/ 2220372 w 3755903"/>
              <a:gd name="connsiteY3" fmla="*/ 3728717 h 3728881"/>
              <a:gd name="connsiteX4" fmla="*/ 1042147 w 3755903"/>
              <a:gd name="connsiteY4" fmla="*/ 3505319 h 3728881"/>
              <a:gd name="connsiteX5" fmla="*/ 261479 w 3755903"/>
              <a:gd name="connsiteY5" fmla="*/ 3050740 h 3728881"/>
              <a:gd name="connsiteX6" fmla="*/ 16216 w 3755903"/>
              <a:gd name="connsiteY6" fmla="*/ 2200752 h 3728881"/>
              <a:gd name="connsiteX7" fmla="*/ 34233 w 3755903"/>
              <a:gd name="connsiteY7" fmla="*/ 1633447 h 3728881"/>
              <a:gd name="connsiteX8" fmla="*/ 540095 w 3755903"/>
              <a:gd name="connsiteY8" fmla="*/ 291475 h 3728881"/>
              <a:gd name="connsiteX9" fmla="*/ 1648788 w 3755903"/>
              <a:gd name="connsiteY9" fmla="*/ 0 h 3728881"/>
              <a:gd name="connsiteX10" fmla="*/ 2431108 w 3755903"/>
              <a:gd name="connsiteY10" fmla="*/ 50005 h 3728881"/>
              <a:gd name="connsiteX11" fmla="*/ 3025166 w 3755903"/>
              <a:gd name="connsiteY11" fmla="*/ 370369 h 3728881"/>
              <a:gd name="connsiteX12" fmla="*/ 3382862 w 3755903"/>
              <a:gd name="connsiteY12" fmla="*/ 1171254 h 3728881"/>
              <a:gd name="connsiteX13" fmla="*/ 3430454 w 3755903"/>
              <a:gd name="connsiteY13" fmla="*/ 2612424 h 3728881"/>
              <a:gd name="connsiteX14" fmla="*/ 3289663 w 3755903"/>
              <a:gd name="connsiteY14" fmla="*/ 2978484 h 3728881"/>
              <a:gd name="connsiteX15" fmla="*/ 3749352 w 3755903"/>
              <a:gd name="connsiteY15" fmla="*/ 3256428 h 3728881"/>
              <a:gd name="connsiteX0" fmla="*/ 3755903 w 3755903"/>
              <a:gd name="connsiteY0" fmla="*/ 3264410 h 3728816"/>
              <a:gd name="connsiteX1" fmla="*/ 3391649 w 3755903"/>
              <a:gd name="connsiteY1" fmla="*/ 3520134 h 3728816"/>
              <a:gd name="connsiteX2" fmla="*/ 2962922 w 3755903"/>
              <a:gd name="connsiteY2" fmla="*/ 3541149 h 3728816"/>
              <a:gd name="connsiteX3" fmla="*/ 2220372 w 3755903"/>
              <a:gd name="connsiteY3" fmla="*/ 3728717 h 3728816"/>
              <a:gd name="connsiteX4" fmla="*/ 1039530 w 3755903"/>
              <a:gd name="connsiteY4" fmla="*/ 3558566 h 3728816"/>
              <a:gd name="connsiteX5" fmla="*/ 261479 w 3755903"/>
              <a:gd name="connsiteY5" fmla="*/ 3050740 h 3728816"/>
              <a:gd name="connsiteX6" fmla="*/ 16216 w 3755903"/>
              <a:gd name="connsiteY6" fmla="*/ 2200752 h 3728816"/>
              <a:gd name="connsiteX7" fmla="*/ 34233 w 3755903"/>
              <a:gd name="connsiteY7" fmla="*/ 1633447 h 3728816"/>
              <a:gd name="connsiteX8" fmla="*/ 540095 w 3755903"/>
              <a:gd name="connsiteY8" fmla="*/ 291475 h 3728816"/>
              <a:gd name="connsiteX9" fmla="*/ 1648788 w 3755903"/>
              <a:gd name="connsiteY9" fmla="*/ 0 h 3728816"/>
              <a:gd name="connsiteX10" fmla="*/ 2431108 w 3755903"/>
              <a:gd name="connsiteY10" fmla="*/ 50005 h 3728816"/>
              <a:gd name="connsiteX11" fmla="*/ 3025166 w 3755903"/>
              <a:gd name="connsiteY11" fmla="*/ 370369 h 3728816"/>
              <a:gd name="connsiteX12" fmla="*/ 3382862 w 3755903"/>
              <a:gd name="connsiteY12" fmla="*/ 1171254 h 3728816"/>
              <a:gd name="connsiteX13" fmla="*/ 3430454 w 3755903"/>
              <a:gd name="connsiteY13" fmla="*/ 2612424 h 3728816"/>
              <a:gd name="connsiteX14" fmla="*/ 3289663 w 3755903"/>
              <a:gd name="connsiteY14" fmla="*/ 2978484 h 3728816"/>
              <a:gd name="connsiteX15" fmla="*/ 3749352 w 3755903"/>
              <a:gd name="connsiteY15" fmla="*/ 3256428 h 3728816"/>
              <a:gd name="connsiteX0" fmla="*/ 3750266 w 3750266"/>
              <a:gd name="connsiteY0" fmla="*/ 3264410 h 3728817"/>
              <a:gd name="connsiteX1" fmla="*/ 3386012 w 3750266"/>
              <a:gd name="connsiteY1" fmla="*/ 3520134 h 3728817"/>
              <a:gd name="connsiteX2" fmla="*/ 2957285 w 3750266"/>
              <a:gd name="connsiteY2" fmla="*/ 3541149 h 3728817"/>
              <a:gd name="connsiteX3" fmla="*/ 2214735 w 3750266"/>
              <a:gd name="connsiteY3" fmla="*/ 3728717 h 3728817"/>
              <a:gd name="connsiteX4" fmla="*/ 1033893 w 3750266"/>
              <a:gd name="connsiteY4" fmla="*/ 3558566 h 3728817"/>
              <a:gd name="connsiteX5" fmla="*/ 255842 w 3750266"/>
              <a:gd name="connsiteY5" fmla="*/ 3050740 h 3728817"/>
              <a:gd name="connsiteX6" fmla="*/ 18139 w 3750266"/>
              <a:gd name="connsiteY6" fmla="*/ 2281973 h 3728817"/>
              <a:gd name="connsiteX7" fmla="*/ 28596 w 3750266"/>
              <a:gd name="connsiteY7" fmla="*/ 1633447 h 3728817"/>
              <a:gd name="connsiteX8" fmla="*/ 534458 w 3750266"/>
              <a:gd name="connsiteY8" fmla="*/ 291475 h 3728817"/>
              <a:gd name="connsiteX9" fmla="*/ 1643151 w 3750266"/>
              <a:gd name="connsiteY9" fmla="*/ 0 h 3728817"/>
              <a:gd name="connsiteX10" fmla="*/ 2425471 w 3750266"/>
              <a:gd name="connsiteY10" fmla="*/ 50005 h 3728817"/>
              <a:gd name="connsiteX11" fmla="*/ 3019529 w 3750266"/>
              <a:gd name="connsiteY11" fmla="*/ 370369 h 3728817"/>
              <a:gd name="connsiteX12" fmla="*/ 3377225 w 3750266"/>
              <a:gd name="connsiteY12" fmla="*/ 1171254 h 3728817"/>
              <a:gd name="connsiteX13" fmla="*/ 3424817 w 3750266"/>
              <a:gd name="connsiteY13" fmla="*/ 2612424 h 3728817"/>
              <a:gd name="connsiteX14" fmla="*/ 3284026 w 3750266"/>
              <a:gd name="connsiteY14" fmla="*/ 2978484 h 3728817"/>
              <a:gd name="connsiteX15" fmla="*/ 3743715 w 3750266"/>
              <a:gd name="connsiteY15" fmla="*/ 3256428 h 3728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750266" h="3728817">
                <a:moveTo>
                  <a:pt x="3750266" y="3264410"/>
                </a:moveTo>
                <a:cubicBezTo>
                  <a:pt x="3737566" y="3279227"/>
                  <a:pt x="3518175" y="3474011"/>
                  <a:pt x="3386012" y="3520134"/>
                </a:cubicBezTo>
                <a:cubicBezTo>
                  <a:pt x="3253849" y="3566257"/>
                  <a:pt x="3152498" y="3506385"/>
                  <a:pt x="2957285" y="3541149"/>
                </a:cubicBezTo>
                <a:cubicBezTo>
                  <a:pt x="2762072" y="3575913"/>
                  <a:pt x="2535300" y="3725814"/>
                  <a:pt x="2214735" y="3728717"/>
                </a:cubicBezTo>
                <a:cubicBezTo>
                  <a:pt x="1894170" y="3731620"/>
                  <a:pt x="1360375" y="3671562"/>
                  <a:pt x="1033893" y="3558566"/>
                </a:cubicBezTo>
                <a:cubicBezTo>
                  <a:pt x="707411" y="3445570"/>
                  <a:pt x="425134" y="3263505"/>
                  <a:pt x="255842" y="3050740"/>
                </a:cubicBezTo>
                <a:cubicBezTo>
                  <a:pt x="86550" y="2837975"/>
                  <a:pt x="56013" y="2518188"/>
                  <a:pt x="18139" y="2281973"/>
                </a:cubicBezTo>
                <a:cubicBezTo>
                  <a:pt x="-19735" y="2045758"/>
                  <a:pt x="10668" y="1759550"/>
                  <a:pt x="28596" y="1633447"/>
                </a:cubicBezTo>
                <a:cubicBezTo>
                  <a:pt x="109920" y="1087868"/>
                  <a:pt x="265366" y="563716"/>
                  <a:pt x="534458" y="291475"/>
                </a:cubicBezTo>
                <a:cubicBezTo>
                  <a:pt x="803551" y="19234"/>
                  <a:pt x="1289344" y="6827"/>
                  <a:pt x="1643151" y="0"/>
                </a:cubicBezTo>
                <a:cubicBezTo>
                  <a:pt x="1856511" y="5080"/>
                  <a:pt x="2196075" y="-11723"/>
                  <a:pt x="2425471" y="50005"/>
                </a:cubicBezTo>
                <a:cubicBezTo>
                  <a:pt x="2654867" y="111733"/>
                  <a:pt x="2860903" y="183494"/>
                  <a:pt x="3019529" y="370369"/>
                </a:cubicBezTo>
                <a:cubicBezTo>
                  <a:pt x="3178155" y="557244"/>
                  <a:pt x="3309677" y="797578"/>
                  <a:pt x="3377225" y="1171254"/>
                </a:cubicBezTo>
                <a:cubicBezTo>
                  <a:pt x="3444773" y="1544930"/>
                  <a:pt x="3548826" y="1984764"/>
                  <a:pt x="3424817" y="2612424"/>
                </a:cubicBezTo>
                <a:cubicBezTo>
                  <a:pt x="3389203" y="2718531"/>
                  <a:pt x="3367291" y="2865644"/>
                  <a:pt x="3284026" y="2978484"/>
                </a:cubicBezTo>
                <a:cubicBezTo>
                  <a:pt x="3298252" y="3020691"/>
                  <a:pt x="3403215" y="3263535"/>
                  <a:pt x="3743715" y="3256428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C3FAC55-09C4-4EAD-9435-D35B1660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1" y="750899"/>
            <a:ext cx="3288851" cy="2046090"/>
          </a:xfrm>
        </p:spPr>
        <p:txBody>
          <a:bodyPr>
            <a:normAutofit/>
          </a:bodyPr>
          <a:lstStyle/>
          <a:p>
            <a:pPr algn="ctr"/>
            <a:r>
              <a:rPr lang="ko-KR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멀티레벨 큐 스케줄링</a:t>
            </a:r>
            <a:endParaRPr lang="ko-KR" altLang="en-US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F2934-6203-415F-89A8-DF314F572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315" y="3375348"/>
            <a:ext cx="3338285" cy="2940165"/>
          </a:xfrm>
        </p:spPr>
        <p:txBody>
          <a:bodyPr anchor="ctr">
            <a:normAutofit/>
          </a:bodyPr>
          <a:lstStyle/>
          <a:p>
            <a:pPr marL="342900" lvl="0" indent="-342900" algn="ctr" latinLnBrk="1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프로세스 특징에 따라 큐가 </a:t>
            </a:r>
            <a:r>
              <a:rPr lang="ko-KR" altLang="ko-KR" sz="2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정해짐</a:t>
            </a:r>
            <a:endParaRPr lang="ko-KR" altLang="ko-KR" sz="2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ctr" latinLnBrk="1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큐마다 우선순위 또는 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time slice 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존재</a:t>
            </a:r>
          </a:p>
          <a:p>
            <a:pPr marL="342900" lvl="0" indent="-342900" latinLnBrk="1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큐마다 각각 다른 스케줄링 알고리즘</a:t>
            </a:r>
          </a:p>
        </p:txBody>
      </p:sp>
    </p:spTree>
    <p:extLst>
      <p:ext uri="{BB962C8B-B14F-4D97-AF65-F5344CB8AC3E}">
        <p14:creationId xmlns:p14="http://schemas.microsoft.com/office/powerpoint/2010/main" val="2656762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0FA4E-99FF-4580-BD25-46CD3178B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462" y="2721934"/>
            <a:ext cx="10333075" cy="1414131"/>
          </a:xfrm>
        </p:spPr>
        <p:txBody>
          <a:bodyPr/>
          <a:lstStyle/>
          <a:p>
            <a:pPr algn="ctr"/>
            <a:r>
              <a:rPr lang="ko-KR" altLang="en-US" dirty="0"/>
              <a:t>스케줄링</a:t>
            </a:r>
          </a:p>
        </p:txBody>
      </p:sp>
    </p:spTree>
    <p:extLst>
      <p:ext uri="{BB962C8B-B14F-4D97-AF65-F5344CB8AC3E}">
        <p14:creationId xmlns:p14="http://schemas.microsoft.com/office/powerpoint/2010/main" val="3798995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3D6A03ED-7B7A-4C88-8FFC-A4D862447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53975754-B125-4FFC-9140-F88A16E3D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60726" y="398616"/>
            <a:ext cx="7177671" cy="5810148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  <a:gd name="connsiteX0" fmla="*/ 7142118 w 7631470"/>
              <a:gd name="connsiteY0" fmla="*/ 6405352 h 6405386"/>
              <a:gd name="connsiteX1" fmla="*/ 6552830 w 7631470"/>
              <a:gd name="connsiteY1" fmla="*/ 6396252 h 6405386"/>
              <a:gd name="connsiteX2" fmla="*/ 987782 w 7631470"/>
              <a:gd name="connsiteY2" fmla="*/ 6365722 h 6405386"/>
              <a:gd name="connsiteX3" fmla="*/ 0 w 7631470"/>
              <a:gd name="connsiteY3" fmla="*/ 6336938 h 6405386"/>
              <a:gd name="connsiteX4" fmla="*/ 0 w 7631470"/>
              <a:gd name="connsiteY4" fmla="*/ 32372 h 6405386"/>
              <a:gd name="connsiteX5" fmla="*/ 157934 w 7631470"/>
              <a:gd name="connsiteY5" fmla="*/ 32797 h 6405386"/>
              <a:gd name="connsiteX6" fmla="*/ 6431319 w 7631470"/>
              <a:gd name="connsiteY6" fmla="*/ 0 h 6405386"/>
              <a:gd name="connsiteX7" fmla="*/ 7631470 w 7631470"/>
              <a:gd name="connsiteY7" fmla="*/ 30531 h 6405386"/>
              <a:gd name="connsiteX8" fmla="*/ 7560032 w 7631470"/>
              <a:gd name="connsiteY8" fmla="*/ 6274128 h 6405386"/>
              <a:gd name="connsiteX9" fmla="*/ 7394324 w 7631470"/>
              <a:gd name="connsiteY9" fmla="*/ 6402154 h 6405386"/>
              <a:gd name="connsiteX10" fmla="*/ 7142118 w 7631470"/>
              <a:gd name="connsiteY10" fmla="*/ 6405352 h 6405386"/>
              <a:gd name="connsiteX0" fmla="*/ 7154766 w 7644118"/>
              <a:gd name="connsiteY0" fmla="*/ 6405352 h 6405386"/>
              <a:gd name="connsiteX1" fmla="*/ 6565478 w 7644118"/>
              <a:gd name="connsiteY1" fmla="*/ 6396252 h 6405386"/>
              <a:gd name="connsiteX2" fmla="*/ 1000430 w 7644118"/>
              <a:gd name="connsiteY2" fmla="*/ 6365722 h 6405386"/>
              <a:gd name="connsiteX3" fmla="*/ 0 w 7644118"/>
              <a:gd name="connsiteY3" fmla="*/ 6324387 h 6405386"/>
              <a:gd name="connsiteX4" fmla="*/ 12648 w 7644118"/>
              <a:gd name="connsiteY4" fmla="*/ 32372 h 6405386"/>
              <a:gd name="connsiteX5" fmla="*/ 170582 w 7644118"/>
              <a:gd name="connsiteY5" fmla="*/ 32797 h 6405386"/>
              <a:gd name="connsiteX6" fmla="*/ 6443967 w 7644118"/>
              <a:gd name="connsiteY6" fmla="*/ 0 h 6405386"/>
              <a:gd name="connsiteX7" fmla="*/ 7644118 w 7644118"/>
              <a:gd name="connsiteY7" fmla="*/ 30531 h 6405386"/>
              <a:gd name="connsiteX8" fmla="*/ 7572680 w 7644118"/>
              <a:gd name="connsiteY8" fmla="*/ 6274128 h 6405386"/>
              <a:gd name="connsiteX9" fmla="*/ 7406972 w 7644118"/>
              <a:gd name="connsiteY9" fmla="*/ 6402154 h 6405386"/>
              <a:gd name="connsiteX10" fmla="*/ 7154766 w 7644118"/>
              <a:gd name="connsiteY10" fmla="*/ 6405352 h 6405386"/>
              <a:gd name="connsiteX0" fmla="*/ 7167747 w 7657099"/>
              <a:gd name="connsiteY0" fmla="*/ 6405352 h 6405386"/>
              <a:gd name="connsiteX1" fmla="*/ 6578459 w 7657099"/>
              <a:gd name="connsiteY1" fmla="*/ 6396252 h 6405386"/>
              <a:gd name="connsiteX2" fmla="*/ 1013411 w 7657099"/>
              <a:gd name="connsiteY2" fmla="*/ 6365722 h 6405386"/>
              <a:gd name="connsiteX3" fmla="*/ 12981 w 7657099"/>
              <a:gd name="connsiteY3" fmla="*/ 6324387 h 6405386"/>
              <a:gd name="connsiteX4" fmla="*/ 25629 w 7657099"/>
              <a:gd name="connsiteY4" fmla="*/ 32372 h 6405386"/>
              <a:gd name="connsiteX5" fmla="*/ 183563 w 7657099"/>
              <a:gd name="connsiteY5" fmla="*/ 32797 h 6405386"/>
              <a:gd name="connsiteX6" fmla="*/ 6456948 w 7657099"/>
              <a:gd name="connsiteY6" fmla="*/ 0 h 6405386"/>
              <a:gd name="connsiteX7" fmla="*/ 7657099 w 7657099"/>
              <a:gd name="connsiteY7" fmla="*/ 30531 h 6405386"/>
              <a:gd name="connsiteX8" fmla="*/ 7585661 w 7657099"/>
              <a:gd name="connsiteY8" fmla="*/ 6274128 h 6405386"/>
              <a:gd name="connsiteX9" fmla="*/ 7419953 w 7657099"/>
              <a:gd name="connsiteY9" fmla="*/ 6402154 h 6405386"/>
              <a:gd name="connsiteX10" fmla="*/ 7167747 w 7657099"/>
              <a:gd name="connsiteY10" fmla="*/ 6405352 h 6405386"/>
              <a:gd name="connsiteX0" fmla="*/ 7236700 w 7726052"/>
              <a:gd name="connsiteY0" fmla="*/ 6405352 h 6405386"/>
              <a:gd name="connsiteX1" fmla="*/ 6647412 w 7726052"/>
              <a:gd name="connsiteY1" fmla="*/ 6396252 h 6405386"/>
              <a:gd name="connsiteX2" fmla="*/ 1082364 w 7726052"/>
              <a:gd name="connsiteY2" fmla="*/ 6365722 h 6405386"/>
              <a:gd name="connsiteX3" fmla="*/ 6051 w 7726052"/>
              <a:gd name="connsiteY3" fmla="*/ 6324387 h 6405386"/>
              <a:gd name="connsiteX4" fmla="*/ 94582 w 7726052"/>
              <a:gd name="connsiteY4" fmla="*/ 32372 h 6405386"/>
              <a:gd name="connsiteX5" fmla="*/ 252516 w 7726052"/>
              <a:gd name="connsiteY5" fmla="*/ 32797 h 6405386"/>
              <a:gd name="connsiteX6" fmla="*/ 6525901 w 7726052"/>
              <a:gd name="connsiteY6" fmla="*/ 0 h 6405386"/>
              <a:gd name="connsiteX7" fmla="*/ 7726052 w 7726052"/>
              <a:gd name="connsiteY7" fmla="*/ 30531 h 6405386"/>
              <a:gd name="connsiteX8" fmla="*/ 7654614 w 7726052"/>
              <a:gd name="connsiteY8" fmla="*/ 6274128 h 6405386"/>
              <a:gd name="connsiteX9" fmla="*/ 7488906 w 7726052"/>
              <a:gd name="connsiteY9" fmla="*/ 6402154 h 6405386"/>
              <a:gd name="connsiteX10" fmla="*/ 7236700 w 7726052"/>
              <a:gd name="connsiteY10" fmla="*/ 6405352 h 6405386"/>
              <a:gd name="connsiteX0" fmla="*/ 7240058 w 7729410"/>
              <a:gd name="connsiteY0" fmla="*/ 6405352 h 6405386"/>
              <a:gd name="connsiteX1" fmla="*/ 6650770 w 7729410"/>
              <a:gd name="connsiteY1" fmla="*/ 6396252 h 6405386"/>
              <a:gd name="connsiteX2" fmla="*/ 1085722 w 7729410"/>
              <a:gd name="connsiteY2" fmla="*/ 6365722 h 6405386"/>
              <a:gd name="connsiteX3" fmla="*/ 9409 w 7729410"/>
              <a:gd name="connsiteY3" fmla="*/ 6324387 h 6405386"/>
              <a:gd name="connsiteX4" fmla="*/ 47351 w 7729410"/>
              <a:gd name="connsiteY4" fmla="*/ 32372 h 6405386"/>
              <a:gd name="connsiteX5" fmla="*/ 255874 w 7729410"/>
              <a:gd name="connsiteY5" fmla="*/ 32797 h 6405386"/>
              <a:gd name="connsiteX6" fmla="*/ 6529259 w 7729410"/>
              <a:gd name="connsiteY6" fmla="*/ 0 h 6405386"/>
              <a:gd name="connsiteX7" fmla="*/ 7729410 w 7729410"/>
              <a:gd name="connsiteY7" fmla="*/ 30531 h 6405386"/>
              <a:gd name="connsiteX8" fmla="*/ 7657972 w 7729410"/>
              <a:gd name="connsiteY8" fmla="*/ 6274128 h 6405386"/>
              <a:gd name="connsiteX9" fmla="*/ 7492264 w 7729410"/>
              <a:gd name="connsiteY9" fmla="*/ 6402154 h 6405386"/>
              <a:gd name="connsiteX10" fmla="*/ 7240058 w 7729410"/>
              <a:gd name="connsiteY10" fmla="*/ 6405352 h 640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29410" h="6405386">
                <a:moveTo>
                  <a:pt x="7240058" y="6405352"/>
                </a:moveTo>
                <a:cubicBezTo>
                  <a:pt x="7065297" y="6404963"/>
                  <a:pt x="6846319" y="6401325"/>
                  <a:pt x="6650770" y="6396252"/>
                </a:cubicBezTo>
                <a:lnTo>
                  <a:pt x="1085722" y="6365722"/>
                </a:lnTo>
                <a:lnTo>
                  <a:pt x="9409" y="6324387"/>
                </a:lnTo>
                <a:cubicBezTo>
                  <a:pt x="-24317" y="4214496"/>
                  <a:pt x="43135" y="2129710"/>
                  <a:pt x="47351" y="32372"/>
                </a:cubicBezTo>
                <a:lnTo>
                  <a:pt x="255874" y="32797"/>
                </a:lnTo>
                <a:lnTo>
                  <a:pt x="6529259" y="0"/>
                </a:lnTo>
                <a:cubicBezTo>
                  <a:pt x="7029322" y="30531"/>
                  <a:pt x="7386510" y="-1"/>
                  <a:pt x="7729410" y="30531"/>
                </a:cubicBezTo>
                <a:cubicBezTo>
                  <a:pt x="7707716" y="2585987"/>
                  <a:pt x="7753223" y="4971471"/>
                  <a:pt x="7657972" y="6274128"/>
                </a:cubicBezTo>
                <a:cubicBezTo>
                  <a:pt x="7649782" y="6434165"/>
                  <a:pt x="7656570" y="6381800"/>
                  <a:pt x="7492264" y="6402154"/>
                </a:cubicBezTo>
                <a:cubicBezTo>
                  <a:pt x="7433854" y="6404650"/>
                  <a:pt x="7344915" y="6405586"/>
                  <a:pt x="7240058" y="6405352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2C673667-46AA-4DF0-A85B-F7D6E52DB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539370" flipH="1" flipV="1">
            <a:off x="617882" y="494866"/>
            <a:ext cx="4036224" cy="2597228"/>
          </a:xfrm>
          <a:custGeom>
            <a:avLst/>
            <a:gdLst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403600 w 3637280"/>
              <a:gd name="connsiteY39" fmla="*/ 3505200 h 4023360"/>
              <a:gd name="connsiteX40" fmla="*/ 3505200 w 3637280"/>
              <a:gd name="connsiteY40" fmla="*/ 3596640 h 4023360"/>
              <a:gd name="connsiteX41" fmla="*/ 3545840 w 3637280"/>
              <a:gd name="connsiteY41" fmla="*/ 3637280 h 4023360"/>
              <a:gd name="connsiteX42" fmla="*/ 3596640 w 3637280"/>
              <a:gd name="connsiteY42" fmla="*/ 3667760 h 4023360"/>
              <a:gd name="connsiteX43" fmla="*/ 3637280 w 3637280"/>
              <a:gd name="connsiteY43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45840 w 3637280"/>
              <a:gd name="connsiteY40" fmla="*/ 3637280 h 4023360"/>
              <a:gd name="connsiteX41" fmla="*/ 3596640 w 3637280"/>
              <a:gd name="connsiteY41" fmla="*/ 3667760 h 4023360"/>
              <a:gd name="connsiteX42" fmla="*/ 3637280 w 3637280"/>
              <a:gd name="connsiteY42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96640 w 3637280"/>
              <a:gd name="connsiteY40" fmla="*/ 3667760 h 4023360"/>
              <a:gd name="connsiteX41" fmla="*/ 3637280 w 3637280"/>
              <a:gd name="connsiteY41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96640 w 3637280"/>
              <a:gd name="connsiteY40" fmla="*/ 366776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0" fmla="*/ 3637280 w 3820160"/>
              <a:gd name="connsiteY0" fmla="*/ 3352800 h 4023360"/>
              <a:gd name="connsiteX1" fmla="*/ 3606800 w 3820160"/>
              <a:gd name="connsiteY1" fmla="*/ 3403600 h 4023360"/>
              <a:gd name="connsiteX2" fmla="*/ 3556000 w 3820160"/>
              <a:gd name="connsiteY2" fmla="*/ 3474720 h 4023360"/>
              <a:gd name="connsiteX3" fmla="*/ 3535680 w 3820160"/>
              <a:gd name="connsiteY3" fmla="*/ 3505200 h 4023360"/>
              <a:gd name="connsiteX4" fmla="*/ 3515360 w 3820160"/>
              <a:gd name="connsiteY4" fmla="*/ 3525520 h 4023360"/>
              <a:gd name="connsiteX5" fmla="*/ 3474720 w 3820160"/>
              <a:gd name="connsiteY5" fmla="*/ 3576320 h 4023360"/>
              <a:gd name="connsiteX6" fmla="*/ 3230880 w 3820160"/>
              <a:gd name="connsiteY6" fmla="*/ 3749040 h 4023360"/>
              <a:gd name="connsiteX7" fmla="*/ 2763520 w 3820160"/>
              <a:gd name="connsiteY7" fmla="*/ 3931920 h 4023360"/>
              <a:gd name="connsiteX8" fmla="*/ 2407920 w 3820160"/>
              <a:gd name="connsiteY8" fmla="*/ 4013200 h 4023360"/>
              <a:gd name="connsiteX9" fmla="*/ 2204720 w 3820160"/>
              <a:gd name="connsiteY9" fmla="*/ 4023360 h 4023360"/>
              <a:gd name="connsiteX10" fmla="*/ 1869440 w 3820160"/>
              <a:gd name="connsiteY10" fmla="*/ 4013200 h 4023360"/>
              <a:gd name="connsiteX11" fmla="*/ 1483360 w 3820160"/>
              <a:gd name="connsiteY11" fmla="*/ 3942080 h 4023360"/>
              <a:gd name="connsiteX12" fmla="*/ 1259840 w 3820160"/>
              <a:gd name="connsiteY12" fmla="*/ 3870960 h 4023360"/>
              <a:gd name="connsiteX13" fmla="*/ 1056640 w 3820160"/>
              <a:gd name="connsiteY13" fmla="*/ 3779520 h 4023360"/>
              <a:gd name="connsiteX14" fmla="*/ 792480 w 3820160"/>
              <a:gd name="connsiteY14" fmla="*/ 3616960 h 4023360"/>
              <a:gd name="connsiteX15" fmla="*/ 355600 w 3820160"/>
              <a:gd name="connsiteY15" fmla="*/ 3017520 h 4023360"/>
              <a:gd name="connsiteX16" fmla="*/ 152400 w 3820160"/>
              <a:gd name="connsiteY16" fmla="*/ 2611120 h 4023360"/>
              <a:gd name="connsiteX17" fmla="*/ 30480 w 3820160"/>
              <a:gd name="connsiteY17" fmla="*/ 2204720 h 4023360"/>
              <a:gd name="connsiteX18" fmla="*/ 0 w 3820160"/>
              <a:gd name="connsiteY18" fmla="*/ 1981200 h 4023360"/>
              <a:gd name="connsiteX19" fmla="*/ 71120 w 3820160"/>
              <a:gd name="connsiteY19" fmla="*/ 1158240 h 4023360"/>
              <a:gd name="connsiteX20" fmla="*/ 132080 w 3820160"/>
              <a:gd name="connsiteY20" fmla="*/ 975360 h 4023360"/>
              <a:gd name="connsiteX21" fmla="*/ 294640 w 3820160"/>
              <a:gd name="connsiteY21" fmla="*/ 690880 h 4023360"/>
              <a:gd name="connsiteX22" fmla="*/ 751840 w 3820160"/>
              <a:gd name="connsiteY22" fmla="*/ 254000 h 4023360"/>
              <a:gd name="connsiteX23" fmla="*/ 1127760 w 3820160"/>
              <a:gd name="connsiteY23" fmla="*/ 71120 h 4023360"/>
              <a:gd name="connsiteX24" fmla="*/ 1432560 w 3820160"/>
              <a:gd name="connsiteY24" fmla="*/ 10160 h 4023360"/>
              <a:gd name="connsiteX25" fmla="*/ 1625600 w 3820160"/>
              <a:gd name="connsiteY25" fmla="*/ 0 h 4023360"/>
              <a:gd name="connsiteX26" fmla="*/ 2174240 w 3820160"/>
              <a:gd name="connsiteY26" fmla="*/ 20320 h 4023360"/>
              <a:gd name="connsiteX27" fmla="*/ 2407920 w 3820160"/>
              <a:gd name="connsiteY27" fmla="*/ 101600 h 4023360"/>
              <a:gd name="connsiteX28" fmla="*/ 2580640 w 3820160"/>
              <a:gd name="connsiteY28" fmla="*/ 223520 h 4023360"/>
              <a:gd name="connsiteX29" fmla="*/ 2794000 w 3820160"/>
              <a:gd name="connsiteY29" fmla="*/ 599440 h 4023360"/>
              <a:gd name="connsiteX30" fmla="*/ 2885440 w 3820160"/>
              <a:gd name="connsiteY30" fmla="*/ 853440 h 4023360"/>
              <a:gd name="connsiteX31" fmla="*/ 3007360 w 3820160"/>
              <a:gd name="connsiteY31" fmla="*/ 1361440 h 4023360"/>
              <a:gd name="connsiteX32" fmla="*/ 3078480 w 3820160"/>
              <a:gd name="connsiteY32" fmla="*/ 1899920 h 4023360"/>
              <a:gd name="connsiteX33" fmla="*/ 3078480 w 3820160"/>
              <a:gd name="connsiteY33" fmla="*/ 2570480 h 4023360"/>
              <a:gd name="connsiteX34" fmla="*/ 3037840 w 3820160"/>
              <a:gd name="connsiteY34" fmla="*/ 2844800 h 4023360"/>
              <a:gd name="connsiteX35" fmla="*/ 3017520 w 3820160"/>
              <a:gd name="connsiteY35" fmla="*/ 2926080 h 4023360"/>
              <a:gd name="connsiteX36" fmla="*/ 2997200 w 3820160"/>
              <a:gd name="connsiteY36" fmla="*/ 2966720 h 4023360"/>
              <a:gd name="connsiteX37" fmla="*/ 3068320 w 3820160"/>
              <a:gd name="connsiteY37" fmla="*/ 3098800 h 4023360"/>
              <a:gd name="connsiteX38" fmla="*/ 3108960 w 3820160"/>
              <a:gd name="connsiteY38" fmla="*/ 3169920 h 4023360"/>
              <a:gd name="connsiteX39" fmla="*/ 3820160 w 3820160"/>
              <a:gd name="connsiteY39" fmla="*/ 3078480 h 4023360"/>
              <a:gd name="connsiteX0" fmla="*/ 3606800 w 3820160"/>
              <a:gd name="connsiteY0" fmla="*/ 3403600 h 4023360"/>
              <a:gd name="connsiteX1" fmla="*/ 3556000 w 3820160"/>
              <a:gd name="connsiteY1" fmla="*/ 3474720 h 4023360"/>
              <a:gd name="connsiteX2" fmla="*/ 3535680 w 3820160"/>
              <a:gd name="connsiteY2" fmla="*/ 3505200 h 4023360"/>
              <a:gd name="connsiteX3" fmla="*/ 3515360 w 3820160"/>
              <a:gd name="connsiteY3" fmla="*/ 3525520 h 4023360"/>
              <a:gd name="connsiteX4" fmla="*/ 3474720 w 3820160"/>
              <a:gd name="connsiteY4" fmla="*/ 3576320 h 4023360"/>
              <a:gd name="connsiteX5" fmla="*/ 3230880 w 3820160"/>
              <a:gd name="connsiteY5" fmla="*/ 3749040 h 4023360"/>
              <a:gd name="connsiteX6" fmla="*/ 2763520 w 3820160"/>
              <a:gd name="connsiteY6" fmla="*/ 3931920 h 4023360"/>
              <a:gd name="connsiteX7" fmla="*/ 2407920 w 3820160"/>
              <a:gd name="connsiteY7" fmla="*/ 4013200 h 4023360"/>
              <a:gd name="connsiteX8" fmla="*/ 2204720 w 3820160"/>
              <a:gd name="connsiteY8" fmla="*/ 4023360 h 4023360"/>
              <a:gd name="connsiteX9" fmla="*/ 1869440 w 3820160"/>
              <a:gd name="connsiteY9" fmla="*/ 4013200 h 4023360"/>
              <a:gd name="connsiteX10" fmla="*/ 1483360 w 3820160"/>
              <a:gd name="connsiteY10" fmla="*/ 3942080 h 4023360"/>
              <a:gd name="connsiteX11" fmla="*/ 1259840 w 3820160"/>
              <a:gd name="connsiteY11" fmla="*/ 3870960 h 4023360"/>
              <a:gd name="connsiteX12" fmla="*/ 1056640 w 3820160"/>
              <a:gd name="connsiteY12" fmla="*/ 3779520 h 4023360"/>
              <a:gd name="connsiteX13" fmla="*/ 792480 w 3820160"/>
              <a:gd name="connsiteY13" fmla="*/ 3616960 h 4023360"/>
              <a:gd name="connsiteX14" fmla="*/ 355600 w 3820160"/>
              <a:gd name="connsiteY14" fmla="*/ 3017520 h 4023360"/>
              <a:gd name="connsiteX15" fmla="*/ 152400 w 3820160"/>
              <a:gd name="connsiteY15" fmla="*/ 2611120 h 4023360"/>
              <a:gd name="connsiteX16" fmla="*/ 30480 w 3820160"/>
              <a:gd name="connsiteY16" fmla="*/ 2204720 h 4023360"/>
              <a:gd name="connsiteX17" fmla="*/ 0 w 3820160"/>
              <a:gd name="connsiteY17" fmla="*/ 1981200 h 4023360"/>
              <a:gd name="connsiteX18" fmla="*/ 71120 w 3820160"/>
              <a:gd name="connsiteY18" fmla="*/ 1158240 h 4023360"/>
              <a:gd name="connsiteX19" fmla="*/ 132080 w 3820160"/>
              <a:gd name="connsiteY19" fmla="*/ 975360 h 4023360"/>
              <a:gd name="connsiteX20" fmla="*/ 294640 w 3820160"/>
              <a:gd name="connsiteY20" fmla="*/ 690880 h 4023360"/>
              <a:gd name="connsiteX21" fmla="*/ 751840 w 3820160"/>
              <a:gd name="connsiteY21" fmla="*/ 254000 h 4023360"/>
              <a:gd name="connsiteX22" fmla="*/ 1127760 w 3820160"/>
              <a:gd name="connsiteY22" fmla="*/ 71120 h 4023360"/>
              <a:gd name="connsiteX23" fmla="*/ 1432560 w 3820160"/>
              <a:gd name="connsiteY23" fmla="*/ 10160 h 4023360"/>
              <a:gd name="connsiteX24" fmla="*/ 1625600 w 3820160"/>
              <a:gd name="connsiteY24" fmla="*/ 0 h 4023360"/>
              <a:gd name="connsiteX25" fmla="*/ 2174240 w 3820160"/>
              <a:gd name="connsiteY25" fmla="*/ 20320 h 4023360"/>
              <a:gd name="connsiteX26" fmla="*/ 2407920 w 3820160"/>
              <a:gd name="connsiteY26" fmla="*/ 101600 h 4023360"/>
              <a:gd name="connsiteX27" fmla="*/ 2580640 w 3820160"/>
              <a:gd name="connsiteY27" fmla="*/ 223520 h 4023360"/>
              <a:gd name="connsiteX28" fmla="*/ 2794000 w 3820160"/>
              <a:gd name="connsiteY28" fmla="*/ 599440 h 4023360"/>
              <a:gd name="connsiteX29" fmla="*/ 2885440 w 3820160"/>
              <a:gd name="connsiteY29" fmla="*/ 853440 h 4023360"/>
              <a:gd name="connsiteX30" fmla="*/ 3007360 w 3820160"/>
              <a:gd name="connsiteY30" fmla="*/ 1361440 h 4023360"/>
              <a:gd name="connsiteX31" fmla="*/ 3078480 w 3820160"/>
              <a:gd name="connsiteY31" fmla="*/ 1899920 h 4023360"/>
              <a:gd name="connsiteX32" fmla="*/ 3078480 w 3820160"/>
              <a:gd name="connsiteY32" fmla="*/ 2570480 h 4023360"/>
              <a:gd name="connsiteX33" fmla="*/ 3037840 w 3820160"/>
              <a:gd name="connsiteY33" fmla="*/ 2844800 h 4023360"/>
              <a:gd name="connsiteX34" fmla="*/ 3017520 w 3820160"/>
              <a:gd name="connsiteY34" fmla="*/ 2926080 h 4023360"/>
              <a:gd name="connsiteX35" fmla="*/ 2997200 w 3820160"/>
              <a:gd name="connsiteY35" fmla="*/ 2966720 h 4023360"/>
              <a:gd name="connsiteX36" fmla="*/ 3068320 w 3820160"/>
              <a:gd name="connsiteY36" fmla="*/ 3098800 h 4023360"/>
              <a:gd name="connsiteX37" fmla="*/ 3108960 w 3820160"/>
              <a:gd name="connsiteY37" fmla="*/ 3169920 h 4023360"/>
              <a:gd name="connsiteX38" fmla="*/ 3820160 w 3820160"/>
              <a:gd name="connsiteY38" fmla="*/ 3078480 h 4023360"/>
              <a:gd name="connsiteX0" fmla="*/ 3556000 w 3820160"/>
              <a:gd name="connsiteY0" fmla="*/ 3474720 h 4023360"/>
              <a:gd name="connsiteX1" fmla="*/ 3535680 w 3820160"/>
              <a:gd name="connsiteY1" fmla="*/ 3505200 h 4023360"/>
              <a:gd name="connsiteX2" fmla="*/ 3515360 w 3820160"/>
              <a:gd name="connsiteY2" fmla="*/ 3525520 h 4023360"/>
              <a:gd name="connsiteX3" fmla="*/ 3474720 w 3820160"/>
              <a:gd name="connsiteY3" fmla="*/ 3576320 h 4023360"/>
              <a:gd name="connsiteX4" fmla="*/ 3230880 w 3820160"/>
              <a:gd name="connsiteY4" fmla="*/ 3749040 h 4023360"/>
              <a:gd name="connsiteX5" fmla="*/ 2763520 w 3820160"/>
              <a:gd name="connsiteY5" fmla="*/ 3931920 h 4023360"/>
              <a:gd name="connsiteX6" fmla="*/ 2407920 w 3820160"/>
              <a:gd name="connsiteY6" fmla="*/ 4013200 h 4023360"/>
              <a:gd name="connsiteX7" fmla="*/ 2204720 w 3820160"/>
              <a:gd name="connsiteY7" fmla="*/ 4023360 h 4023360"/>
              <a:gd name="connsiteX8" fmla="*/ 1869440 w 3820160"/>
              <a:gd name="connsiteY8" fmla="*/ 4013200 h 4023360"/>
              <a:gd name="connsiteX9" fmla="*/ 1483360 w 3820160"/>
              <a:gd name="connsiteY9" fmla="*/ 3942080 h 4023360"/>
              <a:gd name="connsiteX10" fmla="*/ 1259840 w 3820160"/>
              <a:gd name="connsiteY10" fmla="*/ 3870960 h 4023360"/>
              <a:gd name="connsiteX11" fmla="*/ 1056640 w 3820160"/>
              <a:gd name="connsiteY11" fmla="*/ 3779520 h 4023360"/>
              <a:gd name="connsiteX12" fmla="*/ 792480 w 3820160"/>
              <a:gd name="connsiteY12" fmla="*/ 3616960 h 4023360"/>
              <a:gd name="connsiteX13" fmla="*/ 355600 w 3820160"/>
              <a:gd name="connsiteY13" fmla="*/ 3017520 h 4023360"/>
              <a:gd name="connsiteX14" fmla="*/ 152400 w 3820160"/>
              <a:gd name="connsiteY14" fmla="*/ 2611120 h 4023360"/>
              <a:gd name="connsiteX15" fmla="*/ 30480 w 3820160"/>
              <a:gd name="connsiteY15" fmla="*/ 2204720 h 4023360"/>
              <a:gd name="connsiteX16" fmla="*/ 0 w 3820160"/>
              <a:gd name="connsiteY16" fmla="*/ 1981200 h 4023360"/>
              <a:gd name="connsiteX17" fmla="*/ 71120 w 3820160"/>
              <a:gd name="connsiteY17" fmla="*/ 1158240 h 4023360"/>
              <a:gd name="connsiteX18" fmla="*/ 132080 w 3820160"/>
              <a:gd name="connsiteY18" fmla="*/ 975360 h 4023360"/>
              <a:gd name="connsiteX19" fmla="*/ 294640 w 3820160"/>
              <a:gd name="connsiteY19" fmla="*/ 690880 h 4023360"/>
              <a:gd name="connsiteX20" fmla="*/ 751840 w 3820160"/>
              <a:gd name="connsiteY20" fmla="*/ 254000 h 4023360"/>
              <a:gd name="connsiteX21" fmla="*/ 1127760 w 3820160"/>
              <a:gd name="connsiteY21" fmla="*/ 71120 h 4023360"/>
              <a:gd name="connsiteX22" fmla="*/ 1432560 w 3820160"/>
              <a:gd name="connsiteY22" fmla="*/ 10160 h 4023360"/>
              <a:gd name="connsiteX23" fmla="*/ 1625600 w 3820160"/>
              <a:gd name="connsiteY23" fmla="*/ 0 h 4023360"/>
              <a:gd name="connsiteX24" fmla="*/ 2174240 w 3820160"/>
              <a:gd name="connsiteY24" fmla="*/ 20320 h 4023360"/>
              <a:gd name="connsiteX25" fmla="*/ 2407920 w 3820160"/>
              <a:gd name="connsiteY25" fmla="*/ 101600 h 4023360"/>
              <a:gd name="connsiteX26" fmla="*/ 2580640 w 3820160"/>
              <a:gd name="connsiteY26" fmla="*/ 223520 h 4023360"/>
              <a:gd name="connsiteX27" fmla="*/ 2794000 w 3820160"/>
              <a:gd name="connsiteY27" fmla="*/ 599440 h 4023360"/>
              <a:gd name="connsiteX28" fmla="*/ 2885440 w 3820160"/>
              <a:gd name="connsiteY28" fmla="*/ 853440 h 4023360"/>
              <a:gd name="connsiteX29" fmla="*/ 3007360 w 3820160"/>
              <a:gd name="connsiteY29" fmla="*/ 1361440 h 4023360"/>
              <a:gd name="connsiteX30" fmla="*/ 3078480 w 3820160"/>
              <a:gd name="connsiteY30" fmla="*/ 1899920 h 4023360"/>
              <a:gd name="connsiteX31" fmla="*/ 3078480 w 3820160"/>
              <a:gd name="connsiteY31" fmla="*/ 2570480 h 4023360"/>
              <a:gd name="connsiteX32" fmla="*/ 3037840 w 3820160"/>
              <a:gd name="connsiteY32" fmla="*/ 2844800 h 4023360"/>
              <a:gd name="connsiteX33" fmla="*/ 3017520 w 3820160"/>
              <a:gd name="connsiteY33" fmla="*/ 2926080 h 4023360"/>
              <a:gd name="connsiteX34" fmla="*/ 2997200 w 3820160"/>
              <a:gd name="connsiteY34" fmla="*/ 2966720 h 4023360"/>
              <a:gd name="connsiteX35" fmla="*/ 3068320 w 3820160"/>
              <a:gd name="connsiteY35" fmla="*/ 3098800 h 4023360"/>
              <a:gd name="connsiteX36" fmla="*/ 3108960 w 3820160"/>
              <a:gd name="connsiteY36" fmla="*/ 3169920 h 4023360"/>
              <a:gd name="connsiteX37" fmla="*/ 3820160 w 3820160"/>
              <a:gd name="connsiteY37" fmla="*/ 3078480 h 4023360"/>
              <a:gd name="connsiteX0" fmla="*/ 3535680 w 3820160"/>
              <a:gd name="connsiteY0" fmla="*/ 3505200 h 4023360"/>
              <a:gd name="connsiteX1" fmla="*/ 3515360 w 3820160"/>
              <a:gd name="connsiteY1" fmla="*/ 3525520 h 4023360"/>
              <a:gd name="connsiteX2" fmla="*/ 3474720 w 3820160"/>
              <a:gd name="connsiteY2" fmla="*/ 3576320 h 4023360"/>
              <a:gd name="connsiteX3" fmla="*/ 3230880 w 3820160"/>
              <a:gd name="connsiteY3" fmla="*/ 3749040 h 4023360"/>
              <a:gd name="connsiteX4" fmla="*/ 2763520 w 3820160"/>
              <a:gd name="connsiteY4" fmla="*/ 3931920 h 4023360"/>
              <a:gd name="connsiteX5" fmla="*/ 2407920 w 3820160"/>
              <a:gd name="connsiteY5" fmla="*/ 4013200 h 4023360"/>
              <a:gd name="connsiteX6" fmla="*/ 2204720 w 3820160"/>
              <a:gd name="connsiteY6" fmla="*/ 4023360 h 4023360"/>
              <a:gd name="connsiteX7" fmla="*/ 1869440 w 3820160"/>
              <a:gd name="connsiteY7" fmla="*/ 4013200 h 4023360"/>
              <a:gd name="connsiteX8" fmla="*/ 1483360 w 3820160"/>
              <a:gd name="connsiteY8" fmla="*/ 3942080 h 4023360"/>
              <a:gd name="connsiteX9" fmla="*/ 1259840 w 3820160"/>
              <a:gd name="connsiteY9" fmla="*/ 3870960 h 4023360"/>
              <a:gd name="connsiteX10" fmla="*/ 1056640 w 3820160"/>
              <a:gd name="connsiteY10" fmla="*/ 3779520 h 4023360"/>
              <a:gd name="connsiteX11" fmla="*/ 792480 w 3820160"/>
              <a:gd name="connsiteY11" fmla="*/ 3616960 h 4023360"/>
              <a:gd name="connsiteX12" fmla="*/ 355600 w 3820160"/>
              <a:gd name="connsiteY12" fmla="*/ 3017520 h 4023360"/>
              <a:gd name="connsiteX13" fmla="*/ 152400 w 3820160"/>
              <a:gd name="connsiteY13" fmla="*/ 2611120 h 4023360"/>
              <a:gd name="connsiteX14" fmla="*/ 30480 w 3820160"/>
              <a:gd name="connsiteY14" fmla="*/ 2204720 h 4023360"/>
              <a:gd name="connsiteX15" fmla="*/ 0 w 3820160"/>
              <a:gd name="connsiteY15" fmla="*/ 1981200 h 4023360"/>
              <a:gd name="connsiteX16" fmla="*/ 71120 w 3820160"/>
              <a:gd name="connsiteY16" fmla="*/ 1158240 h 4023360"/>
              <a:gd name="connsiteX17" fmla="*/ 132080 w 3820160"/>
              <a:gd name="connsiteY17" fmla="*/ 975360 h 4023360"/>
              <a:gd name="connsiteX18" fmla="*/ 294640 w 3820160"/>
              <a:gd name="connsiteY18" fmla="*/ 690880 h 4023360"/>
              <a:gd name="connsiteX19" fmla="*/ 751840 w 3820160"/>
              <a:gd name="connsiteY19" fmla="*/ 254000 h 4023360"/>
              <a:gd name="connsiteX20" fmla="*/ 1127760 w 3820160"/>
              <a:gd name="connsiteY20" fmla="*/ 71120 h 4023360"/>
              <a:gd name="connsiteX21" fmla="*/ 1432560 w 3820160"/>
              <a:gd name="connsiteY21" fmla="*/ 10160 h 4023360"/>
              <a:gd name="connsiteX22" fmla="*/ 1625600 w 3820160"/>
              <a:gd name="connsiteY22" fmla="*/ 0 h 4023360"/>
              <a:gd name="connsiteX23" fmla="*/ 2174240 w 3820160"/>
              <a:gd name="connsiteY23" fmla="*/ 20320 h 4023360"/>
              <a:gd name="connsiteX24" fmla="*/ 2407920 w 3820160"/>
              <a:gd name="connsiteY24" fmla="*/ 101600 h 4023360"/>
              <a:gd name="connsiteX25" fmla="*/ 2580640 w 3820160"/>
              <a:gd name="connsiteY25" fmla="*/ 223520 h 4023360"/>
              <a:gd name="connsiteX26" fmla="*/ 2794000 w 3820160"/>
              <a:gd name="connsiteY26" fmla="*/ 599440 h 4023360"/>
              <a:gd name="connsiteX27" fmla="*/ 2885440 w 3820160"/>
              <a:gd name="connsiteY27" fmla="*/ 853440 h 4023360"/>
              <a:gd name="connsiteX28" fmla="*/ 3007360 w 3820160"/>
              <a:gd name="connsiteY28" fmla="*/ 1361440 h 4023360"/>
              <a:gd name="connsiteX29" fmla="*/ 3078480 w 3820160"/>
              <a:gd name="connsiteY29" fmla="*/ 1899920 h 4023360"/>
              <a:gd name="connsiteX30" fmla="*/ 3078480 w 3820160"/>
              <a:gd name="connsiteY30" fmla="*/ 2570480 h 4023360"/>
              <a:gd name="connsiteX31" fmla="*/ 3037840 w 3820160"/>
              <a:gd name="connsiteY31" fmla="*/ 2844800 h 4023360"/>
              <a:gd name="connsiteX32" fmla="*/ 3017520 w 3820160"/>
              <a:gd name="connsiteY32" fmla="*/ 2926080 h 4023360"/>
              <a:gd name="connsiteX33" fmla="*/ 2997200 w 3820160"/>
              <a:gd name="connsiteY33" fmla="*/ 2966720 h 4023360"/>
              <a:gd name="connsiteX34" fmla="*/ 3068320 w 3820160"/>
              <a:gd name="connsiteY34" fmla="*/ 3098800 h 4023360"/>
              <a:gd name="connsiteX35" fmla="*/ 3108960 w 3820160"/>
              <a:gd name="connsiteY35" fmla="*/ 3169920 h 4023360"/>
              <a:gd name="connsiteX36" fmla="*/ 3820160 w 3820160"/>
              <a:gd name="connsiteY36" fmla="*/ 3078480 h 4023360"/>
              <a:gd name="connsiteX0" fmla="*/ 3535680 w 3820160"/>
              <a:gd name="connsiteY0" fmla="*/ 3505200 h 4023360"/>
              <a:gd name="connsiteX1" fmla="*/ 3474720 w 3820160"/>
              <a:gd name="connsiteY1" fmla="*/ 3576320 h 4023360"/>
              <a:gd name="connsiteX2" fmla="*/ 3230880 w 3820160"/>
              <a:gd name="connsiteY2" fmla="*/ 3749040 h 4023360"/>
              <a:gd name="connsiteX3" fmla="*/ 2763520 w 3820160"/>
              <a:gd name="connsiteY3" fmla="*/ 3931920 h 4023360"/>
              <a:gd name="connsiteX4" fmla="*/ 2407920 w 3820160"/>
              <a:gd name="connsiteY4" fmla="*/ 4013200 h 4023360"/>
              <a:gd name="connsiteX5" fmla="*/ 2204720 w 3820160"/>
              <a:gd name="connsiteY5" fmla="*/ 4023360 h 4023360"/>
              <a:gd name="connsiteX6" fmla="*/ 1869440 w 3820160"/>
              <a:gd name="connsiteY6" fmla="*/ 4013200 h 4023360"/>
              <a:gd name="connsiteX7" fmla="*/ 1483360 w 3820160"/>
              <a:gd name="connsiteY7" fmla="*/ 3942080 h 4023360"/>
              <a:gd name="connsiteX8" fmla="*/ 1259840 w 3820160"/>
              <a:gd name="connsiteY8" fmla="*/ 3870960 h 4023360"/>
              <a:gd name="connsiteX9" fmla="*/ 1056640 w 3820160"/>
              <a:gd name="connsiteY9" fmla="*/ 3779520 h 4023360"/>
              <a:gd name="connsiteX10" fmla="*/ 792480 w 3820160"/>
              <a:gd name="connsiteY10" fmla="*/ 3616960 h 4023360"/>
              <a:gd name="connsiteX11" fmla="*/ 355600 w 3820160"/>
              <a:gd name="connsiteY11" fmla="*/ 3017520 h 4023360"/>
              <a:gd name="connsiteX12" fmla="*/ 152400 w 3820160"/>
              <a:gd name="connsiteY12" fmla="*/ 2611120 h 4023360"/>
              <a:gd name="connsiteX13" fmla="*/ 30480 w 3820160"/>
              <a:gd name="connsiteY13" fmla="*/ 2204720 h 4023360"/>
              <a:gd name="connsiteX14" fmla="*/ 0 w 3820160"/>
              <a:gd name="connsiteY14" fmla="*/ 1981200 h 4023360"/>
              <a:gd name="connsiteX15" fmla="*/ 71120 w 3820160"/>
              <a:gd name="connsiteY15" fmla="*/ 1158240 h 4023360"/>
              <a:gd name="connsiteX16" fmla="*/ 132080 w 3820160"/>
              <a:gd name="connsiteY16" fmla="*/ 975360 h 4023360"/>
              <a:gd name="connsiteX17" fmla="*/ 294640 w 3820160"/>
              <a:gd name="connsiteY17" fmla="*/ 690880 h 4023360"/>
              <a:gd name="connsiteX18" fmla="*/ 751840 w 3820160"/>
              <a:gd name="connsiteY18" fmla="*/ 254000 h 4023360"/>
              <a:gd name="connsiteX19" fmla="*/ 1127760 w 3820160"/>
              <a:gd name="connsiteY19" fmla="*/ 71120 h 4023360"/>
              <a:gd name="connsiteX20" fmla="*/ 1432560 w 3820160"/>
              <a:gd name="connsiteY20" fmla="*/ 10160 h 4023360"/>
              <a:gd name="connsiteX21" fmla="*/ 1625600 w 3820160"/>
              <a:gd name="connsiteY21" fmla="*/ 0 h 4023360"/>
              <a:gd name="connsiteX22" fmla="*/ 2174240 w 3820160"/>
              <a:gd name="connsiteY22" fmla="*/ 20320 h 4023360"/>
              <a:gd name="connsiteX23" fmla="*/ 2407920 w 3820160"/>
              <a:gd name="connsiteY23" fmla="*/ 101600 h 4023360"/>
              <a:gd name="connsiteX24" fmla="*/ 2580640 w 3820160"/>
              <a:gd name="connsiteY24" fmla="*/ 223520 h 4023360"/>
              <a:gd name="connsiteX25" fmla="*/ 2794000 w 3820160"/>
              <a:gd name="connsiteY25" fmla="*/ 599440 h 4023360"/>
              <a:gd name="connsiteX26" fmla="*/ 2885440 w 3820160"/>
              <a:gd name="connsiteY26" fmla="*/ 853440 h 4023360"/>
              <a:gd name="connsiteX27" fmla="*/ 3007360 w 3820160"/>
              <a:gd name="connsiteY27" fmla="*/ 1361440 h 4023360"/>
              <a:gd name="connsiteX28" fmla="*/ 3078480 w 3820160"/>
              <a:gd name="connsiteY28" fmla="*/ 1899920 h 4023360"/>
              <a:gd name="connsiteX29" fmla="*/ 3078480 w 3820160"/>
              <a:gd name="connsiteY29" fmla="*/ 2570480 h 4023360"/>
              <a:gd name="connsiteX30" fmla="*/ 3037840 w 3820160"/>
              <a:gd name="connsiteY30" fmla="*/ 2844800 h 4023360"/>
              <a:gd name="connsiteX31" fmla="*/ 3017520 w 3820160"/>
              <a:gd name="connsiteY31" fmla="*/ 2926080 h 4023360"/>
              <a:gd name="connsiteX32" fmla="*/ 2997200 w 3820160"/>
              <a:gd name="connsiteY32" fmla="*/ 2966720 h 4023360"/>
              <a:gd name="connsiteX33" fmla="*/ 3068320 w 3820160"/>
              <a:gd name="connsiteY33" fmla="*/ 3098800 h 4023360"/>
              <a:gd name="connsiteX34" fmla="*/ 3108960 w 3820160"/>
              <a:gd name="connsiteY34" fmla="*/ 3169920 h 4023360"/>
              <a:gd name="connsiteX35" fmla="*/ 3820160 w 3820160"/>
              <a:gd name="connsiteY35" fmla="*/ 3078480 h 4023360"/>
              <a:gd name="connsiteX0" fmla="*/ 3810000 w 3820160"/>
              <a:gd name="connsiteY0" fmla="*/ 3271520 h 4023360"/>
              <a:gd name="connsiteX1" fmla="*/ 3474720 w 3820160"/>
              <a:gd name="connsiteY1" fmla="*/ 3576320 h 4023360"/>
              <a:gd name="connsiteX2" fmla="*/ 3230880 w 3820160"/>
              <a:gd name="connsiteY2" fmla="*/ 3749040 h 4023360"/>
              <a:gd name="connsiteX3" fmla="*/ 2763520 w 3820160"/>
              <a:gd name="connsiteY3" fmla="*/ 3931920 h 4023360"/>
              <a:gd name="connsiteX4" fmla="*/ 2407920 w 3820160"/>
              <a:gd name="connsiteY4" fmla="*/ 4013200 h 4023360"/>
              <a:gd name="connsiteX5" fmla="*/ 2204720 w 3820160"/>
              <a:gd name="connsiteY5" fmla="*/ 4023360 h 4023360"/>
              <a:gd name="connsiteX6" fmla="*/ 1869440 w 3820160"/>
              <a:gd name="connsiteY6" fmla="*/ 4013200 h 4023360"/>
              <a:gd name="connsiteX7" fmla="*/ 1483360 w 3820160"/>
              <a:gd name="connsiteY7" fmla="*/ 3942080 h 4023360"/>
              <a:gd name="connsiteX8" fmla="*/ 1259840 w 3820160"/>
              <a:gd name="connsiteY8" fmla="*/ 3870960 h 4023360"/>
              <a:gd name="connsiteX9" fmla="*/ 1056640 w 3820160"/>
              <a:gd name="connsiteY9" fmla="*/ 3779520 h 4023360"/>
              <a:gd name="connsiteX10" fmla="*/ 792480 w 3820160"/>
              <a:gd name="connsiteY10" fmla="*/ 3616960 h 4023360"/>
              <a:gd name="connsiteX11" fmla="*/ 355600 w 3820160"/>
              <a:gd name="connsiteY11" fmla="*/ 3017520 h 4023360"/>
              <a:gd name="connsiteX12" fmla="*/ 152400 w 3820160"/>
              <a:gd name="connsiteY12" fmla="*/ 2611120 h 4023360"/>
              <a:gd name="connsiteX13" fmla="*/ 30480 w 3820160"/>
              <a:gd name="connsiteY13" fmla="*/ 2204720 h 4023360"/>
              <a:gd name="connsiteX14" fmla="*/ 0 w 3820160"/>
              <a:gd name="connsiteY14" fmla="*/ 1981200 h 4023360"/>
              <a:gd name="connsiteX15" fmla="*/ 71120 w 3820160"/>
              <a:gd name="connsiteY15" fmla="*/ 1158240 h 4023360"/>
              <a:gd name="connsiteX16" fmla="*/ 132080 w 3820160"/>
              <a:gd name="connsiteY16" fmla="*/ 975360 h 4023360"/>
              <a:gd name="connsiteX17" fmla="*/ 294640 w 3820160"/>
              <a:gd name="connsiteY17" fmla="*/ 690880 h 4023360"/>
              <a:gd name="connsiteX18" fmla="*/ 751840 w 3820160"/>
              <a:gd name="connsiteY18" fmla="*/ 254000 h 4023360"/>
              <a:gd name="connsiteX19" fmla="*/ 1127760 w 3820160"/>
              <a:gd name="connsiteY19" fmla="*/ 71120 h 4023360"/>
              <a:gd name="connsiteX20" fmla="*/ 1432560 w 3820160"/>
              <a:gd name="connsiteY20" fmla="*/ 10160 h 4023360"/>
              <a:gd name="connsiteX21" fmla="*/ 1625600 w 3820160"/>
              <a:gd name="connsiteY21" fmla="*/ 0 h 4023360"/>
              <a:gd name="connsiteX22" fmla="*/ 2174240 w 3820160"/>
              <a:gd name="connsiteY22" fmla="*/ 20320 h 4023360"/>
              <a:gd name="connsiteX23" fmla="*/ 2407920 w 3820160"/>
              <a:gd name="connsiteY23" fmla="*/ 101600 h 4023360"/>
              <a:gd name="connsiteX24" fmla="*/ 2580640 w 3820160"/>
              <a:gd name="connsiteY24" fmla="*/ 223520 h 4023360"/>
              <a:gd name="connsiteX25" fmla="*/ 2794000 w 3820160"/>
              <a:gd name="connsiteY25" fmla="*/ 599440 h 4023360"/>
              <a:gd name="connsiteX26" fmla="*/ 2885440 w 3820160"/>
              <a:gd name="connsiteY26" fmla="*/ 853440 h 4023360"/>
              <a:gd name="connsiteX27" fmla="*/ 3007360 w 3820160"/>
              <a:gd name="connsiteY27" fmla="*/ 1361440 h 4023360"/>
              <a:gd name="connsiteX28" fmla="*/ 3078480 w 3820160"/>
              <a:gd name="connsiteY28" fmla="*/ 1899920 h 4023360"/>
              <a:gd name="connsiteX29" fmla="*/ 3078480 w 3820160"/>
              <a:gd name="connsiteY29" fmla="*/ 2570480 h 4023360"/>
              <a:gd name="connsiteX30" fmla="*/ 3037840 w 3820160"/>
              <a:gd name="connsiteY30" fmla="*/ 2844800 h 4023360"/>
              <a:gd name="connsiteX31" fmla="*/ 3017520 w 3820160"/>
              <a:gd name="connsiteY31" fmla="*/ 2926080 h 4023360"/>
              <a:gd name="connsiteX32" fmla="*/ 2997200 w 3820160"/>
              <a:gd name="connsiteY32" fmla="*/ 2966720 h 4023360"/>
              <a:gd name="connsiteX33" fmla="*/ 3068320 w 3820160"/>
              <a:gd name="connsiteY33" fmla="*/ 3098800 h 4023360"/>
              <a:gd name="connsiteX34" fmla="*/ 3108960 w 3820160"/>
              <a:gd name="connsiteY34" fmla="*/ 3169920 h 4023360"/>
              <a:gd name="connsiteX35" fmla="*/ 3820160 w 3820160"/>
              <a:gd name="connsiteY35" fmla="*/ 307848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281680 w 3810000"/>
              <a:gd name="connsiteY28" fmla="*/ 17983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261360 w 3810000"/>
              <a:gd name="connsiteY27" fmla="*/ 1290320 h 4023360"/>
              <a:gd name="connsiteX28" fmla="*/ 3281680 w 3810000"/>
              <a:gd name="connsiteY28" fmla="*/ 17983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10000 w 3810000"/>
              <a:gd name="connsiteY33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10000 w 3810000"/>
              <a:gd name="connsiteY33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786592 w 3810000"/>
              <a:gd name="connsiteY33" fmla="*/ 3236276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09999 w 3810000"/>
              <a:gd name="connsiteY33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108960 w 3810000"/>
              <a:gd name="connsiteY31" fmla="*/ 3169920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2997200 w 3810000"/>
              <a:gd name="connsiteY30" fmla="*/ 2966720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436071 w 3810000"/>
              <a:gd name="connsiteY28" fmla="*/ 2265991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436071 w 3810000"/>
              <a:gd name="connsiteY27" fmla="*/ 2265991 h 4023360"/>
              <a:gd name="connsiteX28" fmla="*/ 3373317 w 3810000"/>
              <a:gd name="connsiteY28" fmla="*/ 2711759 h 4023360"/>
              <a:gd name="connsiteX29" fmla="*/ 3306183 w 3810000"/>
              <a:gd name="connsiteY29" fmla="*/ 2962752 h 4023360"/>
              <a:gd name="connsiteX30" fmla="*/ 3277496 w 3810000"/>
              <a:gd name="connsiteY30" fmla="*/ 3058791 h 4023360"/>
              <a:gd name="connsiteX31" fmla="*/ 3809999 w 3810000"/>
              <a:gd name="connsiteY31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359674 w 3810000"/>
              <a:gd name="connsiteY26" fmla="*/ 1222849 h 4023360"/>
              <a:gd name="connsiteX27" fmla="*/ 3436071 w 3810000"/>
              <a:gd name="connsiteY27" fmla="*/ 2265991 h 4023360"/>
              <a:gd name="connsiteX28" fmla="*/ 3373317 w 3810000"/>
              <a:gd name="connsiteY28" fmla="*/ 2711759 h 4023360"/>
              <a:gd name="connsiteX29" fmla="*/ 3306183 w 3810000"/>
              <a:gd name="connsiteY29" fmla="*/ 2962752 h 4023360"/>
              <a:gd name="connsiteX30" fmla="*/ 3277496 w 3810000"/>
              <a:gd name="connsiteY30" fmla="*/ 3058791 h 4023360"/>
              <a:gd name="connsiteX31" fmla="*/ 3809999 w 3810000"/>
              <a:gd name="connsiteY31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359674 w 3810000"/>
              <a:gd name="connsiteY25" fmla="*/ 1222849 h 4023360"/>
              <a:gd name="connsiteX26" fmla="*/ 3436071 w 3810000"/>
              <a:gd name="connsiteY26" fmla="*/ 2265991 h 4023360"/>
              <a:gd name="connsiteX27" fmla="*/ 3373317 w 3810000"/>
              <a:gd name="connsiteY27" fmla="*/ 2711759 h 4023360"/>
              <a:gd name="connsiteX28" fmla="*/ 3306183 w 3810000"/>
              <a:gd name="connsiteY28" fmla="*/ 2962752 h 4023360"/>
              <a:gd name="connsiteX29" fmla="*/ 3277496 w 3810000"/>
              <a:gd name="connsiteY29" fmla="*/ 3058791 h 4023360"/>
              <a:gd name="connsiteX30" fmla="*/ 3809999 w 3810000"/>
              <a:gd name="connsiteY30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3001978 w 3810000"/>
              <a:gd name="connsiteY24" fmla="*/ 421964 h 4023360"/>
              <a:gd name="connsiteX25" fmla="*/ 3359674 w 3810000"/>
              <a:gd name="connsiteY25" fmla="*/ 1222849 h 4023360"/>
              <a:gd name="connsiteX26" fmla="*/ 3436071 w 3810000"/>
              <a:gd name="connsiteY26" fmla="*/ 2265991 h 4023360"/>
              <a:gd name="connsiteX27" fmla="*/ 3373317 w 3810000"/>
              <a:gd name="connsiteY27" fmla="*/ 2711759 h 4023360"/>
              <a:gd name="connsiteX28" fmla="*/ 3306183 w 3810000"/>
              <a:gd name="connsiteY28" fmla="*/ 2962752 h 4023360"/>
              <a:gd name="connsiteX29" fmla="*/ 3277496 w 3810000"/>
              <a:gd name="connsiteY29" fmla="*/ 3058791 h 4023360"/>
              <a:gd name="connsiteX30" fmla="*/ 3809999 w 3810000"/>
              <a:gd name="connsiteY30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407920 w 3810000"/>
              <a:gd name="connsiteY22" fmla="*/ 101600 h 4023360"/>
              <a:gd name="connsiteX23" fmla="*/ 3001978 w 3810000"/>
              <a:gd name="connsiteY23" fmla="*/ 421964 h 4023360"/>
              <a:gd name="connsiteX24" fmla="*/ 3359674 w 3810000"/>
              <a:gd name="connsiteY24" fmla="*/ 1222849 h 4023360"/>
              <a:gd name="connsiteX25" fmla="*/ 3436071 w 3810000"/>
              <a:gd name="connsiteY25" fmla="*/ 2265991 h 4023360"/>
              <a:gd name="connsiteX26" fmla="*/ 3373317 w 3810000"/>
              <a:gd name="connsiteY26" fmla="*/ 2711759 h 4023360"/>
              <a:gd name="connsiteX27" fmla="*/ 3306183 w 3810000"/>
              <a:gd name="connsiteY27" fmla="*/ 2962752 h 4023360"/>
              <a:gd name="connsiteX28" fmla="*/ 3277496 w 3810000"/>
              <a:gd name="connsiteY28" fmla="*/ 3058791 h 4023360"/>
              <a:gd name="connsiteX29" fmla="*/ 3809999 w 3810000"/>
              <a:gd name="connsiteY29" fmla="*/ 3287872 h 4023360"/>
              <a:gd name="connsiteX0" fmla="*/ 3810000 w 3810000"/>
              <a:gd name="connsiteY0" fmla="*/ 3272025 h 4023865"/>
              <a:gd name="connsiteX1" fmla="*/ 3474720 w 3810000"/>
              <a:gd name="connsiteY1" fmla="*/ 3576825 h 4023865"/>
              <a:gd name="connsiteX2" fmla="*/ 3230880 w 3810000"/>
              <a:gd name="connsiteY2" fmla="*/ 3749545 h 4023865"/>
              <a:gd name="connsiteX3" fmla="*/ 2763520 w 3810000"/>
              <a:gd name="connsiteY3" fmla="*/ 3932425 h 4023865"/>
              <a:gd name="connsiteX4" fmla="*/ 2407920 w 3810000"/>
              <a:gd name="connsiteY4" fmla="*/ 4013705 h 4023865"/>
              <a:gd name="connsiteX5" fmla="*/ 2204720 w 3810000"/>
              <a:gd name="connsiteY5" fmla="*/ 4023865 h 4023865"/>
              <a:gd name="connsiteX6" fmla="*/ 1869440 w 3810000"/>
              <a:gd name="connsiteY6" fmla="*/ 4013705 h 4023865"/>
              <a:gd name="connsiteX7" fmla="*/ 1483360 w 3810000"/>
              <a:gd name="connsiteY7" fmla="*/ 3942585 h 4023865"/>
              <a:gd name="connsiteX8" fmla="*/ 1259840 w 3810000"/>
              <a:gd name="connsiteY8" fmla="*/ 3871465 h 4023865"/>
              <a:gd name="connsiteX9" fmla="*/ 1056640 w 3810000"/>
              <a:gd name="connsiteY9" fmla="*/ 3780025 h 4023865"/>
              <a:gd name="connsiteX10" fmla="*/ 792480 w 3810000"/>
              <a:gd name="connsiteY10" fmla="*/ 3617465 h 4023865"/>
              <a:gd name="connsiteX11" fmla="*/ 355600 w 3810000"/>
              <a:gd name="connsiteY11" fmla="*/ 3018025 h 4023865"/>
              <a:gd name="connsiteX12" fmla="*/ 152400 w 3810000"/>
              <a:gd name="connsiteY12" fmla="*/ 2611625 h 4023865"/>
              <a:gd name="connsiteX13" fmla="*/ 30480 w 3810000"/>
              <a:gd name="connsiteY13" fmla="*/ 2205225 h 4023865"/>
              <a:gd name="connsiteX14" fmla="*/ 0 w 3810000"/>
              <a:gd name="connsiteY14" fmla="*/ 1981705 h 4023865"/>
              <a:gd name="connsiteX15" fmla="*/ 71120 w 3810000"/>
              <a:gd name="connsiteY15" fmla="*/ 1158745 h 4023865"/>
              <a:gd name="connsiteX16" fmla="*/ 132080 w 3810000"/>
              <a:gd name="connsiteY16" fmla="*/ 975865 h 4023865"/>
              <a:gd name="connsiteX17" fmla="*/ 294640 w 3810000"/>
              <a:gd name="connsiteY17" fmla="*/ 691385 h 4023865"/>
              <a:gd name="connsiteX18" fmla="*/ 751840 w 3810000"/>
              <a:gd name="connsiteY18" fmla="*/ 254505 h 4023865"/>
              <a:gd name="connsiteX19" fmla="*/ 1127760 w 3810000"/>
              <a:gd name="connsiteY19" fmla="*/ 71625 h 4023865"/>
              <a:gd name="connsiteX20" fmla="*/ 1625600 w 3810000"/>
              <a:gd name="connsiteY20" fmla="*/ 505 h 4023865"/>
              <a:gd name="connsiteX21" fmla="*/ 2407920 w 3810000"/>
              <a:gd name="connsiteY21" fmla="*/ 102105 h 4023865"/>
              <a:gd name="connsiteX22" fmla="*/ 3001978 w 3810000"/>
              <a:gd name="connsiteY22" fmla="*/ 422469 h 4023865"/>
              <a:gd name="connsiteX23" fmla="*/ 3359674 w 3810000"/>
              <a:gd name="connsiteY23" fmla="*/ 1223354 h 4023865"/>
              <a:gd name="connsiteX24" fmla="*/ 3436071 w 3810000"/>
              <a:gd name="connsiteY24" fmla="*/ 2266496 h 4023865"/>
              <a:gd name="connsiteX25" fmla="*/ 3373317 w 3810000"/>
              <a:gd name="connsiteY25" fmla="*/ 2712264 h 4023865"/>
              <a:gd name="connsiteX26" fmla="*/ 3306183 w 3810000"/>
              <a:gd name="connsiteY26" fmla="*/ 2963257 h 4023865"/>
              <a:gd name="connsiteX27" fmla="*/ 3277496 w 3810000"/>
              <a:gd name="connsiteY27" fmla="*/ 3059296 h 4023865"/>
              <a:gd name="connsiteX28" fmla="*/ 3809999 w 3810000"/>
              <a:gd name="connsiteY28" fmla="*/ 3288377 h 4023865"/>
              <a:gd name="connsiteX0" fmla="*/ 3810000 w 3810000"/>
              <a:gd name="connsiteY0" fmla="*/ 3281919 h 4033759"/>
              <a:gd name="connsiteX1" fmla="*/ 3474720 w 3810000"/>
              <a:gd name="connsiteY1" fmla="*/ 3586719 h 4033759"/>
              <a:gd name="connsiteX2" fmla="*/ 3230880 w 3810000"/>
              <a:gd name="connsiteY2" fmla="*/ 3759439 h 4033759"/>
              <a:gd name="connsiteX3" fmla="*/ 2763520 w 3810000"/>
              <a:gd name="connsiteY3" fmla="*/ 3942319 h 4033759"/>
              <a:gd name="connsiteX4" fmla="*/ 2407920 w 3810000"/>
              <a:gd name="connsiteY4" fmla="*/ 4023599 h 4033759"/>
              <a:gd name="connsiteX5" fmla="*/ 2204720 w 3810000"/>
              <a:gd name="connsiteY5" fmla="*/ 4033759 h 4033759"/>
              <a:gd name="connsiteX6" fmla="*/ 1869440 w 3810000"/>
              <a:gd name="connsiteY6" fmla="*/ 4023599 h 4033759"/>
              <a:gd name="connsiteX7" fmla="*/ 1483360 w 3810000"/>
              <a:gd name="connsiteY7" fmla="*/ 3952479 h 4033759"/>
              <a:gd name="connsiteX8" fmla="*/ 1259840 w 3810000"/>
              <a:gd name="connsiteY8" fmla="*/ 3881359 h 4033759"/>
              <a:gd name="connsiteX9" fmla="*/ 1056640 w 3810000"/>
              <a:gd name="connsiteY9" fmla="*/ 3789919 h 4033759"/>
              <a:gd name="connsiteX10" fmla="*/ 792480 w 3810000"/>
              <a:gd name="connsiteY10" fmla="*/ 3627359 h 4033759"/>
              <a:gd name="connsiteX11" fmla="*/ 355600 w 3810000"/>
              <a:gd name="connsiteY11" fmla="*/ 3027919 h 4033759"/>
              <a:gd name="connsiteX12" fmla="*/ 152400 w 3810000"/>
              <a:gd name="connsiteY12" fmla="*/ 2621519 h 4033759"/>
              <a:gd name="connsiteX13" fmla="*/ 30480 w 3810000"/>
              <a:gd name="connsiteY13" fmla="*/ 2215119 h 4033759"/>
              <a:gd name="connsiteX14" fmla="*/ 0 w 3810000"/>
              <a:gd name="connsiteY14" fmla="*/ 1991599 h 4033759"/>
              <a:gd name="connsiteX15" fmla="*/ 71120 w 3810000"/>
              <a:gd name="connsiteY15" fmla="*/ 1168639 h 4033759"/>
              <a:gd name="connsiteX16" fmla="*/ 132080 w 3810000"/>
              <a:gd name="connsiteY16" fmla="*/ 985759 h 4033759"/>
              <a:gd name="connsiteX17" fmla="*/ 294640 w 3810000"/>
              <a:gd name="connsiteY17" fmla="*/ 701279 h 4033759"/>
              <a:gd name="connsiteX18" fmla="*/ 1127760 w 3810000"/>
              <a:gd name="connsiteY18" fmla="*/ 81519 h 4033759"/>
              <a:gd name="connsiteX19" fmla="*/ 1625600 w 3810000"/>
              <a:gd name="connsiteY19" fmla="*/ 10399 h 4033759"/>
              <a:gd name="connsiteX20" fmla="*/ 2407920 w 3810000"/>
              <a:gd name="connsiteY20" fmla="*/ 111999 h 4033759"/>
              <a:gd name="connsiteX21" fmla="*/ 3001978 w 3810000"/>
              <a:gd name="connsiteY21" fmla="*/ 432363 h 4033759"/>
              <a:gd name="connsiteX22" fmla="*/ 3359674 w 3810000"/>
              <a:gd name="connsiteY22" fmla="*/ 1233248 h 4033759"/>
              <a:gd name="connsiteX23" fmla="*/ 3436071 w 3810000"/>
              <a:gd name="connsiteY23" fmla="*/ 2276390 h 4033759"/>
              <a:gd name="connsiteX24" fmla="*/ 3373317 w 3810000"/>
              <a:gd name="connsiteY24" fmla="*/ 2722158 h 4033759"/>
              <a:gd name="connsiteX25" fmla="*/ 3306183 w 3810000"/>
              <a:gd name="connsiteY25" fmla="*/ 2973151 h 4033759"/>
              <a:gd name="connsiteX26" fmla="*/ 3277496 w 3810000"/>
              <a:gd name="connsiteY26" fmla="*/ 3069190 h 4033759"/>
              <a:gd name="connsiteX27" fmla="*/ 3809999 w 3810000"/>
              <a:gd name="connsiteY27" fmla="*/ 3298271 h 4033759"/>
              <a:gd name="connsiteX0" fmla="*/ 3810000 w 3810000"/>
              <a:gd name="connsiteY0" fmla="*/ 3271645 h 4023485"/>
              <a:gd name="connsiteX1" fmla="*/ 3474720 w 3810000"/>
              <a:gd name="connsiteY1" fmla="*/ 3576445 h 4023485"/>
              <a:gd name="connsiteX2" fmla="*/ 3230880 w 3810000"/>
              <a:gd name="connsiteY2" fmla="*/ 3749165 h 4023485"/>
              <a:gd name="connsiteX3" fmla="*/ 2763520 w 3810000"/>
              <a:gd name="connsiteY3" fmla="*/ 3932045 h 4023485"/>
              <a:gd name="connsiteX4" fmla="*/ 2407920 w 3810000"/>
              <a:gd name="connsiteY4" fmla="*/ 4013325 h 4023485"/>
              <a:gd name="connsiteX5" fmla="*/ 2204720 w 3810000"/>
              <a:gd name="connsiteY5" fmla="*/ 4023485 h 4023485"/>
              <a:gd name="connsiteX6" fmla="*/ 1869440 w 3810000"/>
              <a:gd name="connsiteY6" fmla="*/ 4013325 h 4023485"/>
              <a:gd name="connsiteX7" fmla="*/ 1483360 w 3810000"/>
              <a:gd name="connsiteY7" fmla="*/ 3942205 h 4023485"/>
              <a:gd name="connsiteX8" fmla="*/ 1259840 w 3810000"/>
              <a:gd name="connsiteY8" fmla="*/ 3871085 h 4023485"/>
              <a:gd name="connsiteX9" fmla="*/ 1056640 w 3810000"/>
              <a:gd name="connsiteY9" fmla="*/ 3779645 h 4023485"/>
              <a:gd name="connsiteX10" fmla="*/ 792480 w 3810000"/>
              <a:gd name="connsiteY10" fmla="*/ 3617085 h 4023485"/>
              <a:gd name="connsiteX11" fmla="*/ 355600 w 3810000"/>
              <a:gd name="connsiteY11" fmla="*/ 3017645 h 4023485"/>
              <a:gd name="connsiteX12" fmla="*/ 152400 w 3810000"/>
              <a:gd name="connsiteY12" fmla="*/ 2611245 h 4023485"/>
              <a:gd name="connsiteX13" fmla="*/ 30480 w 3810000"/>
              <a:gd name="connsiteY13" fmla="*/ 2204845 h 4023485"/>
              <a:gd name="connsiteX14" fmla="*/ 0 w 3810000"/>
              <a:gd name="connsiteY14" fmla="*/ 1981325 h 4023485"/>
              <a:gd name="connsiteX15" fmla="*/ 71120 w 3810000"/>
              <a:gd name="connsiteY15" fmla="*/ 1158365 h 4023485"/>
              <a:gd name="connsiteX16" fmla="*/ 132080 w 3810000"/>
              <a:gd name="connsiteY16" fmla="*/ 975485 h 4023485"/>
              <a:gd name="connsiteX17" fmla="*/ 294640 w 3810000"/>
              <a:gd name="connsiteY17" fmla="*/ 691005 h 4023485"/>
              <a:gd name="connsiteX18" fmla="*/ 893683 w 3810000"/>
              <a:gd name="connsiteY18" fmla="*/ 261752 h 4023485"/>
              <a:gd name="connsiteX19" fmla="*/ 1625600 w 3810000"/>
              <a:gd name="connsiteY19" fmla="*/ 125 h 4023485"/>
              <a:gd name="connsiteX20" fmla="*/ 2407920 w 3810000"/>
              <a:gd name="connsiteY20" fmla="*/ 101725 h 4023485"/>
              <a:gd name="connsiteX21" fmla="*/ 3001978 w 3810000"/>
              <a:gd name="connsiteY21" fmla="*/ 422089 h 4023485"/>
              <a:gd name="connsiteX22" fmla="*/ 3359674 w 3810000"/>
              <a:gd name="connsiteY22" fmla="*/ 1222974 h 4023485"/>
              <a:gd name="connsiteX23" fmla="*/ 3436071 w 3810000"/>
              <a:gd name="connsiteY23" fmla="*/ 2266116 h 4023485"/>
              <a:gd name="connsiteX24" fmla="*/ 3373317 w 3810000"/>
              <a:gd name="connsiteY24" fmla="*/ 2711884 h 4023485"/>
              <a:gd name="connsiteX25" fmla="*/ 3306183 w 3810000"/>
              <a:gd name="connsiteY25" fmla="*/ 2962877 h 4023485"/>
              <a:gd name="connsiteX26" fmla="*/ 3277496 w 3810000"/>
              <a:gd name="connsiteY26" fmla="*/ 3058916 h 4023485"/>
              <a:gd name="connsiteX27" fmla="*/ 3809999 w 3810000"/>
              <a:gd name="connsiteY27" fmla="*/ 3287997 h 4023485"/>
              <a:gd name="connsiteX0" fmla="*/ 3810000 w 3810000"/>
              <a:gd name="connsiteY0" fmla="*/ 3220097 h 3971937"/>
              <a:gd name="connsiteX1" fmla="*/ 3474720 w 3810000"/>
              <a:gd name="connsiteY1" fmla="*/ 3524897 h 3971937"/>
              <a:gd name="connsiteX2" fmla="*/ 3230880 w 3810000"/>
              <a:gd name="connsiteY2" fmla="*/ 3697617 h 3971937"/>
              <a:gd name="connsiteX3" fmla="*/ 2763520 w 3810000"/>
              <a:gd name="connsiteY3" fmla="*/ 3880497 h 3971937"/>
              <a:gd name="connsiteX4" fmla="*/ 2407920 w 3810000"/>
              <a:gd name="connsiteY4" fmla="*/ 3961777 h 3971937"/>
              <a:gd name="connsiteX5" fmla="*/ 2204720 w 3810000"/>
              <a:gd name="connsiteY5" fmla="*/ 3971937 h 3971937"/>
              <a:gd name="connsiteX6" fmla="*/ 1869440 w 3810000"/>
              <a:gd name="connsiteY6" fmla="*/ 3961777 h 3971937"/>
              <a:gd name="connsiteX7" fmla="*/ 1483360 w 3810000"/>
              <a:gd name="connsiteY7" fmla="*/ 3890657 h 3971937"/>
              <a:gd name="connsiteX8" fmla="*/ 1259840 w 3810000"/>
              <a:gd name="connsiteY8" fmla="*/ 3819537 h 3971937"/>
              <a:gd name="connsiteX9" fmla="*/ 1056640 w 3810000"/>
              <a:gd name="connsiteY9" fmla="*/ 3728097 h 3971937"/>
              <a:gd name="connsiteX10" fmla="*/ 792480 w 3810000"/>
              <a:gd name="connsiteY10" fmla="*/ 3565537 h 3971937"/>
              <a:gd name="connsiteX11" fmla="*/ 355600 w 3810000"/>
              <a:gd name="connsiteY11" fmla="*/ 2966097 h 3971937"/>
              <a:gd name="connsiteX12" fmla="*/ 152400 w 3810000"/>
              <a:gd name="connsiteY12" fmla="*/ 2559697 h 3971937"/>
              <a:gd name="connsiteX13" fmla="*/ 30480 w 3810000"/>
              <a:gd name="connsiteY13" fmla="*/ 2153297 h 3971937"/>
              <a:gd name="connsiteX14" fmla="*/ 0 w 3810000"/>
              <a:gd name="connsiteY14" fmla="*/ 1929777 h 3971937"/>
              <a:gd name="connsiteX15" fmla="*/ 71120 w 3810000"/>
              <a:gd name="connsiteY15" fmla="*/ 1106817 h 3971937"/>
              <a:gd name="connsiteX16" fmla="*/ 132080 w 3810000"/>
              <a:gd name="connsiteY16" fmla="*/ 923937 h 3971937"/>
              <a:gd name="connsiteX17" fmla="*/ 294640 w 3810000"/>
              <a:gd name="connsiteY17" fmla="*/ 639457 h 3971937"/>
              <a:gd name="connsiteX18" fmla="*/ 893683 w 3810000"/>
              <a:gd name="connsiteY18" fmla="*/ 210204 h 3971937"/>
              <a:gd name="connsiteX19" fmla="*/ 1625600 w 3810000"/>
              <a:gd name="connsiteY19" fmla="*/ 172 h 3971937"/>
              <a:gd name="connsiteX20" fmla="*/ 2407920 w 3810000"/>
              <a:gd name="connsiteY20" fmla="*/ 50177 h 3971937"/>
              <a:gd name="connsiteX21" fmla="*/ 3001978 w 3810000"/>
              <a:gd name="connsiteY21" fmla="*/ 370541 h 3971937"/>
              <a:gd name="connsiteX22" fmla="*/ 3359674 w 3810000"/>
              <a:gd name="connsiteY22" fmla="*/ 1171426 h 3971937"/>
              <a:gd name="connsiteX23" fmla="*/ 3436071 w 3810000"/>
              <a:gd name="connsiteY23" fmla="*/ 2214568 h 3971937"/>
              <a:gd name="connsiteX24" fmla="*/ 3373317 w 3810000"/>
              <a:gd name="connsiteY24" fmla="*/ 2660336 h 3971937"/>
              <a:gd name="connsiteX25" fmla="*/ 3306183 w 3810000"/>
              <a:gd name="connsiteY25" fmla="*/ 2911329 h 3971937"/>
              <a:gd name="connsiteX26" fmla="*/ 3277496 w 3810000"/>
              <a:gd name="connsiteY26" fmla="*/ 3007368 h 3971937"/>
              <a:gd name="connsiteX27" fmla="*/ 3809999 w 3810000"/>
              <a:gd name="connsiteY27" fmla="*/ 3236449 h 3971937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94640 w 3810000"/>
              <a:gd name="connsiteY17" fmla="*/ 639285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75913 w 3810000"/>
              <a:gd name="connsiteY17" fmla="*/ 940921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75913 w 3810000"/>
              <a:gd name="connsiteY17" fmla="*/ 940921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937609 w 3810000"/>
              <a:gd name="connsiteY10" fmla="*/ 3434392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937609 w 3810000"/>
              <a:gd name="connsiteY10" fmla="*/ 3434392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937609 w 3810000"/>
              <a:gd name="connsiteY9" fmla="*/ 3434392 h 3971765"/>
              <a:gd name="connsiteX10" fmla="*/ 266650 w 3810000"/>
              <a:gd name="connsiteY10" fmla="*/ 3001646 h 3971765"/>
              <a:gd name="connsiteX11" fmla="*/ 152400 w 3810000"/>
              <a:gd name="connsiteY11" fmla="*/ 2559525 h 3971765"/>
              <a:gd name="connsiteX12" fmla="*/ 30480 w 3810000"/>
              <a:gd name="connsiteY12" fmla="*/ 2153125 h 3971765"/>
              <a:gd name="connsiteX13" fmla="*/ 0 w 3810000"/>
              <a:gd name="connsiteY13" fmla="*/ 1929605 h 3971765"/>
              <a:gd name="connsiteX14" fmla="*/ 61757 w 3810000"/>
              <a:gd name="connsiteY14" fmla="*/ 1344779 h 3971765"/>
              <a:gd name="connsiteX15" fmla="*/ 275913 w 3810000"/>
              <a:gd name="connsiteY15" fmla="*/ 940921 h 3971765"/>
              <a:gd name="connsiteX16" fmla="*/ 893683 w 3810000"/>
              <a:gd name="connsiteY16" fmla="*/ 210032 h 3971765"/>
              <a:gd name="connsiteX17" fmla="*/ 1625600 w 3810000"/>
              <a:gd name="connsiteY17" fmla="*/ 0 h 3971765"/>
              <a:gd name="connsiteX18" fmla="*/ 2407920 w 3810000"/>
              <a:gd name="connsiteY18" fmla="*/ 50005 h 3971765"/>
              <a:gd name="connsiteX19" fmla="*/ 3001978 w 3810000"/>
              <a:gd name="connsiteY19" fmla="*/ 370369 h 3971765"/>
              <a:gd name="connsiteX20" fmla="*/ 3359674 w 3810000"/>
              <a:gd name="connsiteY20" fmla="*/ 1171254 h 3971765"/>
              <a:gd name="connsiteX21" fmla="*/ 3436071 w 3810000"/>
              <a:gd name="connsiteY21" fmla="*/ 2214396 h 3971765"/>
              <a:gd name="connsiteX22" fmla="*/ 3373317 w 3810000"/>
              <a:gd name="connsiteY22" fmla="*/ 2660164 h 3971765"/>
              <a:gd name="connsiteX23" fmla="*/ 3306183 w 3810000"/>
              <a:gd name="connsiteY23" fmla="*/ 2911157 h 3971765"/>
              <a:gd name="connsiteX24" fmla="*/ 3277496 w 3810000"/>
              <a:gd name="connsiteY24" fmla="*/ 3007196 h 3971765"/>
              <a:gd name="connsiteX25" fmla="*/ 3809999 w 3810000"/>
              <a:gd name="connsiteY25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483360 w 3810000"/>
              <a:gd name="connsiteY6" fmla="*/ 3890485 h 3971765"/>
              <a:gd name="connsiteX7" fmla="*/ 1259840 w 3810000"/>
              <a:gd name="connsiteY7" fmla="*/ 3819365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259840 w 3810000"/>
              <a:gd name="connsiteY7" fmla="*/ 3819365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372197 w 3810000"/>
              <a:gd name="connsiteY7" fmla="*/ 3581231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372197 w 3810000"/>
              <a:gd name="connsiteY7" fmla="*/ 3581231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0326"/>
              <a:gd name="connsiteX1" fmla="*/ 3474720 w 3810000"/>
              <a:gd name="connsiteY1" fmla="*/ 3524725 h 3970326"/>
              <a:gd name="connsiteX2" fmla="*/ 3230880 w 3810000"/>
              <a:gd name="connsiteY2" fmla="*/ 3697445 h 3970326"/>
              <a:gd name="connsiteX3" fmla="*/ 2763520 w 3810000"/>
              <a:gd name="connsiteY3" fmla="*/ 3880325 h 3970326"/>
              <a:gd name="connsiteX4" fmla="*/ 2407920 w 3810000"/>
              <a:gd name="connsiteY4" fmla="*/ 3961605 h 3970326"/>
              <a:gd name="connsiteX5" fmla="*/ 1665941 w 3810000"/>
              <a:gd name="connsiteY5" fmla="*/ 3644413 h 3970326"/>
              <a:gd name="connsiteX6" fmla="*/ 1372197 w 3810000"/>
              <a:gd name="connsiteY6" fmla="*/ 3581231 h 3970326"/>
              <a:gd name="connsiteX7" fmla="*/ 937609 w 3810000"/>
              <a:gd name="connsiteY7" fmla="*/ 3434392 h 3970326"/>
              <a:gd name="connsiteX8" fmla="*/ 266650 w 3810000"/>
              <a:gd name="connsiteY8" fmla="*/ 3001646 h 3970326"/>
              <a:gd name="connsiteX9" fmla="*/ 152400 w 3810000"/>
              <a:gd name="connsiteY9" fmla="*/ 2559525 h 3970326"/>
              <a:gd name="connsiteX10" fmla="*/ 30480 w 3810000"/>
              <a:gd name="connsiteY10" fmla="*/ 2153125 h 3970326"/>
              <a:gd name="connsiteX11" fmla="*/ 0 w 3810000"/>
              <a:gd name="connsiteY11" fmla="*/ 1929605 h 3970326"/>
              <a:gd name="connsiteX12" fmla="*/ 61757 w 3810000"/>
              <a:gd name="connsiteY12" fmla="*/ 1344779 h 3970326"/>
              <a:gd name="connsiteX13" fmla="*/ 275913 w 3810000"/>
              <a:gd name="connsiteY13" fmla="*/ 940921 h 3970326"/>
              <a:gd name="connsiteX14" fmla="*/ 893683 w 3810000"/>
              <a:gd name="connsiteY14" fmla="*/ 210032 h 3970326"/>
              <a:gd name="connsiteX15" fmla="*/ 1625600 w 3810000"/>
              <a:gd name="connsiteY15" fmla="*/ 0 h 3970326"/>
              <a:gd name="connsiteX16" fmla="*/ 2407920 w 3810000"/>
              <a:gd name="connsiteY16" fmla="*/ 50005 h 3970326"/>
              <a:gd name="connsiteX17" fmla="*/ 3001978 w 3810000"/>
              <a:gd name="connsiteY17" fmla="*/ 370369 h 3970326"/>
              <a:gd name="connsiteX18" fmla="*/ 3359674 w 3810000"/>
              <a:gd name="connsiteY18" fmla="*/ 1171254 h 3970326"/>
              <a:gd name="connsiteX19" fmla="*/ 3436071 w 3810000"/>
              <a:gd name="connsiteY19" fmla="*/ 2214396 h 3970326"/>
              <a:gd name="connsiteX20" fmla="*/ 3373317 w 3810000"/>
              <a:gd name="connsiteY20" fmla="*/ 2660164 h 3970326"/>
              <a:gd name="connsiteX21" fmla="*/ 3306183 w 3810000"/>
              <a:gd name="connsiteY21" fmla="*/ 2911157 h 3970326"/>
              <a:gd name="connsiteX22" fmla="*/ 3277496 w 3810000"/>
              <a:gd name="connsiteY22" fmla="*/ 3007196 h 3970326"/>
              <a:gd name="connsiteX23" fmla="*/ 3809999 w 3810000"/>
              <a:gd name="connsiteY23" fmla="*/ 3236277 h 3970326"/>
              <a:gd name="connsiteX0" fmla="*/ 3810000 w 3810000"/>
              <a:gd name="connsiteY0" fmla="*/ 3219925 h 3880478"/>
              <a:gd name="connsiteX1" fmla="*/ 3474720 w 3810000"/>
              <a:gd name="connsiteY1" fmla="*/ 3524725 h 3880478"/>
              <a:gd name="connsiteX2" fmla="*/ 3230880 w 3810000"/>
              <a:gd name="connsiteY2" fmla="*/ 3697445 h 3880478"/>
              <a:gd name="connsiteX3" fmla="*/ 2763520 w 3810000"/>
              <a:gd name="connsiteY3" fmla="*/ 3880325 h 3880478"/>
              <a:gd name="connsiteX4" fmla="*/ 2384513 w 3810000"/>
              <a:gd name="connsiteY4" fmla="*/ 3727441 h 3880478"/>
              <a:gd name="connsiteX5" fmla="*/ 1665941 w 3810000"/>
              <a:gd name="connsiteY5" fmla="*/ 3644413 h 3880478"/>
              <a:gd name="connsiteX6" fmla="*/ 1372197 w 3810000"/>
              <a:gd name="connsiteY6" fmla="*/ 3581231 h 3880478"/>
              <a:gd name="connsiteX7" fmla="*/ 937609 w 3810000"/>
              <a:gd name="connsiteY7" fmla="*/ 3434392 h 3880478"/>
              <a:gd name="connsiteX8" fmla="*/ 266650 w 3810000"/>
              <a:gd name="connsiteY8" fmla="*/ 3001646 h 3880478"/>
              <a:gd name="connsiteX9" fmla="*/ 152400 w 3810000"/>
              <a:gd name="connsiteY9" fmla="*/ 2559525 h 3880478"/>
              <a:gd name="connsiteX10" fmla="*/ 30480 w 3810000"/>
              <a:gd name="connsiteY10" fmla="*/ 2153125 h 3880478"/>
              <a:gd name="connsiteX11" fmla="*/ 0 w 3810000"/>
              <a:gd name="connsiteY11" fmla="*/ 1929605 h 3880478"/>
              <a:gd name="connsiteX12" fmla="*/ 61757 w 3810000"/>
              <a:gd name="connsiteY12" fmla="*/ 1344779 h 3880478"/>
              <a:gd name="connsiteX13" fmla="*/ 275913 w 3810000"/>
              <a:gd name="connsiteY13" fmla="*/ 940921 h 3880478"/>
              <a:gd name="connsiteX14" fmla="*/ 893683 w 3810000"/>
              <a:gd name="connsiteY14" fmla="*/ 210032 h 3880478"/>
              <a:gd name="connsiteX15" fmla="*/ 1625600 w 3810000"/>
              <a:gd name="connsiteY15" fmla="*/ 0 h 3880478"/>
              <a:gd name="connsiteX16" fmla="*/ 2407920 w 3810000"/>
              <a:gd name="connsiteY16" fmla="*/ 50005 h 3880478"/>
              <a:gd name="connsiteX17" fmla="*/ 3001978 w 3810000"/>
              <a:gd name="connsiteY17" fmla="*/ 370369 h 3880478"/>
              <a:gd name="connsiteX18" fmla="*/ 3359674 w 3810000"/>
              <a:gd name="connsiteY18" fmla="*/ 1171254 h 3880478"/>
              <a:gd name="connsiteX19" fmla="*/ 3436071 w 3810000"/>
              <a:gd name="connsiteY19" fmla="*/ 2214396 h 3880478"/>
              <a:gd name="connsiteX20" fmla="*/ 3373317 w 3810000"/>
              <a:gd name="connsiteY20" fmla="*/ 2660164 h 3880478"/>
              <a:gd name="connsiteX21" fmla="*/ 3306183 w 3810000"/>
              <a:gd name="connsiteY21" fmla="*/ 2911157 h 3880478"/>
              <a:gd name="connsiteX22" fmla="*/ 3277496 w 3810000"/>
              <a:gd name="connsiteY22" fmla="*/ 3007196 h 3880478"/>
              <a:gd name="connsiteX23" fmla="*/ 3809999 w 3810000"/>
              <a:gd name="connsiteY23" fmla="*/ 3236277 h 3880478"/>
              <a:gd name="connsiteX0" fmla="*/ 3810000 w 3810000"/>
              <a:gd name="connsiteY0" fmla="*/ 3219925 h 3735785"/>
              <a:gd name="connsiteX1" fmla="*/ 3474720 w 3810000"/>
              <a:gd name="connsiteY1" fmla="*/ 3524725 h 3735785"/>
              <a:gd name="connsiteX2" fmla="*/ 3230880 w 3810000"/>
              <a:gd name="connsiteY2" fmla="*/ 3697445 h 3735785"/>
              <a:gd name="connsiteX3" fmla="*/ 2688614 w 3810000"/>
              <a:gd name="connsiteY3" fmla="*/ 3729507 h 3735785"/>
              <a:gd name="connsiteX4" fmla="*/ 2384513 w 3810000"/>
              <a:gd name="connsiteY4" fmla="*/ 3727441 h 3735785"/>
              <a:gd name="connsiteX5" fmla="*/ 1665941 w 3810000"/>
              <a:gd name="connsiteY5" fmla="*/ 3644413 h 3735785"/>
              <a:gd name="connsiteX6" fmla="*/ 1372197 w 3810000"/>
              <a:gd name="connsiteY6" fmla="*/ 3581231 h 3735785"/>
              <a:gd name="connsiteX7" fmla="*/ 937609 w 3810000"/>
              <a:gd name="connsiteY7" fmla="*/ 3434392 h 3735785"/>
              <a:gd name="connsiteX8" fmla="*/ 266650 w 3810000"/>
              <a:gd name="connsiteY8" fmla="*/ 3001646 h 3735785"/>
              <a:gd name="connsiteX9" fmla="*/ 152400 w 3810000"/>
              <a:gd name="connsiteY9" fmla="*/ 2559525 h 3735785"/>
              <a:gd name="connsiteX10" fmla="*/ 30480 w 3810000"/>
              <a:gd name="connsiteY10" fmla="*/ 2153125 h 3735785"/>
              <a:gd name="connsiteX11" fmla="*/ 0 w 3810000"/>
              <a:gd name="connsiteY11" fmla="*/ 1929605 h 3735785"/>
              <a:gd name="connsiteX12" fmla="*/ 61757 w 3810000"/>
              <a:gd name="connsiteY12" fmla="*/ 1344779 h 3735785"/>
              <a:gd name="connsiteX13" fmla="*/ 275913 w 3810000"/>
              <a:gd name="connsiteY13" fmla="*/ 940921 h 3735785"/>
              <a:gd name="connsiteX14" fmla="*/ 893683 w 3810000"/>
              <a:gd name="connsiteY14" fmla="*/ 210032 h 3735785"/>
              <a:gd name="connsiteX15" fmla="*/ 1625600 w 3810000"/>
              <a:gd name="connsiteY15" fmla="*/ 0 h 3735785"/>
              <a:gd name="connsiteX16" fmla="*/ 2407920 w 3810000"/>
              <a:gd name="connsiteY16" fmla="*/ 50005 h 3735785"/>
              <a:gd name="connsiteX17" fmla="*/ 3001978 w 3810000"/>
              <a:gd name="connsiteY17" fmla="*/ 370369 h 3735785"/>
              <a:gd name="connsiteX18" fmla="*/ 3359674 w 3810000"/>
              <a:gd name="connsiteY18" fmla="*/ 1171254 h 3735785"/>
              <a:gd name="connsiteX19" fmla="*/ 3436071 w 3810000"/>
              <a:gd name="connsiteY19" fmla="*/ 2214396 h 3735785"/>
              <a:gd name="connsiteX20" fmla="*/ 3373317 w 3810000"/>
              <a:gd name="connsiteY20" fmla="*/ 2660164 h 3735785"/>
              <a:gd name="connsiteX21" fmla="*/ 3306183 w 3810000"/>
              <a:gd name="connsiteY21" fmla="*/ 2911157 h 3735785"/>
              <a:gd name="connsiteX22" fmla="*/ 3277496 w 3810000"/>
              <a:gd name="connsiteY22" fmla="*/ 3007196 h 3735785"/>
              <a:gd name="connsiteX23" fmla="*/ 3809999 w 3810000"/>
              <a:gd name="connsiteY23" fmla="*/ 3236277 h 3735785"/>
              <a:gd name="connsiteX0" fmla="*/ 3810000 w 3810000"/>
              <a:gd name="connsiteY0" fmla="*/ 3219925 h 3736003"/>
              <a:gd name="connsiteX1" fmla="*/ 3474720 w 3810000"/>
              <a:gd name="connsiteY1" fmla="*/ 3524725 h 3736003"/>
              <a:gd name="connsiteX2" fmla="*/ 3062345 w 3810000"/>
              <a:gd name="connsiteY2" fmla="*/ 3693477 h 3736003"/>
              <a:gd name="connsiteX3" fmla="*/ 2688614 w 3810000"/>
              <a:gd name="connsiteY3" fmla="*/ 3729507 h 3736003"/>
              <a:gd name="connsiteX4" fmla="*/ 2384513 w 3810000"/>
              <a:gd name="connsiteY4" fmla="*/ 3727441 h 3736003"/>
              <a:gd name="connsiteX5" fmla="*/ 1665941 w 3810000"/>
              <a:gd name="connsiteY5" fmla="*/ 3644413 h 3736003"/>
              <a:gd name="connsiteX6" fmla="*/ 1372197 w 3810000"/>
              <a:gd name="connsiteY6" fmla="*/ 3581231 h 3736003"/>
              <a:gd name="connsiteX7" fmla="*/ 937609 w 3810000"/>
              <a:gd name="connsiteY7" fmla="*/ 3434392 h 3736003"/>
              <a:gd name="connsiteX8" fmla="*/ 266650 w 3810000"/>
              <a:gd name="connsiteY8" fmla="*/ 3001646 h 3736003"/>
              <a:gd name="connsiteX9" fmla="*/ 152400 w 3810000"/>
              <a:gd name="connsiteY9" fmla="*/ 2559525 h 3736003"/>
              <a:gd name="connsiteX10" fmla="*/ 30480 w 3810000"/>
              <a:gd name="connsiteY10" fmla="*/ 2153125 h 3736003"/>
              <a:gd name="connsiteX11" fmla="*/ 0 w 3810000"/>
              <a:gd name="connsiteY11" fmla="*/ 1929605 h 3736003"/>
              <a:gd name="connsiteX12" fmla="*/ 61757 w 3810000"/>
              <a:gd name="connsiteY12" fmla="*/ 1344779 h 3736003"/>
              <a:gd name="connsiteX13" fmla="*/ 275913 w 3810000"/>
              <a:gd name="connsiteY13" fmla="*/ 940921 h 3736003"/>
              <a:gd name="connsiteX14" fmla="*/ 893683 w 3810000"/>
              <a:gd name="connsiteY14" fmla="*/ 210032 h 3736003"/>
              <a:gd name="connsiteX15" fmla="*/ 1625600 w 3810000"/>
              <a:gd name="connsiteY15" fmla="*/ 0 h 3736003"/>
              <a:gd name="connsiteX16" fmla="*/ 2407920 w 3810000"/>
              <a:gd name="connsiteY16" fmla="*/ 50005 h 3736003"/>
              <a:gd name="connsiteX17" fmla="*/ 3001978 w 3810000"/>
              <a:gd name="connsiteY17" fmla="*/ 370369 h 3736003"/>
              <a:gd name="connsiteX18" fmla="*/ 3359674 w 3810000"/>
              <a:gd name="connsiteY18" fmla="*/ 1171254 h 3736003"/>
              <a:gd name="connsiteX19" fmla="*/ 3436071 w 3810000"/>
              <a:gd name="connsiteY19" fmla="*/ 2214396 h 3736003"/>
              <a:gd name="connsiteX20" fmla="*/ 3373317 w 3810000"/>
              <a:gd name="connsiteY20" fmla="*/ 2660164 h 3736003"/>
              <a:gd name="connsiteX21" fmla="*/ 3306183 w 3810000"/>
              <a:gd name="connsiteY21" fmla="*/ 2911157 h 3736003"/>
              <a:gd name="connsiteX22" fmla="*/ 3277496 w 3810000"/>
              <a:gd name="connsiteY22" fmla="*/ 3007196 h 3736003"/>
              <a:gd name="connsiteX23" fmla="*/ 3809999 w 3810000"/>
              <a:gd name="connsiteY23" fmla="*/ 3236277 h 3736003"/>
              <a:gd name="connsiteX0" fmla="*/ 3810000 w 3810000"/>
              <a:gd name="connsiteY0" fmla="*/ 3219925 h 3730351"/>
              <a:gd name="connsiteX1" fmla="*/ 3474720 w 3810000"/>
              <a:gd name="connsiteY1" fmla="*/ 3524725 h 3730351"/>
              <a:gd name="connsiteX2" fmla="*/ 3062345 w 3810000"/>
              <a:gd name="connsiteY2" fmla="*/ 3693477 h 3730351"/>
              <a:gd name="connsiteX3" fmla="*/ 2384513 w 3810000"/>
              <a:gd name="connsiteY3" fmla="*/ 3727441 h 3730351"/>
              <a:gd name="connsiteX4" fmla="*/ 1665941 w 3810000"/>
              <a:gd name="connsiteY4" fmla="*/ 3644413 h 3730351"/>
              <a:gd name="connsiteX5" fmla="*/ 1372197 w 3810000"/>
              <a:gd name="connsiteY5" fmla="*/ 3581231 h 3730351"/>
              <a:gd name="connsiteX6" fmla="*/ 937609 w 3810000"/>
              <a:gd name="connsiteY6" fmla="*/ 3434392 h 3730351"/>
              <a:gd name="connsiteX7" fmla="*/ 266650 w 3810000"/>
              <a:gd name="connsiteY7" fmla="*/ 3001646 h 3730351"/>
              <a:gd name="connsiteX8" fmla="*/ 152400 w 3810000"/>
              <a:gd name="connsiteY8" fmla="*/ 2559525 h 3730351"/>
              <a:gd name="connsiteX9" fmla="*/ 30480 w 3810000"/>
              <a:gd name="connsiteY9" fmla="*/ 2153125 h 3730351"/>
              <a:gd name="connsiteX10" fmla="*/ 0 w 3810000"/>
              <a:gd name="connsiteY10" fmla="*/ 1929605 h 3730351"/>
              <a:gd name="connsiteX11" fmla="*/ 61757 w 3810000"/>
              <a:gd name="connsiteY11" fmla="*/ 1344779 h 3730351"/>
              <a:gd name="connsiteX12" fmla="*/ 275913 w 3810000"/>
              <a:gd name="connsiteY12" fmla="*/ 940921 h 3730351"/>
              <a:gd name="connsiteX13" fmla="*/ 893683 w 3810000"/>
              <a:gd name="connsiteY13" fmla="*/ 210032 h 3730351"/>
              <a:gd name="connsiteX14" fmla="*/ 1625600 w 3810000"/>
              <a:gd name="connsiteY14" fmla="*/ 0 h 3730351"/>
              <a:gd name="connsiteX15" fmla="*/ 2407920 w 3810000"/>
              <a:gd name="connsiteY15" fmla="*/ 50005 h 3730351"/>
              <a:gd name="connsiteX16" fmla="*/ 3001978 w 3810000"/>
              <a:gd name="connsiteY16" fmla="*/ 370369 h 3730351"/>
              <a:gd name="connsiteX17" fmla="*/ 3359674 w 3810000"/>
              <a:gd name="connsiteY17" fmla="*/ 1171254 h 3730351"/>
              <a:gd name="connsiteX18" fmla="*/ 3436071 w 3810000"/>
              <a:gd name="connsiteY18" fmla="*/ 2214396 h 3730351"/>
              <a:gd name="connsiteX19" fmla="*/ 3373317 w 3810000"/>
              <a:gd name="connsiteY19" fmla="*/ 2660164 h 3730351"/>
              <a:gd name="connsiteX20" fmla="*/ 3306183 w 3810000"/>
              <a:gd name="connsiteY20" fmla="*/ 2911157 h 3730351"/>
              <a:gd name="connsiteX21" fmla="*/ 3277496 w 3810000"/>
              <a:gd name="connsiteY21" fmla="*/ 3007196 h 3730351"/>
              <a:gd name="connsiteX22" fmla="*/ 3809999 w 3810000"/>
              <a:gd name="connsiteY22" fmla="*/ 3236277 h 3730351"/>
              <a:gd name="connsiteX0" fmla="*/ 3810000 w 3810000"/>
              <a:gd name="connsiteY0" fmla="*/ 3219925 h 3729628"/>
              <a:gd name="connsiteX1" fmla="*/ 3474720 w 3810000"/>
              <a:gd name="connsiteY1" fmla="*/ 3524725 h 3729628"/>
              <a:gd name="connsiteX2" fmla="*/ 3020211 w 3810000"/>
              <a:gd name="connsiteY2" fmla="*/ 3689508 h 3729628"/>
              <a:gd name="connsiteX3" fmla="*/ 2384513 w 3810000"/>
              <a:gd name="connsiteY3" fmla="*/ 3727441 h 3729628"/>
              <a:gd name="connsiteX4" fmla="*/ 1665941 w 3810000"/>
              <a:gd name="connsiteY4" fmla="*/ 3644413 h 3729628"/>
              <a:gd name="connsiteX5" fmla="*/ 1372197 w 3810000"/>
              <a:gd name="connsiteY5" fmla="*/ 3581231 h 3729628"/>
              <a:gd name="connsiteX6" fmla="*/ 937609 w 3810000"/>
              <a:gd name="connsiteY6" fmla="*/ 3434392 h 3729628"/>
              <a:gd name="connsiteX7" fmla="*/ 266650 w 3810000"/>
              <a:gd name="connsiteY7" fmla="*/ 3001646 h 3729628"/>
              <a:gd name="connsiteX8" fmla="*/ 152400 w 3810000"/>
              <a:gd name="connsiteY8" fmla="*/ 2559525 h 3729628"/>
              <a:gd name="connsiteX9" fmla="*/ 30480 w 3810000"/>
              <a:gd name="connsiteY9" fmla="*/ 2153125 h 3729628"/>
              <a:gd name="connsiteX10" fmla="*/ 0 w 3810000"/>
              <a:gd name="connsiteY10" fmla="*/ 1929605 h 3729628"/>
              <a:gd name="connsiteX11" fmla="*/ 61757 w 3810000"/>
              <a:gd name="connsiteY11" fmla="*/ 1344779 h 3729628"/>
              <a:gd name="connsiteX12" fmla="*/ 275913 w 3810000"/>
              <a:gd name="connsiteY12" fmla="*/ 940921 h 3729628"/>
              <a:gd name="connsiteX13" fmla="*/ 893683 w 3810000"/>
              <a:gd name="connsiteY13" fmla="*/ 210032 h 3729628"/>
              <a:gd name="connsiteX14" fmla="*/ 1625600 w 3810000"/>
              <a:gd name="connsiteY14" fmla="*/ 0 h 3729628"/>
              <a:gd name="connsiteX15" fmla="*/ 2407920 w 3810000"/>
              <a:gd name="connsiteY15" fmla="*/ 50005 h 3729628"/>
              <a:gd name="connsiteX16" fmla="*/ 3001978 w 3810000"/>
              <a:gd name="connsiteY16" fmla="*/ 370369 h 3729628"/>
              <a:gd name="connsiteX17" fmla="*/ 3359674 w 3810000"/>
              <a:gd name="connsiteY17" fmla="*/ 1171254 h 3729628"/>
              <a:gd name="connsiteX18" fmla="*/ 3436071 w 3810000"/>
              <a:gd name="connsiteY18" fmla="*/ 2214396 h 3729628"/>
              <a:gd name="connsiteX19" fmla="*/ 3373317 w 3810000"/>
              <a:gd name="connsiteY19" fmla="*/ 2660164 h 3729628"/>
              <a:gd name="connsiteX20" fmla="*/ 3306183 w 3810000"/>
              <a:gd name="connsiteY20" fmla="*/ 2911157 h 3729628"/>
              <a:gd name="connsiteX21" fmla="*/ 3277496 w 3810000"/>
              <a:gd name="connsiteY21" fmla="*/ 3007196 h 3729628"/>
              <a:gd name="connsiteX22" fmla="*/ 3809999 w 3810000"/>
              <a:gd name="connsiteY22" fmla="*/ 3236277 h 3729628"/>
              <a:gd name="connsiteX0" fmla="*/ 3810000 w 3810000"/>
              <a:gd name="connsiteY0" fmla="*/ 3219925 h 3729629"/>
              <a:gd name="connsiteX1" fmla="*/ 3474720 w 3810000"/>
              <a:gd name="connsiteY1" fmla="*/ 3524725 h 3729629"/>
              <a:gd name="connsiteX2" fmla="*/ 3020211 w 3810000"/>
              <a:gd name="connsiteY2" fmla="*/ 3689508 h 3729629"/>
              <a:gd name="connsiteX3" fmla="*/ 2309608 w 3810000"/>
              <a:gd name="connsiteY3" fmla="*/ 3727442 h 3729629"/>
              <a:gd name="connsiteX4" fmla="*/ 1665941 w 3810000"/>
              <a:gd name="connsiteY4" fmla="*/ 3644413 h 3729629"/>
              <a:gd name="connsiteX5" fmla="*/ 1372197 w 3810000"/>
              <a:gd name="connsiteY5" fmla="*/ 3581231 h 3729629"/>
              <a:gd name="connsiteX6" fmla="*/ 937609 w 3810000"/>
              <a:gd name="connsiteY6" fmla="*/ 3434392 h 3729629"/>
              <a:gd name="connsiteX7" fmla="*/ 266650 w 3810000"/>
              <a:gd name="connsiteY7" fmla="*/ 3001646 h 3729629"/>
              <a:gd name="connsiteX8" fmla="*/ 152400 w 3810000"/>
              <a:gd name="connsiteY8" fmla="*/ 2559525 h 3729629"/>
              <a:gd name="connsiteX9" fmla="*/ 30480 w 3810000"/>
              <a:gd name="connsiteY9" fmla="*/ 2153125 h 3729629"/>
              <a:gd name="connsiteX10" fmla="*/ 0 w 3810000"/>
              <a:gd name="connsiteY10" fmla="*/ 1929605 h 3729629"/>
              <a:gd name="connsiteX11" fmla="*/ 61757 w 3810000"/>
              <a:gd name="connsiteY11" fmla="*/ 1344779 h 3729629"/>
              <a:gd name="connsiteX12" fmla="*/ 275913 w 3810000"/>
              <a:gd name="connsiteY12" fmla="*/ 940921 h 3729629"/>
              <a:gd name="connsiteX13" fmla="*/ 893683 w 3810000"/>
              <a:gd name="connsiteY13" fmla="*/ 210032 h 3729629"/>
              <a:gd name="connsiteX14" fmla="*/ 1625600 w 3810000"/>
              <a:gd name="connsiteY14" fmla="*/ 0 h 3729629"/>
              <a:gd name="connsiteX15" fmla="*/ 2407920 w 3810000"/>
              <a:gd name="connsiteY15" fmla="*/ 50005 h 3729629"/>
              <a:gd name="connsiteX16" fmla="*/ 3001978 w 3810000"/>
              <a:gd name="connsiteY16" fmla="*/ 370369 h 3729629"/>
              <a:gd name="connsiteX17" fmla="*/ 3359674 w 3810000"/>
              <a:gd name="connsiteY17" fmla="*/ 1171254 h 3729629"/>
              <a:gd name="connsiteX18" fmla="*/ 3436071 w 3810000"/>
              <a:gd name="connsiteY18" fmla="*/ 2214396 h 3729629"/>
              <a:gd name="connsiteX19" fmla="*/ 3373317 w 3810000"/>
              <a:gd name="connsiteY19" fmla="*/ 2660164 h 3729629"/>
              <a:gd name="connsiteX20" fmla="*/ 3306183 w 3810000"/>
              <a:gd name="connsiteY20" fmla="*/ 2911157 h 3729629"/>
              <a:gd name="connsiteX21" fmla="*/ 3277496 w 3810000"/>
              <a:gd name="connsiteY21" fmla="*/ 3007196 h 3729629"/>
              <a:gd name="connsiteX22" fmla="*/ 3809999 w 3810000"/>
              <a:gd name="connsiteY22" fmla="*/ 3236277 h 3729629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66650 w 3810000"/>
              <a:gd name="connsiteY7" fmla="*/ 3001646 h 3729312"/>
              <a:gd name="connsiteX8" fmla="*/ 152400 w 3810000"/>
              <a:gd name="connsiteY8" fmla="*/ 2559525 h 3729312"/>
              <a:gd name="connsiteX9" fmla="*/ 30480 w 3810000"/>
              <a:gd name="connsiteY9" fmla="*/ 2153125 h 3729312"/>
              <a:gd name="connsiteX10" fmla="*/ 0 w 3810000"/>
              <a:gd name="connsiteY10" fmla="*/ 1929605 h 3729312"/>
              <a:gd name="connsiteX11" fmla="*/ 61757 w 3810000"/>
              <a:gd name="connsiteY11" fmla="*/ 1344779 h 3729312"/>
              <a:gd name="connsiteX12" fmla="*/ 275913 w 3810000"/>
              <a:gd name="connsiteY12" fmla="*/ 940921 h 3729312"/>
              <a:gd name="connsiteX13" fmla="*/ 893683 w 3810000"/>
              <a:gd name="connsiteY13" fmla="*/ 210032 h 3729312"/>
              <a:gd name="connsiteX14" fmla="*/ 1625600 w 3810000"/>
              <a:gd name="connsiteY14" fmla="*/ 0 h 3729312"/>
              <a:gd name="connsiteX15" fmla="*/ 2407920 w 3810000"/>
              <a:gd name="connsiteY15" fmla="*/ 50005 h 3729312"/>
              <a:gd name="connsiteX16" fmla="*/ 3001978 w 3810000"/>
              <a:gd name="connsiteY16" fmla="*/ 370369 h 3729312"/>
              <a:gd name="connsiteX17" fmla="*/ 3359674 w 3810000"/>
              <a:gd name="connsiteY17" fmla="*/ 1171254 h 3729312"/>
              <a:gd name="connsiteX18" fmla="*/ 3436071 w 3810000"/>
              <a:gd name="connsiteY18" fmla="*/ 2214396 h 3729312"/>
              <a:gd name="connsiteX19" fmla="*/ 3373317 w 3810000"/>
              <a:gd name="connsiteY19" fmla="*/ 2660164 h 3729312"/>
              <a:gd name="connsiteX20" fmla="*/ 3306183 w 3810000"/>
              <a:gd name="connsiteY20" fmla="*/ 2911157 h 3729312"/>
              <a:gd name="connsiteX21" fmla="*/ 3277496 w 3810000"/>
              <a:gd name="connsiteY21" fmla="*/ 3007196 h 3729312"/>
              <a:gd name="connsiteX22" fmla="*/ 3809999 w 3810000"/>
              <a:gd name="connsiteY22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66650 w 3810000"/>
              <a:gd name="connsiteY7" fmla="*/ 3001646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929605 h 3729312"/>
              <a:gd name="connsiteX9" fmla="*/ 83357 w 3831600"/>
              <a:gd name="connsiteY9" fmla="*/ 1344779 h 3729312"/>
              <a:gd name="connsiteX10" fmla="*/ 297513 w 3831600"/>
              <a:gd name="connsiteY10" fmla="*/ 940921 h 3729312"/>
              <a:gd name="connsiteX11" fmla="*/ 915283 w 3831600"/>
              <a:gd name="connsiteY11" fmla="*/ 210032 h 3729312"/>
              <a:gd name="connsiteX12" fmla="*/ 1647200 w 3831600"/>
              <a:gd name="connsiteY12" fmla="*/ 0 h 3729312"/>
              <a:gd name="connsiteX13" fmla="*/ 2429520 w 3831600"/>
              <a:gd name="connsiteY13" fmla="*/ 50005 h 3729312"/>
              <a:gd name="connsiteX14" fmla="*/ 3023578 w 3831600"/>
              <a:gd name="connsiteY14" fmla="*/ 370369 h 3729312"/>
              <a:gd name="connsiteX15" fmla="*/ 3381274 w 3831600"/>
              <a:gd name="connsiteY15" fmla="*/ 1171254 h 3729312"/>
              <a:gd name="connsiteX16" fmla="*/ 3457671 w 3831600"/>
              <a:gd name="connsiteY16" fmla="*/ 2214396 h 3729312"/>
              <a:gd name="connsiteX17" fmla="*/ 3394917 w 3831600"/>
              <a:gd name="connsiteY17" fmla="*/ 2660164 h 3729312"/>
              <a:gd name="connsiteX18" fmla="*/ 3327783 w 3831600"/>
              <a:gd name="connsiteY18" fmla="*/ 2911157 h 3729312"/>
              <a:gd name="connsiteX19" fmla="*/ 3299096 w 3831600"/>
              <a:gd name="connsiteY19" fmla="*/ 3007196 h 3729312"/>
              <a:gd name="connsiteX20" fmla="*/ 3831599 w 3831600"/>
              <a:gd name="connsiteY20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929605 h 3729312"/>
              <a:gd name="connsiteX9" fmla="*/ 297513 w 3831600"/>
              <a:gd name="connsiteY9" fmla="*/ 940921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854197 h 3729312"/>
              <a:gd name="connsiteX9" fmla="*/ 297513 w 3831600"/>
              <a:gd name="connsiteY9" fmla="*/ 940921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854197 h 3729312"/>
              <a:gd name="connsiteX9" fmla="*/ 311558 w 3831600"/>
              <a:gd name="connsiteY9" fmla="*/ 841700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27607 w 3827607"/>
              <a:gd name="connsiteY0" fmla="*/ 3219925 h 3729312"/>
              <a:gd name="connsiteX1" fmla="*/ 3412740 w 3827607"/>
              <a:gd name="connsiteY1" fmla="*/ 3548539 h 3729312"/>
              <a:gd name="connsiteX2" fmla="*/ 3037818 w 3827607"/>
              <a:gd name="connsiteY2" fmla="*/ 3689508 h 3729312"/>
              <a:gd name="connsiteX3" fmla="*/ 2327215 w 3827607"/>
              <a:gd name="connsiteY3" fmla="*/ 3727442 h 3729312"/>
              <a:gd name="connsiteX4" fmla="*/ 1683548 w 3827607"/>
              <a:gd name="connsiteY4" fmla="*/ 3644413 h 3729312"/>
              <a:gd name="connsiteX5" fmla="*/ 1038687 w 3827607"/>
              <a:gd name="connsiteY5" fmla="*/ 3462165 h 3729312"/>
              <a:gd name="connsiteX6" fmla="*/ 260849 w 3827607"/>
              <a:gd name="connsiteY6" fmla="*/ 2950050 h 3729312"/>
              <a:gd name="connsiteX7" fmla="*/ 10635 w 3827607"/>
              <a:gd name="connsiteY7" fmla="*/ 2200752 h 3729312"/>
              <a:gd name="connsiteX8" fmla="*/ 17607 w 3827607"/>
              <a:gd name="connsiteY8" fmla="*/ 1854197 h 3729312"/>
              <a:gd name="connsiteX9" fmla="*/ 307565 w 3827607"/>
              <a:gd name="connsiteY9" fmla="*/ 841700 h 3729312"/>
              <a:gd name="connsiteX10" fmla="*/ 911290 w 3827607"/>
              <a:gd name="connsiteY10" fmla="*/ 210032 h 3729312"/>
              <a:gd name="connsiteX11" fmla="*/ 1643207 w 3827607"/>
              <a:gd name="connsiteY11" fmla="*/ 0 h 3729312"/>
              <a:gd name="connsiteX12" fmla="*/ 2425527 w 3827607"/>
              <a:gd name="connsiteY12" fmla="*/ 50005 h 3729312"/>
              <a:gd name="connsiteX13" fmla="*/ 3019585 w 3827607"/>
              <a:gd name="connsiteY13" fmla="*/ 370369 h 3729312"/>
              <a:gd name="connsiteX14" fmla="*/ 3377281 w 3827607"/>
              <a:gd name="connsiteY14" fmla="*/ 1171254 h 3729312"/>
              <a:gd name="connsiteX15" fmla="*/ 3453678 w 3827607"/>
              <a:gd name="connsiteY15" fmla="*/ 2214396 h 3729312"/>
              <a:gd name="connsiteX16" fmla="*/ 3390924 w 3827607"/>
              <a:gd name="connsiteY16" fmla="*/ 2660164 h 3729312"/>
              <a:gd name="connsiteX17" fmla="*/ 3323790 w 3827607"/>
              <a:gd name="connsiteY17" fmla="*/ 2911157 h 3729312"/>
              <a:gd name="connsiteX18" fmla="*/ 3295103 w 3827607"/>
              <a:gd name="connsiteY18" fmla="*/ 3007196 h 3729312"/>
              <a:gd name="connsiteX19" fmla="*/ 3827606 w 3827607"/>
              <a:gd name="connsiteY19" fmla="*/ 3236277 h 3729312"/>
              <a:gd name="connsiteX0" fmla="*/ 3833194 w 3833194"/>
              <a:gd name="connsiteY0" fmla="*/ 3219925 h 3729312"/>
              <a:gd name="connsiteX1" fmla="*/ 3418327 w 3833194"/>
              <a:gd name="connsiteY1" fmla="*/ 3548539 h 3729312"/>
              <a:gd name="connsiteX2" fmla="*/ 3043405 w 3833194"/>
              <a:gd name="connsiteY2" fmla="*/ 3689508 h 3729312"/>
              <a:gd name="connsiteX3" fmla="*/ 2332802 w 3833194"/>
              <a:gd name="connsiteY3" fmla="*/ 3727442 h 3729312"/>
              <a:gd name="connsiteX4" fmla="*/ 1689135 w 3833194"/>
              <a:gd name="connsiteY4" fmla="*/ 3644413 h 3729312"/>
              <a:gd name="connsiteX5" fmla="*/ 1044274 w 3833194"/>
              <a:gd name="connsiteY5" fmla="*/ 3462165 h 3729312"/>
              <a:gd name="connsiteX6" fmla="*/ 266436 w 3833194"/>
              <a:gd name="connsiteY6" fmla="*/ 2950050 h 3729312"/>
              <a:gd name="connsiteX7" fmla="*/ 16222 w 3833194"/>
              <a:gd name="connsiteY7" fmla="*/ 2200752 h 3729312"/>
              <a:gd name="connsiteX8" fmla="*/ 23194 w 3833194"/>
              <a:gd name="connsiteY8" fmla="*/ 1854197 h 3729312"/>
              <a:gd name="connsiteX9" fmla="*/ 313152 w 3833194"/>
              <a:gd name="connsiteY9" fmla="*/ 841700 h 3729312"/>
              <a:gd name="connsiteX10" fmla="*/ 916877 w 3833194"/>
              <a:gd name="connsiteY10" fmla="*/ 210032 h 3729312"/>
              <a:gd name="connsiteX11" fmla="*/ 1648794 w 3833194"/>
              <a:gd name="connsiteY11" fmla="*/ 0 h 3729312"/>
              <a:gd name="connsiteX12" fmla="*/ 2431114 w 3833194"/>
              <a:gd name="connsiteY12" fmla="*/ 50005 h 3729312"/>
              <a:gd name="connsiteX13" fmla="*/ 3025172 w 3833194"/>
              <a:gd name="connsiteY13" fmla="*/ 370369 h 3729312"/>
              <a:gd name="connsiteX14" fmla="*/ 3382868 w 3833194"/>
              <a:gd name="connsiteY14" fmla="*/ 1171254 h 3729312"/>
              <a:gd name="connsiteX15" fmla="*/ 3459265 w 3833194"/>
              <a:gd name="connsiteY15" fmla="*/ 2214396 h 3729312"/>
              <a:gd name="connsiteX16" fmla="*/ 3396511 w 3833194"/>
              <a:gd name="connsiteY16" fmla="*/ 2660164 h 3729312"/>
              <a:gd name="connsiteX17" fmla="*/ 3329377 w 3833194"/>
              <a:gd name="connsiteY17" fmla="*/ 2911157 h 3729312"/>
              <a:gd name="connsiteX18" fmla="*/ 3300690 w 3833194"/>
              <a:gd name="connsiteY18" fmla="*/ 3007196 h 3729312"/>
              <a:gd name="connsiteX19" fmla="*/ 3833193 w 3833194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15574 w 3835616"/>
              <a:gd name="connsiteY9" fmla="*/ 841700 h 3729312"/>
              <a:gd name="connsiteX10" fmla="*/ 919299 w 3835616"/>
              <a:gd name="connsiteY10" fmla="*/ 210032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919299 w 3835616"/>
              <a:gd name="connsiteY10" fmla="*/ 210032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171595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29746 w 3835616"/>
              <a:gd name="connsiteY19" fmla="*/ 3216376 h 3729312"/>
              <a:gd name="connsiteX0" fmla="*/ 3835616 w 3841659"/>
              <a:gd name="connsiteY0" fmla="*/ 3219925 h 3729312"/>
              <a:gd name="connsiteX1" fmla="*/ 3420749 w 3841659"/>
              <a:gd name="connsiteY1" fmla="*/ 3548539 h 3729312"/>
              <a:gd name="connsiteX2" fmla="*/ 3045827 w 3841659"/>
              <a:gd name="connsiteY2" fmla="*/ 3689508 h 3729312"/>
              <a:gd name="connsiteX3" fmla="*/ 2335224 w 3841659"/>
              <a:gd name="connsiteY3" fmla="*/ 3727442 h 3729312"/>
              <a:gd name="connsiteX4" fmla="*/ 1691557 w 3841659"/>
              <a:gd name="connsiteY4" fmla="*/ 3644413 h 3729312"/>
              <a:gd name="connsiteX5" fmla="*/ 1046696 w 3841659"/>
              <a:gd name="connsiteY5" fmla="*/ 3462165 h 3729312"/>
              <a:gd name="connsiteX6" fmla="*/ 268858 w 3841659"/>
              <a:gd name="connsiteY6" fmla="*/ 2950050 h 3729312"/>
              <a:gd name="connsiteX7" fmla="*/ 18644 w 3841659"/>
              <a:gd name="connsiteY7" fmla="*/ 2200752 h 3729312"/>
              <a:gd name="connsiteX8" fmla="*/ 30297 w 3841659"/>
              <a:gd name="connsiteY8" fmla="*/ 1762911 h 3729312"/>
              <a:gd name="connsiteX9" fmla="*/ 301529 w 3841659"/>
              <a:gd name="connsiteY9" fmla="*/ 901232 h 3729312"/>
              <a:gd name="connsiteX10" fmla="*/ 717992 w 3841659"/>
              <a:gd name="connsiteY10" fmla="*/ 341005 h 3729312"/>
              <a:gd name="connsiteX11" fmla="*/ 1651216 w 3841659"/>
              <a:gd name="connsiteY11" fmla="*/ 0 h 3729312"/>
              <a:gd name="connsiteX12" fmla="*/ 2433536 w 3841659"/>
              <a:gd name="connsiteY12" fmla="*/ 50005 h 3729312"/>
              <a:gd name="connsiteX13" fmla="*/ 3027594 w 3841659"/>
              <a:gd name="connsiteY13" fmla="*/ 370369 h 3729312"/>
              <a:gd name="connsiteX14" fmla="*/ 3385290 w 3841659"/>
              <a:gd name="connsiteY14" fmla="*/ 1171254 h 3729312"/>
              <a:gd name="connsiteX15" fmla="*/ 3461687 w 3841659"/>
              <a:gd name="connsiteY15" fmla="*/ 2214396 h 3729312"/>
              <a:gd name="connsiteX16" fmla="*/ 3398933 w 3841659"/>
              <a:gd name="connsiteY16" fmla="*/ 2660164 h 3729312"/>
              <a:gd name="connsiteX17" fmla="*/ 3331799 w 3841659"/>
              <a:gd name="connsiteY17" fmla="*/ 2911157 h 3729312"/>
              <a:gd name="connsiteX18" fmla="*/ 3303112 w 3841659"/>
              <a:gd name="connsiteY18" fmla="*/ 3007196 h 3729312"/>
              <a:gd name="connsiteX19" fmla="*/ 3841659 w 3841659"/>
              <a:gd name="connsiteY19" fmla="*/ 3223109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762243 w 3835616"/>
              <a:gd name="connsiteY19" fmla="*/ 3112020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03112 w 3841661"/>
              <a:gd name="connsiteY18" fmla="*/ 3007196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03112 w 3841661"/>
              <a:gd name="connsiteY18" fmla="*/ 3007196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65486"/>
              <a:gd name="connsiteY0" fmla="*/ 3219925 h 3729312"/>
              <a:gd name="connsiteX1" fmla="*/ 3420749 w 3865486"/>
              <a:gd name="connsiteY1" fmla="*/ 3548539 h 3729312"/>
              <a:gd name="connsiteX2" fmla="*/ 3045827 w 3865486"/>
              <a:gd name="connsiteY2" fmla="*/ 3689508 h 3729312"/>
              <a:gd name="connsiteX3" fmla="*/ 2335224 w 3865486"/>
              <a:gd name="connsiteY3" fmla="*/ 3727442 h 3729312"/>
              <a:gd name="connsiteX4" fmla="*/ 1691557 w 3865486"/>
              <a:gd name="connsiteY4" fmla="*/ 3644413 h 3729312"/>
              <a:gd name="connsiteX5" fmla="*/ 1046696 w 3865486"/>
              <a:gd name="connsiteY5" fmla="*/ 3462165 h 3729312"/>
              <a:gd name="connsiteX6" fmla="*/ 268858 w 3865486"/>
              <a:gd name="connsiteY6" fmla="*/ 2950050 h 3729312"/>
              <a:gd name="connsiteX7" fmla="*/ 18644 w 3865486"/>
              <a:gd name="connsiteY7" fmla="*/ 2200752 h 3729312"/>
              <a:gd name="connsiteX8" fmla="*/ 30297 w 3865486"/>
              <a:gd name="connsiteY8" fmla="*/ 1762911 h 3729312"/>
              <a:gd name="connsiteX9" fmla="*/ 301529 w 3865486"/>
              <a:gd name="connsiteY9" fmla="*/ 901232 h 3729312"/>
              <a:gd name="connsiteX10" fmla="*/ 717992 w 3865486"/>
              <a:gd name="connsiteY10" fmla="*/ 341005 h 3729312"/>
              <a:gd name="connsiteX11" fmla="*/ 1651216 w 3865486"/>
              <a:gd name="connsiteY11" fmla="*/ 0 h 3729312"/>
              <a:gd name="connsiteX12" fmla="*/ 2433536 w 3865486"/>
              <a:gd name="connsiteY12" fmla="*/ 50005 h 3729312"/>
              <a:gd name="connsiteX13" fmla="*/ 3027594 w 3865486"/>
              <a:gd name="connsiteY13" fmla="*/ 370369 h 3729312"/>
              <a:gd name="connsiteX14" fmla="*/ 3385290 w 3865486"/>
              <a:gd name="connsiteY14" fmla="*/ 1171254 h 3729312"/>
              <a:gd name="connsiteX15" fmla="*/ 3461687 w 3865486"/>
              <a:gd name="connsiteY15" fmla="*/ 2214396 h 3729312"/>
              <a:gd name="connsiteX16" fmla="*/ 3398933 w 3865486"/>
              <a:gd name="connsiteY16" fmla="*/ 2660164 h 3729312"/>
              <a:gd name="connsiteX17" fmla="*/ 3331799 w 3865486"/>
              <a:gd name="connsiteY17" fmla="*/ 2911157 h 3729312"/>
              <a:gd name="connsiteX18" fmla="*/ 3865486 w 3865486"/>
              <a:gd name="connsiteY18" fmla="*/ 313895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430700 w 3837690"/>
              <a:gd name="connsiteY16" fmla="*/ 2656798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430700 w 3837690"/>
              <a:gd name="connsiteY16" fmla="*/ 2656798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576"/>
              <a:gd name="connsiteX1" fmla="*/ 3416779 w 3837690"/>
              <a:gd name="connsiteY1" fmla="*/ 3528340 h 3729576"/>
              <a:gd name="connsiteX2" fmla="*/ 3045827 w 3837690"/>
              <a:gd name="connsiteY2" fmla="*/ 3689508 h 3729576"/>
              <a:gd name="connsiteX3" fmla="*/ 2335224 w 3837690"/>
              <a:gd name="connsiteY3" fmla="*/ 3727442 h 3729576"/>
              <a:gd name="connsiteX4" fmla="*/ 1691557 w 3837690"/>
              <a:gd name="connsiteY4" fmla="*/ 3644413 h 3729576"/>
              <a:gd name="connsiteX5" fmla="*/ 1046696 w 3837690"/>
              <a:gd name="connsiteY5" fmla="*/ 3462165 h 3729576"/>
              <a:gd name="connsiteX6" fmla="*/ 268858 w 3837690"/>
              <a:gd name="connsiteY6" fmla="*/ 2950050 h 3729576"/>
              <a:gd name="connsiteX7" fmla="*/ 18644 w 3837690"/>
              <a:gd name="connsiteY7" fmla="*/ 2200752 h 3729576"/>
              <a:gd name="connsiteX8" fmla="*/ 30297 w 3837690"/>
              <a:gd name="connsiteY8" fmla="*/ 1762911 h 3729576"/>
              <a:gd name="connsiteX9" fmla="*/ 301529 w 3837690"/>
              <a:gd name="connsiteY9" fmla="*/ 901232 h 3729576"/>
              <a:gd name="connsiteX10" fmla="*/ 717992 w 3837690"/>
              <a:gd name="connsiteY10" fmla="*/ 341005 h 3729576"/>
              <a:gd name="connsiteX11" fmla="*/ 1651216 w 3837690"/>
              <a:gd name="connsiteY11" fmla="*/ 0 h 3729576"/>
              <a:gd name="connsiteX12" fmla="*/ 2433536 w 3837690"/>
              <a:gd name="connsiteY12" fmla="*/ 50005 h 3729576"/>
              <a:gd name="connsiteX13" fmla="*/ 3027594 w 3837690"/>
              <a:gd name="connsiteY13" fmla="*/ 370369 h 3729576"/>
              <a:gd name="connsiteX14" fmla="*/ 3385290 w 3837690"/>
              <a:gd name="connsiteY14" fmla="*/ 1171254 h 3729576"/>
              <a:gd name="connsiteX15" fmla="*/ 3461687 w 3837690"/>
              <a:gd name="connsiteY15" fmla="*/ 2214396 h 3729576"/>
              <a:gd name="connsiteX16" fmla="*/ 3430700 w 3837690"/>
              <a:gd name="connsiteY16" fmla="*/ 2656798 h 3729576"/>
              <a:gd name="connsiteX17" fmla="*/ 3292091 w 3837690"/>
              <a:gd name="connsiteY17" fmla="*/ 2978484 h 3729576"/>
              <a:gd name="connsiteX18" fmla="*/ 3837690 w 3837690"/>
              <a:gd name="connsiteY18" fmla="*/ 3213012 h 3729576"/>
              <a:gd name="connsiteX0" fmla="*/ 3835616 w 3837690"/>
              <a:gd name="connsiteY0" fmla="*/ 3219925 h 3727718"/>
              <a:gd name="connsiteX1" fmla="*/ 3416779 w 3837690"/>
              <a:gd name="connsiteY1" fmla="*/ 3528340 h 3727718"/>
              <a:gd name="connsiteX2" fmla="*/ 2986264 w 3837690"/>
              <a:gd name="connsiteY2" fmla="*/ 3665944 h 3727718"/>
              <a:gd name="connsiteX3" fmla="*/ 2335224 w 3837690"/>
              <a:gd name="connsiteY3" fmla="*/ 3727442 h 3727718"/>
              <a:gd name="connsiteX4" fmla="*/ 1691557 w 3837690"/>
              <a:gd name="connsiteY4" fmla="*/ 3644413 h 3727718"/>
              <a:gd name="connsiteX5" fmla="*/ 1046696 w 3837690"/>
              <a:gd name="connsiteY5" fmla="*/ 3462165 h 3727718"/>
              <a:gd name="connsiteX6" fmla="*/ 268858 w 3837690"/>
              <a:gd name="connsiteY6" fmla="*/ 2950050 h 3727718"/>
              <a:gd name="connsiteX7" fmla="*/ 18644 w 3837690"/>
              <a:gd name="connsiteY7" fmla="*/ 2200752 h 3727718"/>
              <a:gd name="connsiteX8" fmla="*/ 30297 w 3837690"/>
              <a:gd name="connsiteY8" fmla="*/ 1762911 h 3727718"/>
              <a:gd name="connsiteX9" fmla="*/ 301529 w 3837690"/>
              <a:gd name="connsiteY9" fmla="*/ 901232 h 3727718"/>
              <a:gd name="connsiteX10" fmla="*/ 717992 w 3837690"/>
              <a:gd name="connsiteY10" fmla="*/ 341005 h 3727718"/>
              <a:gd name="connsiteX11" fmla="*/ 1651216 w 3837690"/>
              <a:gd name="connsiteY11" fmla="*/ 0 h 3727718"/>
              <a:gd name="connsiteX12" fmla="*/ 2433536 w 3837690"/>
              <a:gd name="connsiteY12" fmla="*/ 50005 h 3727718"/>
              <a:gd name="connsiteX13" fmla="*/ 3027594 w 3837690"/>
              <a:gd name="connsiteY13" fmla="*/ 370369 h 3727718"/>
              <a:gd name="connsiteX14" fmla="*/ 3385290 w 3837690"/>
              <a:gd name="connsiteY14" fmla="*/ 1171254 h 3727718"/>
              <a:gd name="connsiteX15" fmla="*/ 3461687 w 3837690"/>
              <a:gd name="connsiteY15" fmla="*/ 2214396 h 3727718"/>
              <a:gd name="connsiteX16" fmla="*/ 3430700 w 3837690"/>
              <a:gd name="connsiteY16" fmla="*/ 2656798 h 3727718"/>
              <a:gd name="connsiteX17" fmla="*/ 3292091 w 3837690"/>
              <a:gd name="connsiteY17" fmla="*/ 2978484 h 3727718"/>
              <a:gd name="connsiteX18" fmla="*/ 3837690 w 3837690"/>
              <a:gd name="connsiteY18" fmla="*/ 3213012 h 3727718"/>
              <a:gd name="connsiteX0" fmla="*/ 3835616 w 3837690"/>
              <a:gd name="connsiteY0" fmla="*/ 3219925 h 3727718"/>
              <a:gd name="connsiteX1" fmla="*/ 3416779 w 3837690"/>
              <a:gd name="connsiteY1" fmla="*/ 3528340 h 3727718"/>
              <a:gd name="connsiteX2" fmla="*/ 2986264 w 3837690"/>
              <a:gd name="connsiteY2" fmla="*/ 3665944 h 3727718"/>
              <a:gd name="connsiteX3" fmla="*/ 2335224 w 3837690"/>
              <a:gd name="connsiteY3" fmla="*/ 3727442 h 3727718"/>
              <a:gd name="connsiteX4" fmla="*/ 1691557 w 3837690"/>
              <a:gd name="connsiteY4" fmla="*/ 3644413 h 3727718"/>
              <a:gd name="connsiteX5" fmla="*/ 1046696 w 3837690"/>
              <a:gd name="connsiteY5" fmla="*/ 3462165 h 3727718"/>
              <a:gd name="connsiteX6" fmla="*/ 268858 w 3837690"/>
              <a:gd name="connsiteY6" fmla="*/ 2950050 h 3727718"/>
              <a:gd name="connsiteX7" fmla="*/ 18644 w 3837690"/>
              <a:gd name="connsiteY7" fmla="*/ 2200752 h 3727718"/>
              <a:gd name="connsiteX8" fmla="*/ 30297 w 3837690"/>
              <a:gd name="connsiteY8" fmla="*/ 1762911 h 3727718"/>
              <a:gd name="connsiteX9" fmla="*/ 301529 w 3837690"/>
              <a:gd name="connsiteY9" fmla="*/ 901232 h 3727718"/>
              <a:gd name="connsiteX10" fmla="*/ 717992 w 3837690"/>
              <a:gd name="connsiteY10" fmla="*/ 341005 h 3727718"/>
              <a:gd name="connsiteX11" fmla="*/ 1651216 w 3837690"/>
              <a:gd name="connsiteY11" fmla="*/ 0 h 3727718"/>
              <a:gd name="connsiteX12" fmla="*/ 2433536 w 3837690"/>
              <a:gd name="connsiteY12" fmla="*/ 50005 h 3727718"/>
              <a:gd name="connsiteX13" fmla="*/ 3027594 w 3837690"/>
              <a:gd name="connsiteY13" fmla="*/ 370369 h 3727718"/>
              <a:gd name="connsiteX14" fmla="*/ 3385290 w 3837690"/>
              <a:gd name="connsiteY14" fmla="*/ 1171254 h 3727718"/>
              <a:gd name="connsiteX15" fmla="*/ 3461687 w 3837690"/>
              <a:gd name="connsiteY15" fmla="*/ 2214396 h 3727718"/>
              <a:gd name="connsiteX16" fmla="*/ 3430700 w 3837690"/>
              <a:gd name="connsiteY16" fmla="*/ 2656798 h 3727718"/>
              <a:gd name="connsiteX17" fmla="*/ 3292091 w 3837690"/>
              <a:gd name="connsiteY17" fmla="*/ 2978484 h 3727718"/>
              <a:gd name="connsiteX18" fmla="*/ 3837690 w 3837690"/>
              <a:gd name="connsiteY18" fmla="*/ 3223110 h 3727718"/>
              <a:gd name="connsiteX0" fmla="*/ 3835616 w 3837690"/>
              <a:gd name="connsiteY0" fmla="*/ 3219925 h 3729804"/>
              <a:gd name="connsiteX1" fmla="*/ 3416779 w 3837690"/>
              <a:gd name="connsiteY1" fmla="*/ 3528340 h 3729804"/>
              <a:gd name="connsiteX2" fmla="*/ 2964477 w 3837690"/>
              <a:gd name="connsiteY2" fmla="*/ 3558897 h 3729804"/>
              <a:gd name="connsiteX3" fmla="*/ 2335224 w 3837690"/>
              <a:gd name="connsiteY3" fmla="*/ 3727442 h 3729804"/>
              <a:gd name="connsiteX4" fmla="*/ 1691557 w 3837690"/>
              <a:gd name="connsiteY4" fmla="*/ 3644413 h 3729804"/>
              <a:gd name="connsiteX5" fmla="*/ 1046696 w 3837690"/>
              <a:gd name="connsiteY5" fmla="*/ 3462165 h 3729804"/>
              <a:gd name="connsiteX6" fmla="*/ 268858 w 3837690"/>
              <a:gd name="connsiteY6" fmla="*/ 2950050 h 3729804"/>
              <a:gd name="connsiteX7" fmla="*/ 18644 w 3837690"/>
              <a:gd name="connsiteY7" fmla="*/ 2200752 h 3729804"/>
              <a:gd name="connsiteX8" fmla="*/ 30297 w 3837690"/>
              <a:gd name="connsiteY8" fmla="*/ 1762911 h 3729804"/>
              <a:gd name="connsiteX9" fmla="*/ 301529 w 3837690"/>
              <a:gd name="connsiteY9" fmla="*/ 901232 h 3729804"/>
              <a:gd name="connsiteX10" fmla="*/ 717992 w 3837690"/>
              <a:gd name="connsiteY10" fmla="*/ 341005 h 3729804"/>
              <a:gd name="connsiteX11" fmla="*/ 1651216 w 3837690"/>
              <a:gd name="connsiteY11" fmla="*/ 0 h 3729804"/>
              <a:gd name="connsiteX12" fmla="*/ 2433536 w 3837690"/>
              <a:gd name="connsiteY12" fmla="*/ 50005 h 3729804"/>
              <a:gd name="connsiteX13" fmla="*/ 3027594 w 3837690"/>
              <a:gd name="connsiteY13" fmla="*/ 370369 h 3729804"/>
              <a:gd name="connsiteX14" fmla="*/ 3385290 w 3837690"/>
              <a:gd name="connsiteY14" fmla="*/ 1171254 h 3729804"/>
              <a:gd name="connsiteX15" fmla="*/ 3461687 w 3837690"/>
              <a:gd name="connsiteY15" fmla="*/ 2214396 h 3729804"/>
              <a:gd name="connsiteX16" fmla="*/ 3430700 w 3837690"/>
              <a:gd name="connsiteY16" fmla="*/ 2656798 h 3729804"/>
              <a:gd name="connsiteX17" fmla="*/ 3292091 w 3837690"/>
              <a:gd name="connsiteY17" fmla="*/ 2978484 h 3729804"/>
              <a:gd name="connsiteX18" fmla="*/ 3837690 w 3837690"/>
              <a:gd name="connsiteY18" fmla="*/ 3223110 h 3729804"/>
              <a:gd name="connsiteX0" fmla="*/ 3835616 w 3837690"/>
              <a:gd name="connsiteY0" fmla="*/ 3219925 h 3728640"/>
              <a:gd name="connsiteX1" fmla="*/ 3416779 w 3837690"/>
              <a:gd name="connsiteY1" fmla="*/ 3528340 h 3728640"/>
              <a:gd name="connsiteX2" fmla="*/ 2964477 w 3837690"/>
              <a:gd name="connsiteY2" fmla="*/ 3558897 h 3728640"/>
              <a:gd name="connsiteX3" fmla="*/ 2335224 w 3837690"/>
              <a:gd name="connsiteY3" fmla="*/ 3727442 h 3728640"/>
              <a:gd name="connsiteX4" fmla="*/ 1046696 w 3837690"/>
              <a:gd name="connsiteY4" fmla="*/ 3462165 h 3728640"/>
              <a:gd name="connsiteX5" fmla="*/ 268858 w 3837690"/>
              <a:gd name="connsiteY5" fmla="*/ 2950050 h 3728640"/>
              <a:gd name="connsiteX6" fmla="*/ 18644 w 3837690"/>
              <a:gd name="connsiteY6" fmla="*/ 2200752 h 3728640"/>
              <a:gd name="connsiteX7" fmla="*/ 30297 w 3837690"/>
              <a:gd name="connsiteY7" fmla="*/ 1762911 h 3728640"/>
              <a:gd name="connsiteX8" fmla="*/ 301529 w 3837690"/>
              <a:gd name="connsiteY8" fmla="*/ 901232 h 3728640"/>
              <a:gd name="connsiteX9" fmla="*/ 717992 w 3837690"/>
              <a:gd name="connsiteY9" fmla="*/ 341005 h 3728640"/>
              <a:gd name="connsiteX10" fmla="*/ 1651216 w 3837690"/>
              <a:gd name="connsiteY10" fmla="*/ 0 h 3728640"/>
              <a:gd name="connsiteX11" fmla="*/ 2433536 w 3837690"/>
              <a:gd name="connsiteY11" fmla="*/ 50005 h 3728640"/>
              <a:gd name="connsiteX12" fmla="*/ 3027594 w 3837690"/>
              <a:gd name="connsiteY12" fmla="*/ 370369 h 3728640"/>
              <a:gd name="connsiteX13" fmla="*/ 3385290 w 3837690"/>
              <a:gd name="connsiteY13" fmla="*/ 1171254 h 3728640"/>
              <a:gd name="connsiteX14" fmla="*/ 3461687 w 3837690"/>
              <a:gd name="connsiteY14" fmla="*/ 2214396 h 3728640"/>
              <a:gd name="connsiteX15" fmla="*/ 3430700 w 3837690"/>
              <a:gd name="connsiteY15" fmla="*/ 2656798 h 3728640"/>
              <a:gd name="connsiteX16" fmla="*/ 3292091 w 3837690"/>
              <a:gd name="connsiteY16" fmla="*/ 2978484 h 3728640"/>
              <a:gd name="connsiteX17" fmla="*/ 3837690 w 3837690"/>
              <a:gd name="connsiteY17" fmla="*/ 3223110 h 3728640"/>
              <a:gd name="connsiteX0" fmla="*/ 3835616 w 3837690"/>
              <a:gd name="connsiteY0" fmla="*/ 3219925 h 3728656"/>
              <a:gd name="connsiteX1" fmla="*/ 3417487 w 3837690"/>
              <a:gd name="connsiteY1" fmla="*/ 3513956 h 3728656"/>
              <a:gd name="connsiteX2" fmla="*/ 2964477 w 3837690"/>
              <a:gd name="connsiteY2" fmla="*/ 3558897 h 3728656"/>
              <a:gd name="connsiteX3" fmla="*/ 2335224 w 3837690"/>
              <a:gd name="connsiteY3" fmla="*/ 3727442 h 3728656"/>
              <a:gd name="connsiteX4" fmla="*/ 1046696 w 3837690"/>
              <a:gd name="connsiteY4" fmla="*/ 3462165 h 3728656"/>
              <a:gd name="connsiteX5" fmla="*/ 268858 w 3837690"/>
              <a:gd name="connsiteY5" fmla="*/ 2950050 h 3728656"/>
              <a:gd name="connsiteX6" fmla="*/ 18644 w 3837690"/>
              <a:gd name="connsiteY6" fmla="*/ 2200752 h 3728656"/>
              <a:gd name="connsiteX7" fmla="*/ 30297 w 3837690"/>
              <a:gd name="connsiteY7" fmla="*/ 1762911 h 3728656"/>
              <a:gd name="connsiteX8" fmla="*/ 301529 w 3837690"/>
              <a:gd name="connsiteY8" fmla="*/ 901232 h 3728656"/>
              <a:gd name="connsiteX9" fmla="*/ 717992 w 3837690"/>
              <a:gd name="connsiteY9" fmla="*/ 341005 h 3728656"/>
              <a:gd name="connsiteX10" fmla="*/ 1651216 w 3837690"/>
              <a:gd name="connsiteY10" fmla="*/ 0 h 3728656"/>
              <a:gd name="connsiteX11" fmla="*/ 2433536 w 3837690"/>
              <a:gd name="connsiteY11" fmla="*/ 50005 h 3728656"/>
              <a:gd name="connsiteX12" fmla="*/ 3027594 w 3837690"/>
              <a:gd name="connsiteY12" fmla="*/ 370369 h 3728656"/>
              <a:gd name="connsiteX13" fmla="*/ 3385290 w 3837690"/>
              <a:gd name="connsiteY13" fmla="*/ 1171254 h 3728656"/>
              <a:gd name="connsiteX14" fmla="*/ 3461687 w 3837690"/>
              <a:gd name="connsiteY14" fmla="*/ 2214396 h 3728656"/>
              <a:gd name="connsiteX15" fmla="*/ 3430700 w 3837690"/>
              <a:gd name="connsiteY15" fmla="*/ 2656798 h 3728656"/>
              <a:gd name="connsiteX16" fmla="*/ 3292091 w 3837690"/>
              <a:gd name="connsiteY16" fmla="*/ 2978484 h 3728656"/>
              <a:gd name="connsiteX17" fmla="*/ 3837690 w 3837690"/>
              <a:gd name="connsiteY17" fmla="*/ 3223110 h 3728656"/>
              <a:gd name="connsiteX0" fmla="*/ 3835616 w 3835616"/>
              <a:gd name="connsiteY0" fmla="*/ 3219925 h 3728656"/>
              <a:gd name="connsiteX1" fmla="*/ 3417487 w 3835616"/>
              <a:gd name="connsiteY1" fmla="*/ 3513956 h 3728656"/>
              <a:gd name="connsiteX2" fmla="*/ 2964477 w 3835616"/>
              <a:gd name="connsiteY2" fmla="*/ 3558897 h 3728656"/>
              <a:gd name="connsiteX3" fmla="*/ 2335224 w 3835616"/>
              <a:gd name="connsiteY3" fmla="*/ 3727442 h 3728656"/>
              <a:gd name="connsiteX4" fmla="*/ 1046696 w 3835616"/>
              <a:gd name="connsiteY4" fmla="*/ 3462165 h 3728656"/>
              <a:gd name="connsiteX5" fmla="*/ 268858 w 3835616"/>
              <a:gd name="connsiteY5" fmla="*/ 2950050 h 3728656"/>
              <a:gd name="connsiteX6" fmla="*/ 18644 w 3835616"/>
              <a:gd name="connsiteY6" fmla="*/ 2200752 h 3728656"/>
              <a:gd name="connsiteX7" fmla="*/ 30297 w 3835616"/>
              <a:gd name="connsiteY7" fmla="*/ 1762911 h 3728656"/>
              <a:gd name="connsiteX8" fmla="*/ 301529 w 3835616"/>
              <a:gd name="connsiteY8" fmla="*/ 901232 h 3728656"/>
              <a:gd name="connsiteX9" fmla="*/ 717992 w 3835616"/>
              <a:gd name="connsiteY9" fmla="*/ 341005 h 3728656"/>
              <a:gd name="connsiteX10" fmla="*/ 1651216 w 3835616"/>
              <a:gd name="connsiteY10" fmla="*/ 0 h 3728656"/>
              <a:gd name="connsiteX11" fmla="*/ 2433536 w 3835616"/>
              <a:gd name="connsiteY11" fmla="*/ 50005 h 3728656"/>
              <a:gd name="connsiteX12" fmla="*/ 3027594 w 3835616"/>
              <a:gd name="connsiteY12" fmla="*/ 370369 h 3728656"/>
              <a:gd name="connsiteX13" fmla="*/ 3385290 w 3835616"/>
              <a:gd name="connsiteY13" fmla="*/ 1171254 h 3728656"/>
              <a:gd name="connsiteX14" fmla="*/ 3461687 w 3835616"/>
              <a:gd name="connsiteY14" fmla="*/ 2214396 h 3728656"/>
              <a:gd name="connsiteX15" fmla="*/ 3430700 w 3835616"/>
              <a:gd name="connsiteY15" fmla="*/ 2656798 h 3728656"/>
              <a:gd name="connsiteX16" fmla="*/ 3292091 w 3835616"/>
              <a:gd name="connsiteY16" fmla="*/ 2978484 h 3728656"/>
              <a:gd name="connsiteX17" fmla="*/ 3751780 w 3835616"/>
              <a:gd name="connsiteY17" fmla="*/ 3256428 h 3728656"/>
              <a:gd name="connsiteX0" fmla="*/ 3835616 w 3835616"/>
              <a:gd name="connsiteY0" fmla="*/ 3219925 h 3729924"/>
              <a:gd name="connsiteX1" fmla="*/ 3417487 w 3835616"/>
              <a:gd name="connsiteY1" fmla="*/ 3513956 h 3729924"/>
              <a:gd name="connsiteX2" fmla="*/ 2964477 w 3835616"/>
              <a:gd name="connsiteY2" fmla="*/ 3558897 h 3729924"/>
              <a:gd name="connsiteX3" fmla="*/ 2222800 w 3835616"/>
              <a:gd name="connsiteY3" fmla="*/ 3728717 h 3729924"/>
              <a:gd name="connsiteX4" fmla="*/ 1046696 w 3835616"/>
              <a:gd name="connsiteY4" fmla="*/ 3462165 h 3729924"/>
              <a:gd name="connsiteX5" fmla="*/ 268858 w 3835616"/>
              <a:gd name="connsiteY5" fmla="*/ 2950050 h 3729924"/>
              <a:gd name="connsiteX6" fmla="*/ 18644 w 3835616"/>
              <a:gd name="connsiteY6" fmla="*/ 2200752 h 3729924"/>
              <a:gd name="connsiteX7" fmla="*/ 30297 w 3835616"/>
              <a:gd name="connsiteY7" fmla="*/ 1762911 h 3729924"/>
              <a:gd name="connsiteX8" fmla="*/ 301529 w 3835616"/>
              <a:gd name="connsiteY8" fmla="*/ 901232 h 3729924"/>
              <a:gd name="connsiteX9" fmla="*/ 717992 w 3835616"/>
              <a:gd name="connsiteY9" fmla="*/ 341005 h 3729924"/>
              <a:gd name="connsiteX10" fmla="*/ 1651216 w 3835616"/>
              <a:gd name="connsiteY10" fmla="*/ 0 h 3729924"/>
              <a:gd name="connsiteX11" fmla="*/ 2433536 w 3835616"/>
              <a:gd name="connsiteY11" fmla="*/ 50005 h 3729924"/>
              <a:gd name="connsiteX12" fmla="*/ 3027594 w 3835616"/>
              <a:gd name="connsiteY12" fmla="*/ 370369 h 3729924"/>
              <a:gd name="connsiteX13" fmla="*/ 3385290 w 3835616"/>
              <a:gd name="connsiteY13" fmla="*/ 1171254 h 3729924"/>
              <a:gd name="connsiteX14" fmla="*/ 3461687 w 3835616"/>
              <a:gd name="connsiteY14" fmla="*/ 2214396 h 3729924"/>
              <a:gd name="connsiteX15" fmla="*/ 3430700 w 3835616"/>
              <a:gd name="connsiteY15" fmla="*/ 2656798 h 3729924"/>
              <a:gd name="connsiteX16" fmla="*/ 3292091 w 3835616"/>
              <a:gd name="connsiteY16" fmla="*/ 2978484 h 3729924"/>
              <a:gd name="connsiteX17" fmla="*/ 3751780 w 3835616"/>
              <a:gd name="connsiteY17" fmla="*/ 3256428 h 3729924"/>
              <a:gd name="connsiteX0" fmla="*/ 3835616 w 3835616"/>
              <a:gd name="connsiteY0" fmla="*/ 3219925 h 3731978"/>
              <a:gd name="connsiteX1" fmla="*/ 3417487 w 3835616"/>
              <a:gd name="connsiteY1" fmla="*/ 3513956 h 3731978"/>
              <a:gd name="connsiteX2" fmla="*/ 2964477 w 3835616"/>
              <a:gd name="connsiteY2" fmla="*/ 3558897 h 3731978"/>
              <a:gd name="connsiteX3" fmla="*/ 2222800 w 3835616"/>
              <a:gd name="connsiteY3" fmla="*/ 3728717 h 3731978"/>
              <a:gd name="connsiteX4" fmla="*/ 1046696 w 3835616"/>
              <a:gd name="connsiteY4" fmla="*/ 3462165 h 3731978"/>
              <a:gd name="connsiteX5" fmla="*/ 268858 w 3835616"/>
              <a:gd name="connsiteY5" fmla="*/ 2950050 h 3731978"/>
              <a:gd name="connsiteX6" fmla="*/ 18644 w 3835616"/>
              <a:gd name="connsiteY6" fmla="*/ 2200752 h 3731978"/>
              <a:gd name="connsiteX7" fmla="*/ 30297 w 3835616"/>
              <a:gd name="connsiteY7" fmla="*/ 1762911 h 3731978"/>
              <a:gd name="connsiteX8" fmla="*/ 301529 w 3835616"/>
              <a:gd name="connsiteY8" fmla="*/ 901232 h 3731978"/>
              <a:gd name="connsiteX9" fmla="*/ 717992 w 3835616"/>
              <a:gd name="connsiteY9" fmla="*/ 341005 h 3731978"/>
              <a:gd name="connsiteX10" fmla="*/ 1651216 w 3835616"/>
              <a:gd name="connsiteY10" fmla="*/ 0 h 3731978"/>
              <a:gd name="connsiteX11" fmla="*/ 2433536 w 3835616"/>
              <a:gd name="connsiteY11" fmla="*/ 50005 h 3731978"/>
              <a:gd name="connsiteX12" fmla="*/ 3027594 w 3835616"/>
              <a:gd name="connsiteY12" fmla="*/ 370369 h 3731978"/>
              <a:gd name="connsiteX13" fmla="*/ 3385290 w 3835616"/>
              <a:gd name="connsiteY13" fmla="*/ 1171254 h 3731978"/>
              <a:gd name="connsiteX14" fmla="*/ 3461687 w 3835616"/>
              <a:gd name="connsiteY14" fmla="*/ 2214396 h 3731978"/>
              <a:gd name="connsiteX15" fmla="*/ 3430700 w 3835616"/>
              <a:gd name="connsiteY15" fmla="*/ 2656798 h 3731978"/>
              <a:gd name="connsiteX16" fmla="*/ 3292091 w 3835616"/>
              <a:gd name="connsiteY16" fmla="*/ 2978484 h 3731978"/>
              <a:gd name="connsiteX17" fmla="*/ 3751780 w 3835616"/>
              <a:gd name="connsiteY17" fmla="*/ 3256428 h 3731978"/>
              <a:gd name="connsiteX0" fmla="*/ 3835616 w 3835616"/>
              <a:gd name="connsiteY0" fmla="*/ 3219925 h 3731979"/>
              <a:gd name="connsiteX1" fmla="*/ 3417487 w 3835616"/>
              <a:gd name="connsiteY1" fmla="*/ 3513956 h 3731979"/>
              <a:gd name="connsiteX2" fmla="*/ 2964477 w 3835616"/>
              <a:gd name="connsiteY2" fmla="*/ 3558897 h 3731979"/>
              <a:gd name="connsiteX3" fmla="*/ 2222800 w 3835616"/>
              <a:gd name="connsiteY3" fmla="*/ 3728717 h 3731979"/>
              <a:gd name="connsiteX4" fmla="*/ 1046696 w 3835616"/>
              <a:gd name="connsiteY4" fmla="*/ 3462165 h 3731979"/>
              <a:gd name="connsiteX5" fmla="*/ 268858 w 3835616"/>
              <a:gd name="connsiteY5" fmla="*/ 2950050 h 3731979"/>
              <a:gd name="connsiteX6" fmla="*/ 18644 w 3835616"/>
              <a:gd name="connsiteY6" fmla="*/ 2200752 h 3731979"/>
              <a:gd name="connsiteX7" fmla="*/ 30297 w 3835616"/>
              <a:gd name="connsiteY7" fmla="*/ 1762911 h 3731979"/>
              <a:gd name="connsiteX8" fmla="*/ 717992 w 3835616"/>
              <a:gd name="connsiteY8" fmla="*/ 341005 h 3731979"/>
              <a:gd name="connsiteX9" fmla="*/ 1651216 w 3835616"/>
              <a:gd name="connsiteY9" fmla="*/ 0 h 3731979"/>
              <a:gd name="connsiteX10" fmla="*/ 2433536 w 3835616"/>
              <a:gd name="connsiteY10" fmla="*/ 50005 h 3731979"/>
              <a:gd name="connsiteX11" fmla="*/ 3027594 w 3835616"/>
              <a:gd name="connsiteY11" fmla="*/ 370369 h 3731979"/>
              <a:gd name="connsiteX12" fmla="*/ 3385290 w 3835616"/>
              <a:gd name="connsiteY12" fmla="*/ 1171254 h 3731979"/>
              <a:gd name="connsiteX13" fmla="*/ 3461687 w 3835616"/>
              <a:gd name="connsiteY13" fmla="*/ 2214396 h 3731979"/>
              <a:gd name="connsiteX14" fmla="*/ 3430700 w 3835616"/>
              <a:gd name="connsiteY14" fmla="*/ 2656798 h 3731979"/>
              <a:gd name="connsiteX15" fmla="*/ 3292091 w 3835616"/>
              <a:gd name="connsiteY15" fmla="*/ 2978484 h 3731979"/>
              <a:gd name="connsiteX16" fmla="*/ 3751780 w 3835616"/>
              <a:gd name="connsiteY16" fmla="*/ 3256428 h 3731979"/>
              <a:gd name="connsiteX0" fmla="*/ 3835616 w 3835616"/>
              <a:gd name="connsiteY0" fmla="*/ 3219925 h 3731979"/>
              <a:gd name="connsiteX1" fmla="*/ 3417487 w 3835616"/>
              <a:gd name="connsiteY1" fmla="*/ 3513956 h 3731979"/>
              <a:gd name="connsiteX2" fmla="*/ 2964477 w 3835616"/>
              <a:gd name="connsiteY2" fmla="*/ 3558897 h 3731979"/>
              <a:gd name="connsiteX3" fmla="*/ 2222800 w 3835616"/>
              <a:gd name="connsiteY3" fmla="*/ 3728717 h 3731979"/>
              <a:gd name="connsiteX4" fmla="*/ 1046696 w 3835616"/>
              <a:gd name="connsiteY4" fmla="*/ 3462165 h 3731979"/>
              <a:gd name="connsiteX5" fmla="*/ 268858 w 3835616"/>
              <a:gd name="connsiteY5" fmla="*/ 2950050 h 3731979"/>
              <a:gd name="connsiteX6" fmla="*/ 18644 w 3835616"/>
              <a:gd name="connsiteY6" fmla="*/ 2200752 h 3731979"/>
              <a:gd name="connsiteX7" fmla="*/ 30297 w 3835616"/>
              <a:gd name="connsiteY7" fmla="*/ 1762911 h 3731979"/>
              <a:gd name="connsiteX8" fmla="*/ 542523 w 3835616"/>
              <a:gd name="connsiteY8" fmla="*/ 291475 h 3731979"/>
              <a:gd name="connsiteX9" fmla="*/ 1651216 w 3835616"/>
              <a:gd name="connsiteY9" fmla="*/ 0 h 3731979"/>
              <a:gd name="connsiteX10" fmla="*/ 2433536 w 3835616"/>
              <a:gd name="connsiteY10" fmla="*/ 50005 h 3731979"/>
              <a:gd name="connsiteX11" fmla="*/ 3027594 w 3835616"/>
              <a:gd name="connsiteY11" fmla="*/ 370369 h 3731979"/>
              <a:gd name="connsiteX12" fmla="*/ 3385290 w 3835616"/>
              <a:gd name="connsiteY12" fmla="*/ 1171254 h 3731979"/>
              <a:gd name="connsiteX13" fmla="*/ 3461687 w 3835616"/>
              <a:gd name="connsiteY13" fmla="*/ 2214396 h 3731979"/>
              <a:gd name="connsiteX14" fmla="*/ 3430700 w 3835616"/>
              <a:gd name="connsiteY14" fmla="*/ 2656798 h 3731979"/>
              <a:gd name="connsiteX15" fmla="*/ 3292091 w 3835616"/>
              <a:gd name="connsiteY15" fmla="*/ 2978484 h 3731979"/>
              <a:gd name="connsiteX16" fmla="*/ 3751780 w 3835616"/>
              <a:gd name="connsiteY16" fmla="*/ 3256428 h 3731979"/>
              <a:gd name="connsiteX0" fmla="*/ 3833553 w 3833553"/>
              <a:gd name="connsiteY0" fmla="*/ 3219925 h 3731979"/>
              <a:gd name="connsiteX1" fmla="*/ 3415424 w 3833553"/>
              <a:gd name="connsiteY1" fmla="*/ 3513956 h 3731979"/>
              <a:gd name="connsiteX2" fmla="*/ 2962414 w 3833553"/>
              <a:gd name="connsiteY2" fmla="*/ 3558897 h 3731979"/>
              <a:gd name="connsiteX3" fmla="*/ 2220737 w 3833553"/>
              <a:gd name="connsiteY3" fmla="*/ 3728717 h 3731979"/>
              <a:gd name="connsiteX4" fmla="*/ 1044633 w 3833553"/>
              <a:gd name="connsiteY4" fmla="*/ 3462165 h 3731979"/>
              <a:gd name="connsiteX5" fmla="*/ 266795 w 3833553"/>
              <a:gd name="connsiteY5" fmla="*/ 2950050 h 3731979"/>
              <a:gd name="connsiteX6" fmla="*/ 16581 w 3833553"/>
              <a:gd name="connsiteY6" fmla="*/ 2200752 h 3731979"/>
              <a:gd name="connsiteX7" fmla="*/ 34598 w 3833553"/>
              <a:gd name="connsiteY7" fmla="*/ 1633447 h 3731979"/>
              <a:gd name="connsiteX8" fmla="*/ 540460 w 3833553"/>
              <a:gd name="connsiteY8" fmla="*/ 291475 h 3731979"/>
              <a:gd name="connsiteX9" fmla="*/ 1649153 w 3833553"/>
              <a:gd name="connsiteY9" fmla="*/ 0 h 3731979"/>
              <a:gd name="connsiteX10" fmla="*/ 2431473 w 3833553"/>
              <a:gd name="connsiteY10" fmla="*/ 50005 h 3731979"/>
              <a:gd name="connsiteX11" fmla="*/ 3025531 w 3833553"/>
              <a:gd name="connsiteY11" fmla="*/ 370369 h 3731979"/>
              <a:gd name="connsiteX12" fmla="*/ 3383227 w 3833553"/>
              <a:gd name="connsiteY12" fmla="*/ 1171254 h 3731979"/>
              <a:gd name="connsiteX13" fmla="*/ 3459624 w 3833553"/>
              <a:gd name="connsiteY13" fmla="*/ 2214396 h 3731979"/>
              <a:gd name="connsiteX14" fmla="*/ 3428637 w 3833553"/>
              <a:gd name="connsiteY14" fmla="*/ 2656798 h 3731979"/>
              <a:gd name="connsiteX15" fmla="*/ 3290028 w 3833553"/>
              <a:gd name="connsiteY15" fmla="*/ 2978484 h 3731979"/>
              <a:gd name="connsiteX16" fmla="*/ 3749717 w 3833553"/>
              <a:gd name="connsiteY16" fmla="*/ 3256428 h 3731979"/>
              <a:gd name="connsiteX0" fmla="*/ 3833553 w 3833553"/>
              <a:gd name="connsiteY0" fmla="*/ 3219925 h 3731979"/>
              <a:gd name="connsiteX1" fmla="*/ 3415424 w 3833553"/>
              <a:gd name="connsiteY1" fmla="*/ 3513956 h 3731979"/>
              <a:gd name="connsiteX2" fmla="*/ 2962414 w 3833553"/>
              <a:gd name="connsiteY2" fmla="*/ 3558897 h 3731979"/>
              <a:gd name="connsiteX3" fmla="*/ 2220737 w 3833553"/>
              <a:gd name="connsiteY3" fmla="*/ 3728717 h 3731979"/>
              <a:gd name="connsiteX4" fmla="*/ 1044633 w 3833553"/>
              <a:gd name="connsiteY4" fmla="*/ 3462165 h 3731979"/>
              <a:gd name="connsiteX5" fmla="*/ 266795 w 3833553"/>
              <a:gd name="connsiteY5" fmla="*/ 2950050 h 3731979"/>
              <a:gd name="connsiteX6" fmla="*/ 16581 w 3833553"/>
              <a:gd name="connsiteY6" fmla="*/ 2200752 h 3731979"/>
              <a:gd name="connsiteX7" fmla="*/ 34598 w 3833553"/>
              <a:gd name="connsiteY7" fmla="*/ 1633447 h 3731979"/>
              <a:gd name="connsiteX8" fmla="*/ 540460 w 3833553"/>
              <a:gd name="connsiteY8" fmla="*/ 291475 h 3731979"/>
              <a:gd name="connsiteX9" fmla="*/ 1649153 w 3833553"/>
              <a:gd name="connsiteY9" fmla="*/ 0 h 3731979"/>
              <a:gd name="connsiteX10" fmla="*/ 2431473 w 3833553"/>
              <a:gd name="connsiteY10" fmla="*/ 50005 h 3731979"/>
              <a:gd name="connsiteX11" fmla="*/ 3025531 w 3833553"/>
              <a:gd name="connsiteY11" fmla="*/ 370369 h 3731979"/>
              <a:gd name="connsiteX12" fmla="*/ 3383227 w 3833553"/>
              <a:gd name="connsiteY12" fmla="*/ 1171254 h 3731979"/>
              <a:gd name="connsiteX13" fmla="*/ 3459624 w 3833553"/>
              <a:gd name="connsiteY13" fmla="*/ 2214396 h 3731979"/>
              <a:gd name="connsiteX14" fmla="*/ 3428637 w 3833553"/>
              <a:gd name="connsiteY14" fmla="*/ 2656798 h 3731979"/>
              <a:gd name="connsiteX15" fmla="*/ 3290028 w 3833553"/>
              <a:gd name="connsiteY15" fmla="*/ 2978484 h 3731979"/>
              <a:gd name="connsiteX16" fmla="*/ 3749717 w 3833553"/>
              <a:gd name="connsiteY16" fmla="*/ 3256428 h 3731979"/>
              <a:gd name="connsiteX0" fmla="*/ 3833188 w 3833188"/>
              <a:gd name="connsiteY0" fmla="*/ 3219925 h 3731979"/>
              <a:gd name="connsiteX1" fmla="*/ 3415059 w 3833188"/>
              <a:gd name="connsiteY1" fmla="*/ 3513956 h 3731979"/>
              <a:gd name="connsiteX2" fmla="*/ 2962049 w 3833188"/>
              <a:gd name="connsiteY2" fmla="*/ 3558897 h 3731979"/>
              <a:gd name="connsiteX3" fmla="*/ 2220372 w 3833188"/>
              <a:gd name="connsiteY3" fmla="*/ 3728717 h 3731979"/>
              <a:gd name="connsiteX4" fmla="*/ 1044268 w 3833188"/>
              <a:gd name="connsiteY4" fmla="*/ 3462165 h 3731979"/>
              <a:gd name="connsiteX5" fmla="*/ 261479 w 3833188"/>
              <a:gd name="connsiteY5" fmla="*/ 3050740 h 3731979"/>
              <a:gd name="connsiteX6" fmla="*/ 16216 w 3833188"/>
              <a:gd name="connsiteY6" fmla="*/ 2200752 h 3731979"/>
              <a:gd name="connsiteX7" fmla="*/ 34233 w 3833188"/>
              <a:gd name="connsiteY7" fmla="*/ 1633447 h 3731979"/>
              <a:gd name="connsiteX8" fmla="*/ 540095 w 3833188"/>
              <a:gd name="connsiteY8" fmla="*/ 291475 h 3731979"/>
              <a:gd name="connsiteX9" fmla="*/ 1648788 w 3833188"/>
              <a:gd name="connsiteY9" fmla="*/ 0 h 3731979"/>
              <a:gd name="connsiteX10" fmla="*/ 2431108 w 3833188"/>
              <a:gd name="connsiteY10" fmla="*/ 50005 h 3731979"/>
              <a:gd name="connsiteX11" fmla="*/ 3025166 w 3833188"/>
              <a:gd name="connsiteY11" fmla="*/ 370369 h 3731979"/>
              <a:gd name="connsiteX12" fmla="*/ 3382862 w 3833188"/>
              <a:gd name="connsiteY12" fmla="*/ 1171254 h 3731979"/>
              <a:gd name="connsiteX13" fmla="*/ 3459259 w 3833188"/>
              <a:gd name="connsiteY13" fmla="*/ 2214396 h 3731979"/>
              <a:gd name="connsiteX14" fmla="*/ 3428272 w 3833188"/>
              <a:gd name="connsiteY14" fmla="*/ 2656798 h 3731979"/>
              <a:gd name="connsiteX15" fmla="*/ 3289663 w 3833188"/>
              <a:gd name="connsiteY15" fmla="*/ 2978484 h 3731979"/>
              <a:gd name="connsiteX16" fmla="*/ 3749352 w 3833188"/>
              <a:gd name="connsiteY16" fmla="*/ 3256428 h 3731979"/>
              <a:gd name="connsiteX0" fmla="*/ 3833188 w 3833188"/>
              <a:gd name="connsiteY0" fmla="*/ 3219925 h 3729118"/>
              <a:gd name="connsiteX1" fmla="*/ 3415059 w 3833188"/>
              <a:gd name="connsiteY1" fmla="*/ 3513956 h 3729118"/>
              <a:gd name="connsiteX2" fmla="*/ 2962049 w 3833188"/>
              <a:gd name="connsiteY2" fmla="*/ 3558897 h 3729118"/>
              <a:gd name="connsiteX3" fmla="*/ 2220372 w 3833188"/>
              <a:gd name="connsiteY3" fmla="*/ 3728717 h 3729118"/>
              <a:gd name="connsiteX4" fmla="*/ 1042147 w 3833188"/>
              <a:gd name="connsiteY4" fmla="*/ 3505319 h 3729118"/>
              <a:gd name="connsiteX5" fmla="*/ 261479 w 3833188"/>
              <a:gd name="connsiteY5" fmla="*/ 3050740 h 3729118"/>
              <a:gd name="connsiteX6" fmla="*/ 16216 w 3833188"/>
              <a:gd name="connsiteY6" fmla="*/ 2200752 h 3729118"/>
              <a:gd name="connsiteX7" fmla="*/ 34233 w 3833188"/>
              <a:gd name="connsiteY7" fmla="*/ 1633447 h 3729118"/>
              <a:gd name="connsiteX8" fmla="*/ 540095 w 3833188"/>
              <a:gd name="connsiteY8" fmla="*/ 291475 h 3729118"/>
              <a:gd name="connsiteX9" fmla="*/ 1648788 w 3833188"/>
              <a:gd name="connsiteY9" fmla="*/ 0 h 3729118"/>
              <a:gd name="connsiteX10" fmla="*/ 2431108 w 3833188"/>
              <a:gd name="connsiteY10" fmla="*/ 50005 h 3729118"/>
              <a:gd name="connsiteX11" fmla="*/ 3025166 w 3833188"/>
              <a:gd name="connsiteY11" fmla="*/ 370369 h 3729118"/>
              <a:gd name="connsiteX12" fmla="*/ 3382862 w 3833188"/>
              <a:gd name="connsiteY12" fmla="*/ 1171254 h 3729118"/>
              <a:gd name="connsiteX13" fmla="*/ 3459259 w 3833188"/>
              <a:gd name="connsiteY13" fmla="*/ 2214396 h 3729118"/>
              <a:gd name="connsiteX14" fmla="*/ 3428272 w 3833188"/>
              <a:gd name="connsiteY14" fmla="*/ 2656798 h 3729118"/>
              <a:gd name="connsiteX15" fmla="*/ 3289663 w 3833188"/>
              <a:gd name="connsiteY15" fmla="*/ 2978484 h 3729118"/>
              <a:gd name="connsiteX16" fmla="*/ 3749352 w 3833188"/>
              <a:gd name="connsiteY16" fmla="*/ 3256428 h 3729118"/>
              <a:gd name="connsiteX0" fmla="*/ 3755903 w 3755903"/>
              <a:gd name="connsiteY0" fmla="*/ 3264410 h 3729117"/>
              <a:gd name="connsiteX1" fmla="*/ 3415059 w 3755903"/>
              <a:gd name="connsiteY1" fmla="*/ 3513956 h 3729117"/>
              <a:gd name="connsiteX2" fmla="*/ 2962049 w 3755903"/>
              <a:gd name="connsiteY2" fmla="*/ 3558897 h 3729117"/>
              <a:gd name="connsiteX3" fmla="*/ 2220372 w 3755903"/>
              <a:gd name="connsiteY3" fmla="*/ 3728717 h 3729117"/>
              <a:gd name="connsiteX4" fmla="*/ 1042147 w 3755903"/>
              <a:gd name="connsiteY4" fmla="*/ 3505319 h 3729117"/>
              <a:gd name="connsiteX5" fmla="*/ 261479 w 3755903"/>
              <a:gd name="connsiteY5" fmla="*/ 3050740 h 3729117"/>
              <a:gd name="connsiteX6" fmla="*/ 16216 w 3755903"/>
              <a:gd name="connsiteY6" fmla="*/ 2200752 h 3729117"/>
              <a:gd name="connsiteX7" fmla="*/ 34233 w 3755903"/>
              <a:gd name="connsiteY7" fmla="*/ 1633447 h 3729117"/>
              <a:gd name="connsiteX8" fmla="*/ 540095 w 3755903"/>
              <a:gd name="connsiteY8" fmla="*/ 291475 h 3729117"/>
              <a:gd name="connsiteX9" fmla="*/ 1648788 w 3755903"/>
              <a:gd name="connsiteY9" fmla="*/ 0 h 3729117"/>
              <a:gd name="connsiteX10" fmla="*/ 2431108 w 3755903"/>
              <a:gd name="connsiteY10" fmla="*/ 50005 h 3729117"/>
              <a:gd name="connsiteX11" fmla="*/ 3025166 w 3755903"/>
              <a:gd name="connsiteY11" fmla="*/ 370369 h 3729117"/>
              <a:gd name="connsiteX12" fmla="*/ 3382862 w 3755903"/>
              <a:gd name="connsiteY12" fmla="*/ 1171254 h 3729117"/>
              <a:gd name="connsiteX13" fmla="*/ 3459259 w 3755903"/>
              <a:gd name="connsiteY13" fmla="*/ 2214396 h 3729117"/>
              <a:gd name="connsiteX14" fmla="*/ 3428272 w 3755903"/>
              <a:gd name="connsiteY14" fmla="*/ 2656798 h 3729117"/>
              <a:gd name="connsiteX15" fmla="*/ 3289663 w 3755903"/>
              <a:gd name="connsiteY15" fmla="*/ 2978484 h 3729117"/>
              <a:gd name="connsiteX16" fmla="*/ 3749352 w 3755903"/>
              <a:gd name="connsiteY16" fmla="*/ 3256428 h 3729117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59259 w 3755903"/>
              <a:gd name="connsiteY13" fmla="*/ 2214396 h 3729114"/>
              <a:gd name="connsiteX14" fmla="*/ 3428272 w 3755903"/>
              <a:gd name="connsiteY14" fmla="*/ 2656798 h 3729114"/>
              <a:gd name="connsiteX15" fmla="*/ 3289663 w 3755903"/>
              <a:gd name="connsiteY15" fmla="*/ 2978484 h 3729114"/>
              <a:gd name="connsiteX16" fmla="*/ 3749352 w 3755903"/>
              <a:gd name="connsiteY16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59259 w 3755903"/>
              <a:gd name="connsiteY13" fmla="*/ 2214396 h 3729114"/>
              <a:gd name="connsiteX14" fmla="*/ 3422529 w 3755903"/>
              <a:gd name="connsiteY14" fmla="*/ 2656123 h 3729114"/>
              <a:gd name="connsiteX15" fmla="*/ 3289663 w 3755903"/>
              <a:gd name="connsiteY15" fmla="*/ 2978484 h 3729114"/>
              <a:gd name="connsiteX16" fmla="*/ 3749352 w 3755903"/>
              <a:gd name="connsiteY16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22529 w 3755903"/>
              <a:gd name="connsiteY13" fmla="*/ 2656123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30454 w 3755903"/>
              <a:gd name="connsiteY13" fmla="*/ 2612424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30454 w 3755903"/>
              <a:gd name="connsiteY13" fmla="*/ 2612424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8881"/>
              <a:gd name="connsiteX1" fmla="*/ 3391649 w 3755903"/>
              <a:gd name="connsiteY1" fmla="*/ 3520134 h 3728881"/>
              <a:gd name="connsiteX2" fmla="*/ 2962922 w 3755903"/>
              <a:gd name="connsiteY2" fmla="*/ 3541149 h 3728881"/>
              <a:gd name="connsiteX3" fmla="*/ 2220372 w 3755903"/>
              <a:gd name="connsiteY3" fmla="*/ 3728717 h 3728881"/>
              <a:gd name="connsiteX4" fmla="*/ 1042147 w 3755903"/>
              <a:gd name="connsiteY4" fmla="*/ 3505319 h 3728881"/>
              <a:gd name="connsiteX5" fmla="*/ 261479 w 3755903"/>
              <a:gd name="connsiteY5" fmla="*/ 3050740 h 3728881"/>
              <a:gd name="connsiteX6" fmla="*/ 16216 w 3755903"/>
              <a:gd name="connsiteY6" fmla="*/ 2200752 h 3728881"/>
              <a:gd name="connsiteX7" fmla="*/ 34233 w 3755903"/>
              <a:gd name="connsiteY7" fmla="*/ 1633447 h 3728881"/>
              <a:gd name="connsiteX8" fmla="*/ 540095 w 3755903"/>
              <a:gd name="connsiteY8" fmla="*/ 291475 h 3728881"/>
              <a:gd name="connsiteX9" fmla="*/ 1648788 w 3755903"/>
              <a:gd name="connsiteY9" fmla="*/ 0 h 3728881"/>
              <a:gd name="connsiteX10" fmla="*/ 2431108 w 3755903"/>
              <a:gd name="connsiteY10" fmla="*/ 50005 h 3728881"/>
              <a:gd name="connsiteX11" fmla="*/ 3025166 w 3755903"/>
              <a:gd name="connsiteY11" fmla="*/ 370369 h 3728881"/>
              <a:gd name="connsiteX12" fmla="*/ 3382862 w 3755903"/>
              <a:gd name="connsiteY12" fmla="*/ 1171254 h 3728881"/>
              <a:gd name="connsiteX13" fmla="*/ 3430454 w 3755903"/>
              <a:gd name="connsiteY13" fmla="*/ 2612424 h 3728881"/>
              <a:gd name="connsiteX14" fmla="*/ 3289663 w 3755903"/>
              <a:gd name="connsiteY14" fmla="*/ 2978484 h 3728881"/>
              <a:gd name="connsiteX15" fmla="*/ 3749352 w 3755903"/>
              <a:gd name="connsiteY15" fmla="*/ 3256428 h 3728881"/>
              <a:gd name="connsiteX0" fmla="*/ 3755903 w 3755903"/>
              <a:gd name="connsiteY0" fmla="*/ 3264410 h 3728816"/>
              <a:gd name="connsiteX1" fmla="*/ 3391649 w 3755903"/>
              <a:gd name="connsiteY1" fmla="*/ 3520134 h 3728816"/>
              <a:gd name="connsiteX2" fmla="*/ 2962922 w 3755903"/>
              <a:gd name="connsiteY2" fmla="*/ 3541149 h 3728816"/>
              <a:gd name="connsiteX3" fmla="*/ 2220372 w 3755903"/>
              <a:gd name="connsiteY3" fmla="*/ 3728717 h 3728816"/>
              <a:gd name="connsiteX4" fmla="*/ 1039530 w 3755903"/>
              <a:gd name="connsiteY4" fmla="*/ 3558566 h 3728816"/>
              <a:gd name="connsiteX5" fmla="*/ 261479 w 3755903"/>
              <a:gd name="connsiteY5" fmla="*/ 3050740 h 3728816"/>
              <a:gd name="connsiteX6" fmla="*/ 16216 w 3755903"/>
              <a:gd name="connsiteY6" fmla="*/ 2200752 h 3728816"/>
              <a:gd name="connsiteX7" fmla="*/ 34233 w 3755903"/>
              <a:gd name="connsiteY7" fmla="*/ 1633447 h 3728816"/>
              <a:gd name="connsiteX8" fmla="*/ 540095 w 3755903"/>
              <a:gd name="connsiteY8" fmla="*/ 291475 h 3728816"/>
              <a:gd name="connsiteX9" fmla="*/ 1648788 w 3755903"/>
              <a:gd name="connsiteY9" fmla="*/ 0 h 3728816"/>
              <a:gd name="connsiteX10" fmla="*/ 2431108 w 3755903"/>
              <a:gd name="connsiteY10" fmla="*/ 50005 h 3728816"/>
              <a:gd name="connsiteX11" fmla="*/ 3025166 w 3755903"/>
              <a:gd name="connsiteY11" fmla="*/ 370369 h 3728816"/>
              <a:gd name="connsiteX12" fmla="*/ 3382862 w 3755903"/>
              <a:gd name="connsiteY12" fmla="*/ 1171254 h 3728816"/>
              <a:gd name="connsiteX13" fmla="*/ 3430454 w 3755903"/>
              <a:gd name="connsiteY13" fmla="*/ 2612424 h 3728816"/>
              <a:gd name="connsiteX14" fmla="*/ 3289663 w 3755903"/>
              <a:gd name="connsiteY14" fmla="*/ 2978484 h 3728816"/>
              <a:gd name="connsiteX15" fmla="*/ 3749352 w 3755903"/>
              <a:gd name="connsiteY15" fmla="*/ 3256428 h 3728816"/>
              <a:gd name="connsiteX0" fmla="*/ 3750266 w 3750266"/>
              <a:gd name="connsiteY0" fmla="*/ 3264410 h 3728817"/>
              <a:gd name="connsiteX1" fmla="*/ 3386012 w 3750266"/>
              <a:gd name="connsiteY1" fmla="*/ 3520134 h 3728817"/>
              <a:gd name="connsiteX2" fmla="*/ 2957285 w 3750266"/>
              <a:gd name="connsiteY2" fmla="*/ 3541149 h 3728817"/>
              <a:gd name="connsiteX3" fmla="*/ 2214735 w 3750266"/>
              <a:gd name="connsiteY3" fmla="*/ 3728717 h 3728817"/>
              <a:gd name="connsiteX4" fmla="*/ 1033893 w 3750266"/>
              <a:gd name="connsiteY4" fmla="*/ 3558566 h 3728817"/>
              <a:gd name="connsiteX5" fmla="*/ 255842 w 3750266"/>
              <a:gd name="connsiteY5" fmla="*/ 3050740 h 3728817"/>
              <a:gd name="connsiteX6" fmla="*/ 18139 w 3750266"/>
              <a:gd name="connsiteY6" fmla="*/ 2281973 h 3728817"/>
              <a:gd name="connsiteX7" fmla="*/ 28596 w 3750266"/>
              <a:gd name="connsiteY7" fmla="*/ 1633447 h 3728817"/>
              <a:gd name="connsiteX8" fmla="*/ 534458 w 3750266"/>
              <a:gd name="connsiteY8" fmla="*/ 291475 h 3728817"/>
              <a:gd name="connsiteX9" fmla="*/ 1643151 w 3750266"/>
              <a:gd name="connsiteY9" fmla="*/ 0 h 3728817"/>
              <a:gd name="connsiteX10" fmla="*/ 2425471 w 3750266"/>
              <a:gd name="connsiteY10" fmla="*/ 50005 h 3728817"/>
              <a:gd name="connsiteX11" fmla="*/ 3019529 w 3750266"/>
              <a:gd name="connsiteY11" fmla="*/ 370369 h 3728817"/>
              <a:gd name="connsiteX12" fmla="*/ 3377225 w 3750266"/>
              <a:gd name="connsiteY12" fmla="*/ 1171254 h 3728817"/>
              <a:gd name="connsiteX13" fmla="*/ 3424817 w 3750266"/>
              <a:gd name="connsiteY13" fmla="*/ 2612424 h 3728817"/>
              <a:gd name="connsiteX14" fmla="*/ 3284026 w 3750266"/>
              <a:gd name="connsiteY14" fmla="*/ 2978484 h 3728817"/>
              <a:gd name="connsiteX15" fmla="*/ 3743715 w 3750266"/>
              <a:gd name="connsiteY15" fmla="*/ 3256428 h 3728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750266" h="3728817">
                <a:moveTo>
                  <a:pt x="3750266" y="3264410"/>
                </a:moveTo>
                <a:cubicBezTo>
                  <a:pt x="3737566" y="3279227"/>
                  <a:pt x="3518175" y="3474011"/>
                  <a:pt x="3386012" y="3520134"/>
                </a:cubicBezTo>
                <a:cubicBezTo>
                  <a:pt x="3253849" y="3566257"/>
                  <a:pt x="3152498" y="3506385"/>
                  <a:pt x="2957285" y="3541149"/>
                </a:cubicBezTo>
                <a:cubicBezTo>
                  <a:pt x="2762072" y="3575913"/>
                  <a:pt x="2535300" y="3725814"/>
                  <a:pt x="2214735" y="3728717"/>
                </a:cubicBezTo>
                <a:cubicBezTo>
                  <a:pt x="1894170" y="3731620"/>
                  <a:pt x="1360375" y="3671562"/>
                  <a:pt x="1033893" y="3558566"/>
                </a:cubicBezTo>
                <a:cubicBezTo>
                  <a:pt x="707411" y="3445570"/>
                  <a:pt x="425134" y="3263505"/>
                  <a:pt x="255842" y="3050740"/>
                </a:cubicBezTo>
                <a:cubicBezTo>
                  <a:pt x="86550" y="2837975"/>
                  <a:pt x="56013" y="2518188"/>
                  <a:pt x="18139" y="2281973"/>
                </a:cubicBezTo>
                <a:cubicBezTo>
                  <a:pt x="-19735" y="2045758"/>
                  <a:pt x="10668" y="1759550"/>
                  <a:pt x="28596" y="1633447"/>
                </a:cubicBezTo>
                <a:cubicBezTo>
                  <a:pt x="109920" y="1087868"/>
                  <a:pt x="265366" y="563716"/>
                  <a:pt x="534458" y="291475"/>
                </a:cubicBezTo>
                <a:cubicBezTo>
                  <a:pt x="803551" y="19234"/>
                  <a:pt x="1289344" y="6827"/>
                  <a:pt x="1643151" y="0"/>
                </a:cubicBezTo>
                <a:cubicBezTo>
                  <a:pt x="1856511" y="5080"/>
                  <a:pt x="2196075" y="-11723"/>
                  <a:pt x="2425471" y="50005"/>
                </a:cubicBezTo>
                <a:cubicBezTo>
                  <a:pt x="2654867" y="111733"/>
                  <a:pt x="2860903" y="183494"/>
                  <a:pt x="3019529" y="370369"/>
                </a:cubicBezTo>
                <a:cubicBezTo>
                  <a:pt x="3178155" y="557244"/>
                  <a:pt x="3309677" y="797578"/>
                  <a:pt x="3377225" y="1171254"/>
                </a:cubicBezTo>
                <a:cubicBezTo>
                  <a:pt x="3444773" y="1544930"/>
                  <a:pt x="3548826" y="1984764"/>
                  <a:pt x="3424817" y="2612424"/>
                </a:cubicBezTo>
                <a:cubicBezTo>
                  <a:pt x="3389203" y="2718531"/>
                  <a:pt x="3367291" y="2865644"/>
                  <a:pt x="3284026" y="2978484"/>
                </a:cubicBezTo>
                <a:cubicBezTo>
                  <a:pt x="3298252" y="3020691"/>
                  <a:pt x="3403215" y="3263535"/>
                  <a:pt x="3743715" y="3256428"/>
                </a:cubicBezTo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A6C1F2A2-D184-49FB-99E6-B2EE7A52C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539370" flipH="1" flipV="1">
            <a:off x="633254" y="452324"/>
            <a:ext cx="4036224" cy="2597228"/>
          </a:xfrm>
          <a:custGeom>
            <a:avLst/>
            <a:gdLst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403600 w 3637280"/>
              <a:gd name="connsiteY39" fmla="*/ 3505200 h 4023360"/>
              <a:gd name="connsiteX40" fmla="*/ 3505200 w 3637280"/>
              <a:gd name="connsiteY40" fmla="*/ 3596640 h 4023360"/>
              <a:gd name="connsiteX41" fmla="*/ 3545840 w 3637280"/>
              <a:gd name="connsiteY41" fmla="*/ 3637280 h 4023360"/>
              <a:gd name="connsiteX42" fmla="*/ 3596640 w 3637280"/>
              <a:gd name="connsiteY42" fmla="*/ 3667760 h 4023360"/>
              <a:gd name="connsiteX43" fmla="*/ 3637280 w 3637280"/>
              <a:gd name="connsiteY43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45840 w 3637280"/>
              <a:gd name="connsiteY40" fmla="*/ 3637280 h 4023360"/>
              <a:gd name="connsiteX41" fmla="*/ 3596640 w 3637280"/>
              <a:gd name="connsiteY41" fmla="*/ 3667760 h 4023360"/>
              <a:gd name="connsiteX42" fmla="*/ 3637280 w 3637280"/>
              <a:gd name="connsiteY42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96640 w 3637280"/>
              <a:gd name="connsiteY40" fmla="*/ 3667760 h 4023360"/>
              <a:gd name="connsiteX41" fmla="*/ 3637280 w 3637280"/>
              <a:gd name="connsiteY41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96640 w 3637280"/>
              <a:gd name="connsiteY40" fmla="*/ 366776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0" fmla="*/ 3637280 w 3820160"/>
              <a:gd name="connsiteY0" fmla="*/ 3352800 h 4023360"/>
              <a:gd name="connsiteX1" fmla="*/ 3606800 w 3820160"/>
              <a:gd name="connsiteY1" fmla="*/ 3403600 h 4023360"/>
              <a:gd name="connsiteX2" fmla="*/ 3556000 w 3820160"/>
              <a:gd name="connsiteY2" fmla="*/ 3474720 h 4023360"/>
              <a:gd name="connsiteX3" fmla="*/ 3535680 w 3820160"/>
              <a:gd name="connsiteY3" fmla="*/ 3505200 h 4023360"/>
              <a:gd name="connsiteX4" fmla="*/ 3515360 w 3820160"/>
              <a:gd name="connsiteY4" fmla="*/ 3525520 h 4023360"/>
              <a:gd name="connsiteX5" fmla="*/ 3474720 w 3820160"/>
              <a:gd name="connsiteY5" fmla="*/ 3576320 h 4023360"/>
              <a:gd name="connsiteX6" fmla="*/ 3230880 w 3820160"/>
              <a:gd name="connsiteY6" fmla="*/ 3749040 h 4023360"/>
              <a:gd name="connsiteX7" fmla="*/ 2763520 w 3820160"/>
              <a:gd name="connsiteY7" fmla="*/ 3931920 h 4023360"/>
              <a:gd name="connsiteX8" fmla="*/ 2407920 w 3820160"/>
              <a:gd name="connsiteY8" fmla="*/ 4013200 h 4023360"/>
              <a:gd name="connsiteX9" fmla="*/ 2204720 w 3820160"/>
              <a:gd name="connsiteY9" fmla="*/ 4023360 h 4023360"/>
              <a:gd name="connsiteX10" fmla="*/ 1869440 w 3820160"/>
              <a:gd name="connsiteY10" fmla="*/ 4013200 h 4023360"/>
              <a:gd name="connsiteX11" fmla="*/ 1483360 w 3820160"/>
              <a:gd name="connsiteY11" fmla="*/ 3942080 h 4023360"/>
              <a:gd name="connsiteX12" fmla="*/ 1259840 w 3820160"/>
              <a:gd name="connsiteY12" fmla="*/ 3870960 h 4023360"/>
              <a:gd name="connsiteX13" fmla="*/ 1056640 w 3820160"/>
              <a:gd name="connsiteY13" fmla="*/ 3779520 h 4023360"/>
              <a:gd name="connsiteX14" fmla="*/ 792480 w 3820160"/>
              <a:gd name="connsiteY14" fmla="*/ 3616960 h 4023360"/>
              <a:gd name="connsiteX15" fmla="*/ 355600 w 3820160"/>
              <a:gd name="connsiteY15" fmla="*/ 3017520 h 4023360"/>
              <a:gd name="connsiteX16" fmla="*/ 152400 w 3820160"/>
              <a:gd name="connsiteY16" fmla="*/ 2611120 h 4023360"/>
              <a:gd name="connsiteX17" fmla="*/ 30480 w 3820160"/>
              <a:gd name="connsiteY17" fmla="*/ 2204720 h 4023360"/>
              <a:gd name="connsiteX18" fmla="*/ 0 w 3820160"/>
              <a:gd name="connsiteY18" fmla="*/ 1981200 h 4023360"/>
              <a:gd name="connsiteX19" fmla="*/ 71120 w 3820160"/>
              <a:gd name="connsiteY19" fmla="*/ 1158240 h 4023360"/>
              <a:gd name="connsiteX20" fmla="*/ 132080 w 3820160"/>
              <a:gd name="connsiteY20" fmla="*/ 975360 h 4023360"/>
              <a:gd name="connsiteX21" fmla="*/ 294640 w 3820160"/>
              <a:gd name="connsiteY21" fmla="*/ 690880 h 4023360"/>
              <a:gd name="connsiteX22" fmla="*/ 751840 w 3820160"/>
              <a:gd name="connsiteY22" fmla="*/ 254000 h 4023360"/>
              <a:gd name="connsiteX23" fmla="*/ 1127760 w 3820160"/>
              <a:gd name="connsiteY23" fmla="*/ 71120 h 4023360"/>
              <a:gd name="connsiteX24" fmla="*/ 1432560 w 3820160"/>
              <a:gd name="connsiteY24" fmla="*/ 10160 h 4023360"/>
              <a:gd name="connsiteX25" fmla="*/ 1625600 w 3820160"/>
              <a:gd name="connsiteY25" fmla="*/ 0 h 4023360"/>
              <a:gd name="connsiteX26" fmla="*/ 2174240 w 3820160"/>
              <a:gd name="connsiteY26" fmla="*/ 20320 h 4023360"/>
              <a:gd name="connsiteX27" fmla="*/ 2407920 w 3820160"/>
              <a:gd name="connsiteY27" fmla="*/ 101600 h 4023360"/>
              <a:gd name="connsiteX28" fmla="*/ 2580640 w 3820160"/>
              <a:gd name="connsiteY28" fmla="*/ 223520 h 4023360"/>
              <a:gd name="connsiteX29" fmla="*/ 2794000 w 3820160"/>
              <a:gd name="connsiteY29" fmla="*/ 599440 h 4023360"/>
              <a:gd name="connsiteX30" fmla="*/ 2885440 w 3820160"/>
              <a:gd name="connsiteY30" fmla="*/ 853440 h 4023360"/>
              <a:gd name="connsiteX31" fmla="*/ 3007360 w 3820160"/>
              <a:gd name="connsiteY31" fmla="*/ 1361440 h 4023360"/>
              <a:gd name="connsiteX32" fmla="*/ 3078480 w 3820160"/>
              <a:gd name="connsiteY32" fmla="*/ 1899920 h 4023360"/>
              <a:gd name="connsiteX33" fmla="*/ 3078480 w 3820160"/>
              <a:gd name="connsiteY33" fmla="*/ 2570480 h 4023360"/>
              <a:gd name="connsiteX34" fmla="*/ 3037840 w 3820160"/>
              <a:gd name="connsiteY34" fmla="*/ 2844800 h 4023360"/>
              <a:gd name="connsiteX35" fmla="*/ 3017520 w 3820160"/>
              <a:gd name="connsiteY35" fmla="*/ 2926080 h 4023360"/>
              <a:gd name="connsiteX36" fmla="*/ 2997200 w 3820160"/>
              <a:gd name="connsiteY36" fmla="*/ 2966720 h 4023360"/>
              <a:gd name="connsiteX37" fmla="*/ 3068320 w 3820160"/>
              <a:gd name="connsiteY37" fmla="*/ 3098800 h 4023360"/>
              <a:gd name="connsiteX38" fmla="*/ 3108960 w 3820160"/>
              <a:gd name="connsiteY38" fmla="*/ 3169920 h 4023360"/>
              <a:gd name="connsiteX39" fmla="*/ 3820160 w 3820160"/>
              <a:gd name="connsiteY39" fmla="*/ 3078480 h 4023360"/>
              <a:gd name="connsiteX0" fmla="*/ 3606800 w 3820160"/>
              <a:gd name="connsiteY0" fmla="*/ 3403600 h 4023360"/>
              <a:gd name="connsiteX1" fmla="*/ 3556000 w 3820160"/>
              <a:gd name="connsiteY1" fmla="*/ 3474720 h 4023360"/>
              <a:gd name="connsiteX2" fmla="*/ 3535680 w 3820160"/>
              <a:gd name="connsiteY2" fmla="*/ 3505200 h 4023360"/>
              <a:gd name="connsiteX3" fmla="*/ 3515360 w 3820160"/>
              <a:gd name="connsiteY3" fmla="*/ 3525520 h 4023360"/>
              <a:gd name="connsiteX4" fmla="*/ 3474720 w 3820160"/>
              <a:gd name="connsiteY4" fmla="*/ 3576320 h 4023360"/>
              <a:gd name="connsiteX5" fmla="*/ 3230880 w 3820160"/>
              <a:gd name="connsiteY5" fmla="*/ 3749040 h 4023360"/>
              <a:gd name="connsiteX6" fmla="*/ 2763520 w 3820160"/>
              <a:gd name="connsiteY6" fmla="*/ 3931920 h 4023360"/>
              <a:gd name="connsiteX7" fmla="*/ 2407920 w 3820160"/>
              <a:gd name="connsiteY7" fmla="*/ 4013200 h 4023360"/>
              <a:gd name="connsiteX8" fmla="*/ 2204720 w 3820160"/>
              <a:gd name="connsiteY8" fmla="*/ 4023360 h 4023360"/>
              <a:gd name="connsiteX9" fmla="*/ 1869440 w 3820160"/>
              <a:gd name="connsiteY9" fmla="*/ 4013200 h 4023360"/>
              <a:gd name="connsiteX10" fmla="*/ 1483360 w 3820160"/>
              <a:gd name="connsiteY10" fmla="*/ 3942080 h 4023360"/>
              <a:gd name="connsiteX11" fmla="*/ 1259840 w 3820160"/>
              <a:gd name="connsiteY11" fmla="*/ 3870960 h 4023360"/>
              <a:gd name="connsiteX12" fmla="*/ 1056640 w 3820160"/>
              <a:gd name="connsiteY12" fmla="*/ 3779520 h 4023360"/>
              <a:gd name="connsiteX13" fmla="*/ 792480 w 3820160"/>
              <a:gd name="connsiteY13" fmla="*/ 3616960 h 4023360"/>
              <a:gd name="connsiteX14" fmla="*/ 355600 w 3820160"/>
              <a:gd name="connsiteY14" fmla="*/ 3017520 h 4023360"/>
              <a:gd name="connsiteX15" fmla="*/ 152400 w 3820160"/>
              <a:gd name="connsiteY15" fmla="*/ 2611120 h 4023360"/>
              <a:gd name="connsiteX16" fmla="*/ 30480 w 3820160"/>
              <a:gd name="connsiteY16" fmla="*/ 2204720 h 4023360"/>
              <a:gd name="connsiteX17" fmla="*/ 0 w 3820160"/>
              <a:gd name="connsiteY17" fmla="*/ 1981200 h 4023360"/>
              <a:gd name="connsiteX18" fmla="*/ 71120 w 3820160"/>
              <a:gd name="connsiteY18" fmla="*/ 1158240 h 4023360"/>
              <a:gd name="connsiteX19" fmla="*/ 132080 w 3820160"/>
              <a:gd name="connsiteY19" fmla="*/ 975360 h 4023360"/>
              <a:gd name="connsiteX20" fmla="*/ 294640 w 3820160"/>
              <a:gd name="connsiteY20" fmla="*/ 690880 h 4023360"/>
              <a:gd name="connsiteX21" fmla="*/ 751840 w 3820160"/>
              <a:gd name="connsiteY21" fmla="*/ 254000 h 4023360"/>
              <a:gd name="connsiteX22" fmla="*/ 1127760 w 3820160"/>
              <a:gd name="connsiteY22" fmla="*/ 71120 h 4023360"/>
              <a:gd name="connsiteX23" fmla="*/ 1432560 w 3820160"/>
              <a:gd name="connsiteY23" fmla="*/ 10160 h 4023360"/>
              <a:gd name="connsiteX24" fmla="*/ 1625600 w 3820160"/>
              <a:gd name="connsiteY24" fmla="*/ 0 h 4023360"/>
              <a:gd name="connsiteX25" fmla="*/ 2174240 w 3820160"/>
              <a:gd name="connsiteY25" fmla="*/ 20320 h 4023360"/>
              <a:gd name="connsiteX26" fmla="*/ 2407920 w 3820160"/>
              <a:gd name="connsiteY26" fmla="*/ 101600 h 4023360"/>
              <a:gd name="connsiteX27" fmla="*/ 2580640 w 3820160"/>
              <a:gd name="connsiteY27" fmla="*/ 223520 h 4023360"/>
              <a:gd name="connsiteX28" fmla="*/ 2794000 w 3820160"/>
              <a:gd name="connsiteY28" fmla="*/ 599440 h 4023360"/>
              <a:gd name="connsiteX29" fmla="*/ 2885440 w 3820160"/>
              <a:gd name="connsiteY29" fmla="*/ 853440 h 4023360"/>
              <a:gd name="connsiteX30" fmla="*/ 3007360 w 3820160"/>
              <a:gd name="connsiteY30" fmla="*/ 1361440 h 4023360"/>
              <a:gd name="connsiteX31" fmla="*/ 3078480 w 3820160"/>
              <a:gd name="connsiteY31" fmla="*/ 1899920 h 4023360"/>
              <a:gd name="connsiteX32" fmla="*/ 3078480 w 3820160"/>
              <a:gd name="connsiteY32" fmla="*/ 2570480 h 4023360"/>
              <a:gd name="connsiteX33" fmla="*/ 3037840 w 3820160"/>
              <a:gd name="connsiteY33" fmla="*/ 2844800 h 4023360"/>
              <a:gd name="connsiteX34" fmla="*/ 3017520 w 3820160"/>
              <a:gd name="connsiteY34" fmla="*/ 2926080 h 4023360"/>
              <a:gd name="connsiteX35" fmla="*/ 2997200 w 3820160"/>
              <a:gd name="connsiteY35" fmla="*/ 2966720 h 4023360"/>
              <a:gd name="connsiteX36" fmla="*/ 3068320 w 3820160"/>
              <a:gd name="connsiteY36" fmla="*/ 3098800 h 4023360"/>
              <a:gd name="connsiteX37" fmla="*/ 3108960 w 3820160"/>
              <a:gd name="connsiteY37" fmla="*/ 3169920 h 4023360"/>
              <a:gd name="connsiteX38" fmla="*/ 3820160 w 3820160"/>
              <a:gd name="connsiteY38" fmla="*/ 3078480 h 4023360"/>
              <a:gd name="connsiteX0" fmla="*/ 3556000 w 3820160"/>
              <a:gd name="connsiteY0" fmla="*/ 3474720 h 4023360"/>
              <a:gd name="connsiteX1" fmla="*/ 3535680 w 3820160"/>
              <a:gd name="connsiteY1" fmla="*/ 3505200 h 4023360"/>
              <a:gd name="connsiteX2" fmla="*/ 3515360 w 3820160"/>
              <a:gd name="connsiteY2" fmla="*/ 3525520 h 4023360"/>
              <a:gd name="connsiteX3" fmla="*/ 3474720 w 3820160"/>
              <a:gd name="connsiteY3" fmla="*/ 3576320 h 4023360"/>
              <a:gd name="connsiteX4" fmla="*/ 3230880 w 3820160"/>
              <a:gd name="connsiteY4" fmla="*/ 3749040 h 4023360"/>
              <a:gd name="connsiteX5" fmla="*/ 2763520 w 3820160"/>
              <a:gd name="connsiteY5" fmla="*/ 3931920 h 4023360"/>
              <a:gd name="connsiteX6" fmla="*/ 2407920 w 3820160"/>
              <a:gd name="connsiteY6" fmla="*/ 4013200 h 4023360"/>
              <a:gd name="connsiteX7" fmla="*/ 2204720 w 3820160"/>
              <a:gd name="connsiteY7" fmla="*/ 4023360 h 4023360"/>
              <a:gd name="connsiteX8" fmla="*/ 1869440 w 3820160"/>
              <a:gd name="connsiteY8" fmla="*/ 4013200 h 4023360"/>
              <a:gd name="connsiteX9" fmla="*/ 1483360 w 3820160"/>
              <a:gd name="connsiteY9" fmla="*/ 3942080 h 4023360"/>
              <a:gd name="connsiteX10" fmla="*/ 1259840 w 3820160"/>
              <a:gd name="connsiteY10" fmla="*/ 3870960 h 4023360"/>
              <a:gd name="connsiteX11" fmla="*/ 1056640 w 3820160"/>
              <a:gd name="connsiteY11" fmla="*/ 3779520 h 4023360"/>
              <a:gd name="connsiteX12" fmla="*/ 792480 w 3820160"/>
              <a:gd name="connsiteY12" fmla="*/ 3616960 h 4023360"/>
              <a:gd name="connsiteX13" fmla="*/ 355600 w 3820160"/>
              <a:gd name="connsiteY13" fmla="*/ 3017520 h 4023360"/>
              <a:gd name="connsiteX14" fmla="*/ 152400 w 3820160"/>
              <a:gd name="connsiteY14" fmla="*/ 2611120 h 4023360"/>
              <a:gd name="connsiteX15" fmla="*/ 30480 w 3820160"/>
              <a:gd name="connsiteY15" fmla="*/ 2204720 h 4023360"/>
              <a:gd name="connsiteX16" fmla="*/ 0 w 3820160"/>
              <a:gd name="connsiteY16" fmla="*/ 1981200 h 4023360"/>
              <a:gd name="connsiteX17" fmla="*/ 71120 w 3820160"/>
              <a:gd name="connsiteY17" fmla="*/ 1158240 h 4023360"/>
              <a:gd name="connsiteX18" fmla="*/ 132080 w 3820160"/>
              <a:gd name="connsiteY18" fmla="*/ 975360 h 4023360"/>
              <a:gd name="connsiteX19" fmla="*/ 294640 w 3820160"/>
              <a:gd name="connsiteY19" fmla="*/ 690880 h 4023360"/>
              <a:gd name="connsiteX20" fmla="*/ 751840 w 3820160"/>
              <a:gd name="connsiteY20" fmla="*/ 254000 h 4023360"/>
              <a:gd name="connsiteX21" fmla="*/ 1127760 w 3820160"/>
              <a:gd name="connsiteY21" fmla="*/ 71120 h 4023360"/>
              <a:gd name="connsiteX22" fmla="*/ 1432560 w 3820160"/>
              <a:gd name="connsiteY22" fmla="*/ 10160 h 4023360"/>
              <a:gd name="connsiteX23" fmla="*/ 1625600 w 3820160"/>
              <a:gd name="connsiteY23" fmla="*/ 0 h 4023360"/>
              <a:gd name="connsiteX24" fmla="*/ 2174240 w 3820160"/>
              <a:gd name="connsiteY24" fmla="*/ 20320 h 4023360"/>
              <a:gd name="connsiteX25" fmla="*/ 2407920 w 3820160"/>
              <a:gd name="connsiteY25" fmla="*/ 101600 h 4023360"/>
              <a:gd name="connsiteX26" fmla="*/ 2580640 w 3820160"/>
              <a:gd name="connsiteY26" fmla="*/ 223520 h 4023360"/>
              <a:gd name="connsiteX27" fmla="*/ 2794000 w 3820160"/>
              <a:gd name="connsiteY27" fmla="*/ 599440 h 4023360"/>
              <a:gd name="connsiteX28" fmla="*/ 2885440 w 3820160"/>
              <a:gd name="connsiteY28" fmla="*/ 853440 h 4023360"/>
              <a:gd name="connsiteX29" fmla="*/ 3007360 w 3820160"/>
              <a:gd name="connsiteY29" fmla="*/ 1361440 h 4023360"/>
              <a:gd name="connsiteX30" fmla="*/ 3078480 w 3820160"/>
              <a:gd name="connsiteY30" fmla="*/ 1899920 h 4023360"/>
              <a:gd name="connsiteX31" fmla="*/ 3078480 w 3820160"/>
              <a:gd name="connsiteY31" fmla="*/ 2570480 h 4023360"/>
              <a:gd name="connsiteX32" fmla="*/ 3037840 w 3820160"/>
              <a:gd name="connsiteY32" fmla="*/ 2844800 h 4023360"/>
              <a:gd name="connsiteX33" fmla="*/ 3017520 w 3820160"/>
              <a:gd name="connsiteY33" fmla="*/ 2926080 h 4023360"/>
              <a:gd name="connsiteX34" fmla="*/ 2997200 w 3820160"/>
              <a:gd name="connsiteY34" fmla="*/ 2966720 h 4023360"/>
              <a:gd name="connsiteX35" fmla="*/ 3068320 w 3820160"/>
              <a:gd name="connsiteY35" fmla="*/ 3098800 h 4023360"/>
              <a:gd name="connsiteX36" fmla="*/ 3108960 w 3820160"/>
              <a:gd name="connsiteY36" fmla="*/ 3169920 h 4023360"/>
              <a:gd name="connsiteX37" fmla="*/ 3820160 w 3820160"/>
              <a:gd name="connsiteY37" fmla="*/ 3078480 h 4023360"/>
              <a:gd name="connsiteX0" fmla="*/ 3535680 w 3820160"/>
              <a:gd name="connsiteY0" fmla="*/ 3505200 h 4023360"/>
              <a:gd name="connsiteX1" fmla="*/ 3515360 w 3820160"/>
              <a:gd name="connsiteY1" fmla="*/ 3525520 h 4023360"/>
              <a:gd name="connsiteX2" fmla="*/ 3474720 w 3820160"/>
              <a:gd name="connsiteY2" fmla="*/ 3576320 h 4023360"/>
              <a:gd name="connsiteX3" fmla="*/ 3230880 w 3820160"/>
              <a:gd name="connsiteY3" fmla="*/ 3749040 h 4023360"/>
              <a:gd name="connsiteX4" fmla="*/ 2763520 w 3820160"/>
              <a:gd name="connsiteY4" fmla="*/ 3931920 h 4023360"/>
              <a:gd name="connsiteX5" fmla="*/ 2407920 w 3820160"/>
              <a:gd name="connsiteY5" fmla="*/ 4013200 h 4023360"/>
              <a:gd name="connsiteX6" fmla="*/ 2204720 w 3820160"/>
              <a:gd name="connsiteY6" fmla="*/ 4023360 h 4023360"/>
              <a:gd name="connsiteX7" fmla="*/ 1869440 w 3820160"/>
              <a:gd name="connsiteY7" fmla="*/ 4013200 h 4023360"/>
              <a:gd name="connsiteX8" fmla="*/ 1483360 w 3820160"/>
              <a:gd name="connsiteY8" fmla="*/ 3942080 h 4023360"/>
              <a:gd name="connsiteX9" fmla="*/ 1259840 w 3820160"/>
              <a:gd name="connsiteY9" fmla="*/ 3870960 h 4023360"/>
              <a:gd name="connsiteX10" fmla="*/ 1056640 w 3820160"/>
              <a:gd name="connsiteY10" fmla="*/ 3779520 h 4023360"/>
              <a:gd name="connsiteX11" fmla="*/ 792480 w 3820160"/>
              <a:gd name="connsiteY11" fmla="*/ 3616960 h 4023360"/>
              <a:gd name="connsiteX12" fmla="*/ 355600 w 3820160"/>
              <a:gd name="connsiteY12" fmla="*/ 3017520 h 4023360"/>
              <a:gd name="connsiteX13" fmla="*/ 152400 w 3820160"/>
              <a:gd name="connsiteY13" fmla="*/ 2611120 h 4023360"/>
              <a:gd name="connsiteX14" fmla="*/ 30480 w 3820160"/>
              <a:gd name="connsiteY14" fmla="*/ 2204720 h 4023360"/>
              <a:gd name="connsiteX15" fmla="*/ 0 w 3820160"/>
              <a:gd name="connsiteY15" fmla="*/ 1981200 h 4023360"/>
              <a:gd name="connsiteX16" fmla="*/ 71120 w 3820160"/>
              <a:gd name="connsiteY16" fmla="*/ 1158240 h 4023360"/>
              <a:gd name="connsiteX17" fmla="*/ 132080 w 3820160"/>
              <a:gd name="connsiteY17" fmla="*/ 975360 h 4023360"/>
              <a:gd name="connsiteX18" fmla="*/ 294640 w 3820160"/>
              <a:gd name="connsiteY18" fmla="*/ 690880 h 4023360"/>
              <a:gd name="connsiteX19" fmla="*/ 751840 w 3820160"/>
              <a:gd name="connsiteY19" fmla="*/ 254000 h 4023360"/>
              <a:gd name="connsiteX20" fmla="*/ 1127760 w 3820160"/>
              <a:gd name="connsiteY20" fmla="*/ 71120 h 4023360"/>
              <a:gd name="connsiteX21" fmla="*/ 1432560 w 3820160"/>
              <a:gd name="connsiteY21" fmla="*/ 10160 h 4023360"/>
              <a:gd name="connsiteX22" fmla="*/ 1625600 w 3820160"/>
              <a:gd name="connsiteY22" fmla="*/ 0 h 4023360"/>
              <a:gd name="connsiteX23" fmla="*/ 2174240 w 3820160"/>
              <a:gd name="connsiteY23" fmla="*/ 20320 h 4023360"/>
              <a:gd name="connsiteX24" fmla="*/ 2407920 w 3820160"/>
              <a:gd name="connsiteY24" fmla="*/ 101600 h 4023360"/>
              <a:gd name="connsiteX25" fmla="*/ 2580640 w 3820160"/>
              <a:gd name="connsiteY25" fmla="*/ 223520 h 4023360"/>
              <a:gd name="connsiteX26" fmla="*/ 2794000 w 3820160"/>
              <a:gd name="connsiteY26" fmla="*/ 599440 h 4023360"/>
              <a:gd name="connsiteX27" fmla="*/ 2885440 w 3820160"/>
              <a:gd name="connsiteY27" fmla="*/ 853440 h 4023360"/>
              <a:gd name="connsiteX28" fmla="*/ 3007360 w 3820160"/>
              <a:gd name="connsiteY28" fmla="*/ 1361440 h 4023360"/>
              <a:gd name="connsiteX29" fmla="*/ 3078480 w 3820160"/>
              <a:gd name="connsiteY29" fmla="*/ 1899920 h 4023360"/>
              <a:gd name="connsiteX30" fmla="*/ 3078480 w 3820160"/>
              <a:gd name="connsiteY30" fmla="*/ 2570480 h 4023360"/>
              <a:gd name="connsiteX31" fmla="*/ 3037840 w 3820160"/>
              <a:gd name="connsiteY31" fmla="*/ 2844800 h 4023360"/>
              <a:gd name="connsiteX32" fmla="*/ 3017520 w 3820160"/>
              <a:gd name="connsiteY32" fmla="*/ 2926080 h 4023360"/>
              <a:gd name="connsiteX33" fmla="*/ 2997200 w 3820160"/>
              <a:gd name="connsiteY33" fmla="*/ 2966720 h 4023360"/>
              <a:gd name="connsiteX34" fmla="*/ 3068320 w 3820160"/>
              <a:gd name="connsiteY34" fmla="*/ 3098800 h 4023360"/>
              <a:gd name="connsiteX35" fmla="*/ 3108960 w 3820160"/>
              <a:gd name="connsiteY35" fmla="*/ 3169920 h 4023360"/>
              <a:gd name="connsiteX36" fmla="*/ 3820160 w 3820160"/>
              <a:gd name="connsiteY36" fmla="*/ 3078480 h 4023360"/>
              <a:gd name="connsiteX0" fmla="*/ 3535680 w 3820160"/>
              <a:gd name="connsiteY0" fmla="*/ 3505200 h 4023360"/>
              <a:gd name="connsiteX1" fmla="*/ 3474720 w 3820160"/>
              <a:gd name="connsiteY1" fmla="*/ 3576320 h 4023360"/>
              <a:gd name="connsiteX2" fmla="*/ 3230880 w 3820160"/>
              <a:gd name="connsiteY2" fmla="*/ 3749040 h 4023360"/>
              <a:gd name="connsiteX3" fmla="*/ 2763520 w 3820160"/>
              <a:gd name="connsiteY3" fmla="*/ 3931920 h 4023360"/>
              <a:gd name="connsiteX4" fmla="*/ 2407920 w 3820160"/>
              <a:gd name="connsiteY4" fmla="*/ 4013200 h 4023360"/>
              <a:gd name="connsiteX5" fmla="*/ 2204720 w 3820160"/>
              <a:gd name="connsiteY5" fmla="*/ 4023360 h 4023360"/>
              <a:gd name="connsiteX6" fmla="*/ 1869440 w 3820160"/>
              <a:gd name="connsiteY6" fmla="*/ 4013200 h 4023360"/>
              <a:gd name="connsiteX7" fmla="*/ 1483360 w 3820160"/>
              <a:gd name="connsiteY7" fmla="*/ 3942080 h 4023360"/>
              <a:gd name="connsiteX8" fmla="*/ 1259840 w 3820160"/>
              <a:gd name="connsiteY8" fmla="*/ 3870960 h 4023360"/>
              <a:gd name="connsiteX9" fmla="*/ 1056640 w 3820160"/>
              <a:gd name="connsiteY9" fmla="*/ 3779520 h 4023360"/>
              <a:gd name="connsiteX10" fmla="*/ 792480 w 3820160"/>
              <a:gd name="connsiteY10" fmla="*/ 3616960 h 4023360"/>
              <a:gd name="connsiteX11" fmla="*/ 355600 w 3820160"/>
              <a:gd name="connsiteY11" fmla="*/ 3017520 h 4023360"/>
              <a:gd name="connsiteX12" fmla="*/ 152400 w 3820160"/>
              <a:gd name="connsiteY12" fmla="*/ 2611120 h 4023360"/>
              <a:gd name="connsiteX13" fmla="*/ 30480 w 3820160"/>
              <a:gd name="connsiteY13" fmla="*/ 2204720 h 4023360"/>
              <a:gd name="connsiteX14" fmla="*/ 0 w 3820160"/>
              <a:gd name="connsiteY14" fmla="*/ 1981200 h 4023360"/>
              <a:gd name="connsiteX15" fmla="*/ 71120 w 3820160"/>
              <a:gd name="connsiteY15" fmla="*/ 1158240 h 4023360"/>
              <a:gd name="connsiteX16" fmla="*/ 132080 w 3820160"/>
              <a:gd name="connsiteY16" fmla="*/ 975360 h 4023360"/>
              <a:gd name="connsiteX17" fmla="*/ 294640 w 3820160"/>
              <a:gd name="connsiteY17" fmla="*/ 690880 h 4023360"/>
              <a:gd name="connsiteX18" fmla="*/ 751840 w 3820160"/>
              <a:gd name="connsiteY18" fmla="*/ 254000 h 4023360"/>
              <a:gd name="connsiteX19" fmla="*/ 1127760 w 3820160"/>
              <a:gd name="connsiteY19" fmla="*/ 71120 h 4023360"/>
              <a:gd name="connsiteX20" fmla="*/ 1432560 w 3820160"/>
              <a:gd name="connsiteY20" fmla="*/ 10160 h 4023360"/>
              <a:gd name="connsiteX21" fmla="*/ 1625600 w 3820160"/>
              <a:gd name="connsiteY21" fmla="*/ 0 h 4023360"/>
              <a:gd name="connsiteX22" fmla="*/ 2174240 w 3820160"/>
              <a:gd name="connsiteY22" fmla="*/ 20320 h 4023360"/>
              <a:gd name="connsiteX23" fmla="*/ 2407920 w 3820160"/>
              <a:gd name="connsiteY23" fmla="*/ 101600 h 4023360"/>
              <a:gd name="connsiteX24" fmla="*/ 2580640 w 3820160"/>
              <a:gd name="connsiteY24" fmla="*/ 223520 h 4023360"/>
              <a:gd name="connsiteX25" fmla="*/ 2794000 w 3820160"/>
              <a:gd name="connsiteY25" fmla="*/ 599440 h 4023360"/>
              <a:gd name="connsiteX26" fmla="*/ 2885440 w 3820160"/>
              <a:gd name="connsiteY26" fmla="*/ 853440 h 4023360"/>
              <a:gd name="connsiteX27" fmla="*/ 3007360 w 3820160"/>
              <a:gd name="connsiteY27" fmla="*/ 1361440 h 4023360"/>
              <a:gd name="connsiteX28" fmla="*/ 3078480 w 3820160"/>
              <a:gd name="connsiteY28" fmla="*/ 1899920 h 4023360"/>
              <a:gd name="connsiteX29" fmla="*/ 3078480 w 3820160"/>
              <a:gd name="connsiteY29" fmla="*/ 2570480 h 4023360"/>
              <a:gd name="connsiteX30" fmla="*/ 3037840 w 3820160"/>
              <a:gd name="connsiteY30" fmla="*/ 2844800 h 4023360"/>
              <a:gd name="connsiteX31" fmla="*/ 3017520 w 3820160"/>
              <a:gd name="connsiteY31" fmla="*/ 2926080 h 4023360"/>
              <a:gd name="connsiteX32" fmla="*/ 2997200 w 3820160"/>
              <a:gd name="connsiteY32" fmla="*/ 2966720 h 4023360"/>
              <a:gd name="connsiteX33" fmla="*/ 3068320 w 3820160"/>
              <a:gd name="connsiteY33" fmla="*/ 3098800 h 4023360"/>
              <a:gd name="connsiteX34" fmla="*/ 3108960 w 3820160"/>
              <a:gd name="connsiteY34" fmla="*/ 3169920 h 4023360"/>
              <a:gd name="connsiteX35" fmla="*/ 3820160 w 3820160"/>
              <a:gd name="connsiteY35" fmla="*/ 3078480 h 4023360"/>
              <a:gd name="connsiteX0" fmla="*/ 3810000 w 3820160"/>
              <a:gd name="connsiteY0" fmla="*/ 3271520 h 4023360"/>
              <a:gd name="connsiteX1" fmla="*/ 3474720 w 3820160"/>
              <a:gd name="connsiteY1" fmla="*/ 3576320 h 4023360"/>
              <a:gd name="connsiteX2" fmla="*/ 3230880 w 3820160"/>
              <a:gd name="connsiteY2" fmla="*/ 3749040 h 4023360"/>
              <a:gd name="connsiteX3" fmla="*/ 2763520 w 3820160"/>
              <a:gd name="connsiteY3" fmla="*/ 3931920 h 4023360"/>
              <a:gd name="connsiteX4" fmla="*/ 2407920 w 3820160"/>
              <a:gd name="connsiteY4" fmla="*/ 4013200 h 4023360"/>
              <a:gd name="connsiteX5" fmla="*/ 2204720 w 3820160"/>
              <a:gd name="connsiteY5" fmla="*/ 4023360 h 4023360"/>
              <a:gd name="connsiteX6" fmla="*/ 1869440 w 3820160"/>
              <a:gd name="connsiteY6" fmla="*/ 4013200 h 4023360"/>
              <a:gd name="connsiteX7" fmla="*/ 1483360 w 3820160"/>
              <a:gd name="connsiteY7" fmla="*/ 3942080 h 4023360"/>
              <a:gd name="connsiteX8" fmla="*/ 1259840 w 3820160"/>
              <a:gd name="connsiteY8" fmla="*/ 3870960 h 4023360"/>
              <a:gd name="connsiteX9" fmla="*/ 1056640 w 3820160"/>
              <a:gd name="connsiteY9" fmla="*/ 3779520 h 4023360"/>
              <a:gd name="connsiteX10" fmla="*/ 792480 w 3820160"/>
              <a:gd name="connsiteY10" fmla="*/ 3616960 h 4023360"/>
              <a:gd name="connsiteX11" fmla="*/ 355600 w 3820160"/>
              <a:gd name="connsiteY11" fmla="*/ 3017520 h 4023360"/>
              <a:gd name="connsiteX12" fmla="*/ 152400 w 3820160"/>
              <a:gd name="connsiteY12" fmla="*/ 2611120 h 4023360"/>
              <a:gd name="connsiteX13" fmla="*/ 30480 w 3820160"/>
              <a:gd name="connsiteY13" fmla="*/ 2204720 h 4023360"/>
              <a:gd name="connsiteX14" fmla="*/ 0 w 3820160"/>
              <a:gd name="connsiteY14" fmla="*/ 1981200 h 4023360"/>
              <a:gd name="connsiteX15" fmla="*/ 71120 w 3820160"/>
              <a:gd name="connsiteY15" fmla="*/ 1158240 h 4023360"/>
              <a:gd name="connsiteX16" fmla="*/ 132080 w 3820160"/>
              <a:gd name="connsiteY16" fmla="*/ 975360 h 4023360"/>
              <a:gd name="connsiteX17" fmla="*/ 294640 w 3820160"/>
              <a:gd name="connsiteY17" fmla="*/ 690880 h 4023360"/>
              <a:gd name="connsiteX18" fmla="*/ 751840 w 3820160"/>
              <a:gd name="connsiteY18" fmla="*/ 254000 h 4023360"/>
              <a:gd name="connsiteX19" fmla="*/ 1127760 w 3820160"/>
              <a:gd name="connsiteY19" fmla="*/ 71120 h 4023360"/>
              <a:gd name="connsiteX20" fmla="*/ 1432560 w 3820160"/>
              <a:gd name="connsiteY20" fmla="*/ 10160 h 4023360"/>
              <a:gd name="connsiteX21" fmla="*/ 1625600 w 3820160"/>
              <a:gd name="connsiteY21" fmla="*/ 0 h 4023360"/>
              <a:gd name="connsiteX22" fmla="*/ 2174240 w 3820160"/>
              <a:gd name="connsiteY22" fmla="*/ 20320 h 4023360"/>
              <a:gd name="connsiteX23" fmla="*/ 2407920 w 3820160"/>
              <a:gd name="connsiteY23" fmla="*/ 101600 h 4023360"/>
              <a:gd name="connsiteX24" fmla="*/ 2580640 w 3820160"/>
              <a:gd name="connsiteY24" fmla="*/ 223520 h 4023360"/>
              <a:gd name="connsiteX25" fmla="*/ 2794000 w 3820160"/>
              <a:gd name="connsiteY25" fmla="*/ 599440 h 4023360"/>
              <a:gd name="connsiteX26" fmla="*/ 2885440 w 3820160"/>
              <a:gd name="connsiteY26" fmla="*/ 853440 h 4023360"/>
              <a:gd name="connsiteX27" fmla="*/ 3007360 w 3820160"/>
              <a:gd name="connsiteY27" fmla="*/ 1361440 h 4023360"/>
              <a:gd name="connsiteX28" fmla="*/ 3078480 w 3820160"/>
              <a:gd name="connsiteY28" fmla="*/ 1899920 h 4023360"/>
              <a:gd name="connsiteX29" fmla="*/ 3078480 w 3820160"/>
              <a:gd name="connsiteY29" fmla="*/ 2570480 h 4023360"/>
              <a:gd name="connsiteX30" fmla="*/ 3037840 w 3820160"/>
              <a:gd name="connsiteY30" fmla="*/ 2844800 h 4023360"/>
              <a:gd name="connsiteX31" fmla="*/ 3017520 w 3820160"/>
              <a:gd name="connsiteY31" fmla="*/ 2926080 h 4023360"/>
              <a:gd name="connsiteX32" fmla="*/ 2997200 w 3820160"/>
              <a:gd name="connsiteY32" fmla="*/ 2966720 h 4023360"/>
              <a:gd name="connsiteX33" fmla="*/ 3068320 w 3820160"/>
              <a:gd name="connsiteY33" fmla="*/ 3098800 h 4023360"/>
              <a:gd name="connsiteX34" fmla="*/ 3108960 w 3820160"/>
              <a:gd name="connsiteY34" fmla="*/ 3169920 h 4023360"/>
              <a:gd name="connsiteX35" fmla="*/ 3820160 w 3820160"/>
              <a:gd name="connsiteY35" fmla="*/ 307848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281680 w 3810000"/>
              <a:gd name="connsiteY28" fmla="*/ 17983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261360 w 3810000"/>
              <a:gd name="connsiteY27" fmla="*/ 1290320 h 4023360"/>
              <a:gd name="connsiteX28" fmla="*/ 3281680 w 3810000"/>
              <a:gd name="connsiteY28" fmla="*/ 17983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10000 w 3810000"/>
              <a:gd name="connsiteY33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10000 w 3810000"/>
              <a:gd name="connsiteY33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786592 w 3810000"/>
              <a:gd name="connsiteY33" fmla="*/ 3236276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09999 w 3810000"/>
              <a:gd name="connsiteY33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108960 w 3810000"/>
              <a:gd name="connsiteY31" fmla="*/ 3169920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2997200 w 3810000"/>
              <a:gd name="connsiteY30" fmla="*/ 2966720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436071 w 3810000"/>
              <a:gd name="connsiteY28" fmla="*/ 2265991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436071 w 3810000"/>
              <a:gd name="connsiteY27" fmla="*/ 2265991 h 4023360"/>
              <a:gd name="connsiteX28" fmla="*/ 3373317 w 3810000"/>
              <a:gd name="connsiteY28" fmla="*/ 2711759 h 4023360"/>
              <a:gd name="connsiteX29" fmla="*/ 3306183 w 3810000"/>
              <a:gd name="connsiteY29" fmla="*/ 2962752 h 4023360"/>
              <a:gd name="connsiteX30" fmla="*/ 3277496 w 3810000"/>
              <a:gd name="connsiteY30" fmla="*/ 3058791 h 4023360"/>
              <a:gd name="connsiteX31" fmla="*/ 3809999 w 3810000"/>
              <a:gd name="connsiteY31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359674 w 3810000"/>
              <a:gd name="connsiteY26" fmla="*/ 1222849 h 4023360"/>
              <a:gd name="connsiteX27" fmla="*/ 3436071 w 3810000"/>
              <a:gd name="connsiteY27" fmla="*/ 2265991 h 4023360"/>
              <a:gd name="connsiteX28" fmla="*/ 3373317 w 3810000"/>
              <a:gd name="connsiteY28" fmla="*/ 2711759 h 4023360"/>
              <a:gd name="connsiteX29" fmla="*/ 3306183 w 3810000"/>
              <a:gd name="connsiteY29" fmla="*/ 2962752 h 4023360"/>
              <a:gd name="connsiteX30" fmla="*/ 3277496 w 3810000"/>
              <a:gd name="connsiteY30" fmla="*/ 3058791 h 4023360"/>
              <a:gd name="connsiteX31" fmla="*/ 3809999 w 3810000"/>
              <a:gd name="connsiteY31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359674 w 3810000"/>
              <a:gd name="connsiteY25" fmla="*/ 1222849 h 4023360"/>
              <a:gd name="connsiteX26" fmla="*/ 3436071 w 3810000"/>
              <a:gd name="connsiteY26" fmla="*/ 2265991 h 4023360"/>
              <a:gd name="connsiteX27" fmla="*/ 3373317 w 3810000"/>
              <a:gd name="connsiteY27" fmla="*/ 2711759 h 4023360"/>
              <a:gd name="connsiteX28" fmla="*/ 3306183 w 3810000"/>
              <a:gd name="connsiteY28" fmla="*/ 2962752 h 4023360"/>
              <a:gd name="connsiteX29" fmla="*/ 3277496 w 3810000"/>
              <a:gd name="connsiteY29" fmla="*/ 3058791 h 4023360"/>
              <a:gd name="connsiteX30" fmla="*/ 3809999 w 3810000"/>
              <a:gd name="connsiteY30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3001978 w 3810000"/>
              <a:gd name="connsiteY24" fmla="*/ 421964 h 4023360"/>
              <a:gd name="connsiteX25" fmla="*/ 3359674 w 3810000"/>
              <a:gd name="connsiteY25" fmla="*/ 1222849 h 4023360"/>
              <a:gd name="connsiteX26" fmla="*/ 3436071 w 3810000"/>
              <a:gd name="connsiteY26" fmla="*/ 2265991 h 4023360"/>
              <a:gd name="connsiteX27" fmla="*/ 3373317 w 3810000"/>
              <a:gd name="connsiteY27" fmla="*/ 2711759 h 4023360"/>
              <a:gd name="connsiteX28" fmla="*/ 3306183 w 3810000"/>
              <a:gd name="connsiteY28" fmla="*/ 2962752 h 4023360"/>
              <a:gd name="connsiteX29" fmla="*/ 3277496 w 3810000"/>
              <a:gd name="connsiteY29" fmla="*/ 3058791 h 4023360"/>
              <a:gd name="connsiteX30" fmla="*/ 3809999 w 3810000"/>
              <a:gd name="connsiteY30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407920 w 3810000"/>
              <a:gd name="connsiteY22" fmla="*/ 101600 h 4023360"/>
              <a:gd name="connsiteX23" fmla="*/ 3001978 w 3810000"/>
              <a:gd name="connsiteY23" fmla="*/ 421964 h 4023360"/>
              <a:gd name="connsiteX24" fmla="*/ 3359674 w 3810000"/>
              <a:gd name="connsiteY24" fmla="*/ 1222849 h 4023360"/>
              <a:gd name="connsiteX25" fmla="*/ 3436071 w 3810000"/>
              <a:gd name="connsiteY25" fmla="*/ 2265991 h 4023360"/>
              <a:gd name="connsiteX26" fmla="*/ 3373317 w 3810000"/>
              <a:gd name="connsiteY26" fmla="*/ 2711759 h 4023360"/>
              <a:gd name="connsiteX27" fmla="*/ 3306183 w 3810000"/>
              <a:gd name="connsiteY27" fmla="*/ 2962752 h 4023360"/>
              <a:gd name="connsiteX28" fmla="*/ 3277496 w 3810000"/>
              <a:gd name="connsiteY28" fmla="*/ 3058791 h 4023360"/>
              <a:gd name="connsiteX29" fmla="*/ 3809999 w 3810000"/>
              <a:gd name="connsiteY29" fmla="*/ 3287872 h 4023360"/>
              <a:gd name="connsiteX0" fmla="*/ 3810000 w 3810000"/>
              <a:gd name="connsiteY0" fmla="*/ 3272025 h 4023865"/>
              <a:gd name="connsiteX1" fmla="*/ 3474720 w 3810000"/>
              <a:gd name="connsiteY1" fmla="*/ 3576825 h 4023865"/>
              <a:gd name="connsiteX2" fmla="*/ 3230880 w 3810000"/>
              <a:gd name="connsiteY2" fmla="*/ 3749545 h 4023865"/>
              <a:gd name="connsiteX3" fmla="*/ 2763520 w 3810000"/>
              <a:gd name="connsiteY3" fmla="*/ 3932425 h 4023865"/>
              <a:gd name="connsiteX4" fmla="*/ 2407920 w 3810000"/>
              <a:gd name="connsiteY4" fmla="*/ 4013705 h 4023865"/>
              <a:gd name="connsiteX5" fmla="*/ 2204720 w 3810000"/>
              <a:gd name="connsiteY5" fmla="*/ 4023865 h 4023865"/>
              <a:gd name="connsiteX6" fmla="*/ 1869440 w 3810000"/>
              <a:gd name="connsiteY6" fmla="*/ 4013705 h 4023865"/>
              <a:gd name="connsiteX7" fmla="*/ 1483360 w 3810000"/>
              <a:gd name="connsiteY7" fmla="*/ 3942585 h 4023865"/>
              <a:gd name="connsiteX8" fmla="*/ 1259840 w 3810000"/>
              <a:gd name="connsiteY8" fmla="*/ 3871465 h 4023865"/>
              <a:gd name="connsiteX9" fmla="*/ 1056640 w 3810000"/>
              <a:gd name="connsiteY9" fmla="*/ 3780025 h 4023865"/>
              <a:gd name="connsiteX10" fmla="*/ 792480 w 3810000"/>
              <a:gd name="connsiteY10" fmla="*/ 3617465 h 4023865"/>
              <a:gd name="connsiteX11" fmla="*/ 355600 w 3810000"/>
              <a:gd name="connsiteY11" fmla="*/ 3018025 h 4023865"/>
              <a:gd name="connsiteX12" fmla="*/ 152400 w 3810000"/>
              <a:gd name="connsiteY12" fmla="*/ 2611625 h 4023865"/>
              <a:gd name="connsiteX13" fmla="*/ 30480 w 3810000"/>
              <a:gd name="connsiteY13" fmla="*/ 2205225 h 4023865"/>
              <a:gd name="connsiteX14" fmla="*/ 0 w 3810000"/>
              <a:gd name="connsiteY14" fmla="*/ 1981705 h 4023865"/>
              <a:gd name="connsiteX15" fmla="*/ 71120 w 3810000"/>
              <a:gd name="connsiteY15" fmla="*/ 1158745 h 4023865"/>
              <a:gd name="connsiteX16" fmla="*/ 132080 w 3810000"/>
              <a:gd name="connsiteY16" fmla="*/ 975865 h 4023865"/>
              <a:gd name="connsiteX17" fmla="*/ 294640 w 3810000"/>
              <a:gd name="connsiteY17" fmla="*/ 691385 h 4023865"/>
              <a:gd name="connsiteX18" fmla="*/ 751840 w 3810000"/>
              <a:gd name="connsiteY18" fmla="*/ 254505 h 4023865"/>
              <a:gd name="connsiteX19" fmla="*/ 1127760 w 3810000"/>
              <a:gd name="connsiteY19" fmla="*/ 71625 h 4023865"/>
              <a:gd name="connsiteX20" fmla="*/ 1625600 w 3810000"/>
              <a:gd name="connsiteY20" fmla="*/ 505 h 4023865"/>
              <a:gd name="connsiteX21" fmla="*/ 2407920 w 3810000"/>
              <a:gd name="connsiteY21" fmla="*/ 102105 h 4023865"/>
              <a:gd name="connsiteX22" fmla="*/ 3001978 w 3810000"/>
              <a:gd name="connsiteY22" fmla="*/ 422469 h 4023865"/>
              <a:gd name="connsiteX23" fmla="*/ 3359674 w 3810000"/>
              <a:gd name="connsiteY23" fmla="*/ 1223354 h 4023865"/>
              <a:gd name="connsiteX24" fmla="*/ 3436071 w 3810000"/>
              <a:gd name="connsiteY24" fmla="*/ 2266496 h 4023865"/>
              <a:gd name="connsiteX25" fmla="*/ 3373317 w 3810000"/>
              <a:gd name="connsiteY25" fmla="*/ 2712264 h 4023865"/>
              <a:gd name="connsiteX26" fmla="*/ 3306183 w 3810000"/>
              <a:gd name="connsiteY26" fmla="*/ 2963257 h 4023865"/>
              <a:gd name="connsiteX27" fmla="*/ 3277496 w 3810000"/>
              <a:gd name="connsiteY27" fmla="*/ 3059296 h 4023865"/>
              <a:gd name="connsiteX28" fmla="*/ 3809999 w 3810000"/>
              <a:gd name="connsiteY28" fmla="*/ 3288377 h 4023865"/>
              <a:gd name="connsiteX0" fmla="*/ 3810000 w 3810000"/>
              <a:gd name="connsiteY0" fmla="*/ 3281919 h 4033759"/>
              <a:gd name="connsiteX1" fmla="*/ 3474720 w 3810000"/>
              <a:gd name="connsiteY1" fmla="*/ 3586719 h 4033759"/>
              <a:gd name="connsiteX2" fmla="*/ 3230880 w 3810000"/>
              <a:gd name="connsiteY2" fmla="*/ 3759439 h 4033759"/>
              <a:gd name="connsiteX3" fmla="*/ 2763520 w 3810000"/>
              <a:gd name="connsiteY3" fmla="*/ 3942319 h 4033759"/>
              <a:gd name="connsiteX4" fmla="*/ 2407920 w 3810000"/>
              <a:gd name="connsiteY4" fmla="*/ 4023599 h 4033759"/>
              <a:gd name="connsiteX5" fmla="*/ 2204720 w 3810000"/>
              <a:gd name="connsiteY5" fmla="*/ 4033759 h 4033759"/>
              <a:gd name="connsiteX6" fmla="*/ 1869440 w 3810000"/>
              <a:gd name="connsiteY6" fmla="*/ 4023599 h 4033759"/>
              <a:gd name="connsiteX7" fmla="*/ 1483360 w 3810000"/>
              <a:gd name="connsiteY7" fmla="*/ 3952479 h 4033759"/>
              <a:gd name="connsiteX8" fmla="*/ 1259840 w 3810000"/>
              <a:gd name="connsiteY8" fmla="*/ 3881359 h 4033759"/>
              <a:gd name="connsiteX9" fmla="*/ 1056640 w 3810000"/>
              <a:gd name="connsiteY9" fmla="*/ 3789919 h 4033759"/>
              <a:gd name="connsiteX10" fmla="*/ 792480 w 3810000"/>
              <a:gd name="connsiteY10" fmla="*/ 3627359 h 4033759"/>
              <a:gd name="connsiteX11" fmla="*/ 355600 w 3810000"/>
              <a:gd name="connsiteY11" fmla="*/ 3027919 h 4033759"/>
              <a:gd name="connsiteX12" fmla="*/ 152400 w 3810000"/>
              <a:gd name="connsiteY12" fmla="*/ 2621519 h 4033759"/>
              <a:gd name="connsiteX13" fmla="*/ 30480 w 3810000"/>
              <a:gd name="connsiteY13" fmla="*/ 2215119 h 4033759"/>
              <a:gd name="connsiteX14" fmla="*/ 0 w 3810000"/>
              <a:gd name="connsiteY14" fmla="*/ 1991599 h 4033759"/>
              <a:gd name="connsiteX15" fmla="*/ 71120 w 3810000"/>
              <a:gd name="connsiteY15" fmla="*/ 1168639 h 4033759"/>
              <a:gd name="connsiteX16" fmla="*/ 132080 w 3810000"/>
              <a:gd name="connsiteY16" fmla="*/ 985759 h 4033759"/>
              <a:gd name="connsiteX17" fmla="*/ 294640 w 3810000"/>
              <a:gd name="connsiteY17" fmla="*/ 701279 h 4033759"/>
              <a:gd name="connsiteX18" fmla="*/ 1127760 w 3810000"/>
              <a:gd name="connsiteY18" fmla="*/ 81519 h 4033759"/>
              <a:gd name="connsiteX19" fmla="*/ 1625600 w 3810000"/>
              <a:gd name="connsiteY19" fmla="*/ 10399 h 4033759"/>
              <a:gd name="connsiteX20" fmla="*/ 2407920 w 3810000"/>
              <a:gd name="connsiteY20" fmla="*/ 111999 h 4033759"/>
              <a:gd name="connsiteX21" fmla="*/ 3001978 w 3810000"/>
              <a:gd name="connsiteY21" fmla="*/ 432363 h 4033759"/>
              <a:gd name="connsiteX22" fmla="*/ 3359674 w 3810000"/>
              <a:gd name="connsiteY22" fmla="*/ 1233248 h 4033759"/>
              <a:gd name="connsiteX23" fmla="*/ 3436071 w 3810000"/>
              <a:gd name="connsiteY23" fmla="*/ 2276390 h 4033759"/>
              <a:gd name="connsiteX24" fmla="*/ 3373317 w 3810000"/>
              <a:gd name="connsiteY24" fmla="*/ 2722158 h 4033759"/>
              <a:gd name="connsiteX25" fmla="*/ 3306183 w 3810000"/>
              <a:gd name="connsiteY25" fmla="*/ 2973151 h 4033759"/>
              <a:gd name="connsiteX26" fmla="*/ 3277496 w 3810000"/>
              <a:gd name="connsiteY26" fmla="*/ 3069190 h 4033759"/>
              <a:gd name="connsiteX27" fmla="*/ 3809999 w 3810000"/>
              <a:gd name="connsiteY27" fmla="*/ 3298271 h 4033759"/>
              <a:gd name="connsiteX0" fmla="*/ 3810000 w 3810000"/>
              <a:gd name="connsiteY0" fmla="*/ 3271645 h 4023485"/>
              <a:gd name="connsiteX1" fmla="*/ 3474720 w 3810000"/>
              <a:gd name="connsiteY1" fmla="*/ 3576445 h 4023485"/>
              <a:gd name="connsiteX2" fmla="*/ 3230880 w 3810000"/>
              <a:gd name="connsiteY2" fmla="*/ 3749165 h 4023485"/>
              <a:gd name="connsiteX3" fmla="*/ 2763520 w 3810000"/>
              <a:gd name="connsiteY3" fmla="*/ 3932045 h 4023485"/>
              <a:gd name="connsiteX4" fmla="*/ 2407920 w 3810000"/>
              <a:gd name="connsiteY4" fmla="*/ 4013325 h 4023485"/>
              <a:gd name="connsiteX5" fmla="*/ 2204720 w 3810000"/>
              <a:gd name="connsiteY5" fmla="*/ 4023485 h 4023485"/>
              <a:gd name="connsiteX6" fmla="*/ 1869440 w 3810000"/>
              <a:gd name="connsiteY6" fmla="*/ 4013325 h 4023485"/>
              <a:gd name="connsiteX7" fmla="*/ 1483360 w 3810000"/>
              <a:gd name="connsiteY7" fmla="*/ 3942205 h 4023485"/>
              <a:gd name="connsiteX8" fmla="*/ 1259840 w 3810000"/>
              <a:gd name="connsiteY8" fmla="*/ 3871085 h 4023485"/>
              <a:gd name="connsiteX9" fmla="*/ 1056640 w 3810000"/>
              <a:gd name="connsiteY9" fmla="*/ 3779645 h 4023485"/>
              <a:gd name="connsiteX10" fmla="*/ 792480 w 3810000"/>
              <a:gd name="connsiteY10" fmla="*/ 3617085 h 4023485"/>
              <a:gd name="connsiteX11" fmla="*/ 355600 w 3810000"/>
              <a:gd name="connsiteY11" fmla="*/ 3017645 h 4023485"/>
              <a:gd name="connsiteX12" fmla="*/ 152400 w 3810000"/>
              <a:gd name="connsiteY12" fmla="*/ 2611245 h 4023485"/>
              <a:gd name="connsiteX13" fmla="*/ 30480 w 3810000"/>
              <a:gd name="connsiteY13" fmla="*/ 2204845 h 4023485"/>
              <a:gd name="connsiteX14" fmla="*/ 0 w 3810000"/>
              <a:gd name="connsiteY14" fmla="*/ 1981325 h 4023485"/>
              <a:gd name="connsiteX15" fmla="*/ 71120 w 3810000"/>
              <a:gd name="connsiteY15" fmla="*/ 1158365 h 4023485"/>
              <a:gd name="connsiteX16" fmla="*/ 132080 w 3810000"/>
              <a:gd name="connsiteY16" fmla="*/ 975485 h 4023485"/>
              <a:gd name="connsiteX17" fmla="*/ 294640 w 3810000"/>
              <a:gd name="connsiteY17" fmla="*/ 691005 h 4023485"/>
              <a:gd name="connsiteX18" fmla="*/ 893683 w 3810000"/>
              <a:gd name="connsiteY18" fmla="*/ 261752 h 4023485"/>
              <a:gd name="connsiteX19" fmla="*/ 1625600 w 3810000"/>
              <a:gd name="connsiteY19" fmla="*/ 125 h 4023485"/>
              <a:gd name="connsiteX20" fmla="*/ 2407920 w 3810000"/>
              <a:gd name="connsiteY20" fmla="*/ 101725 h 4023485"/>
              <a:gd name="connsiteX21" fmla="*/ 3001978 w 3810000"/>
              <a:gd name="connsiteY21" fmla="*/ 422089 h 4023485"/>
              <a:gd name="connsiteX22" fmla="*/ 3359674 w 3810000"/>
              <a:gd name="connsiteY22" fmla="*/ 1222974 h 4023485"/>
              <a:gd name="connsiteX23" fmla="*/ 3436071 w 3810000"/>
              <a:gd name="connsiteY23" fmla="*/ 2266116 h 4023485"/>
              <a:gd name="connsiteX24" fmla="*/ 3373317 w 3810000"/>
              <a:gd name="connsiteY24" fmla="*/ 2711884 h 4023485"/>
              <a:gd name="connsiteX25" fmla="*/ 3306183 w 3810000"/>
              <a:gd name="connsiteY25" fmla="*/ 2962877 h 4023485"/>
              <a:gd name="connsiteX26" fmla="*/ 3277496 w 3810000"/>
              <a:gd name="connsiteY26" fmla="*/ 3058916 h 4023485"/>
              <a:gd name="connsiteX27" fmla="*/ 3809999 w 3810000"/>
              <a:gd name="connsiteY27" fmla="*/ 3287997 h 4023485"/>
              <a:gd name="connsiteX0" fmla="*/ 3810000 w 3810000"/>
              <a:gd name="connsiteY0" fmla="*/ 3220097 h 3971937"/>
              <a:gd name="connsiteX1" fmla="*/ 3474720 w 3810000"/>
              <a:gd name="connsiteY1" fmla="*/ 3524897 h 3971937"/>
              <a:gd name="connsiteX2" fmla="*/ 3230880 w 3810000"/>
              <a:gd name="connsiteY2" fmla="*/ 3697617 h 3971937"/>
              <a:gd name="connsiteX3" fmla="*/ 2763520 w 3810000"/>
              <a:gd name="connsiteY3" fmla="*/ 3880497 h 3971937"/>
              <a:gd name="connsiteX4" fmla="*/ 2407920 w 3810000"/>
              <a:gd name="connsiteY4" fmla="*/ 3961777 h 3971937"/>
              <a:gd name="connsiteX5" fmla="*/ 2204720 w 3810000"/>
              <a:gd name="connsiteY5" fmla="*/ 3971937 h 3971937"/>
              <a:gd name="connsiteX6" fmla="*/ 1869440 w 3810000"/>
              <a:gd name="connsiteY6" fmla="*/ 3961777 h 3971937"/>
              <a:gd name="connsiteX7" fmla="*/ 1483360 w 3810000"/>
              <a:gd name="connsiteY7" fmla="*/ 3890657 h 3971937"/>
              <a:gd name="connsiteX8" fmla="*/ 1259840 w 3810000"/>
              <a:gd name="connsiteY8" fmla="*/ 3819537 h 3971937"/>
              <a:gd name="connsiteX9" fmla="*/ 1056640 w 3810000"/>
              <a:gd name="connsiteY9" fmla="*/ 3728097 h 3971937"/>
              <a:gd name="connsiteX10" fmla="*/ 792480 w 3810000"/>
              <a:gd name="connsiteY10" fmla="*/ 3565537 h 3971937"/>
              <a:gd name="connsiteX11" fmla="*/ 355600 w 3810000"/>
              <a:gd name="connsiteY11" fmla="*/ 2966097 h 3971937"/>
              <a:gd name="connsiteX12" fmla="*/ 152400 w 3810000"/>
              <a:gd name="connsiteY12" fmla="*/ 2559697 h 3971937"/>
              <a:gd name="connsiteX13" fmla="*/ 30480 w 3810000"/>
              <a:gd name="connsiteY13" fmla="*/ 2153297 h 3971937"/>
              <a:gd name="connsiteX14" fmla="*/ 0 w 3810000"/>
              <a:gd name="connsiteY14" fmla="*/ 1929777 h 3971937"/>
              <a:gd name="connsiteX15" fmla="*/ 71120 w 3810000"/>
              <a:gd name="connsiteY15" fmla="*/ 1106817 h 3971937"/>
              <a:gd name="connsiteX16" fmla="*/ 132080 w 3810000"/>
              <a:gd name="connsiteY16" fmla="*/ 923937 h 3971937"/>
              <a:gd name="connsiteX17" fmla="*/ 294640 w 3810000"/>
              <a:gd name="connsiteY17" fmla="*/ 639457 h 3971937"/>
              <a:gd name="connsiteX18" fmla="*/ 893683 w 3810000"/>
              <a:gd name="connsiteY18" fmla="*/ 210204 h 3971937"/>
              <a:gd name="connsiteX19" fmla="*/ 1625600 w 3810000"/>
              <a:gd name="connsiteY19" fmla="*/ 172 h 3971937"/>
              <a:gd name="connsiteX20" fmla="*/ 2407920 w 3810000"/>
              <a:gd name="connsiteY20" fmla="*/ 50177 h 3971937"/>
              <a:gd name="connsiteX21" fmla="*/ 3001978 w 3810000"/>
              <a:gd name="connsiteY21" fmla="*/ 370541 h 3971937"/>
              <a:gd name="connsiteX22" fmla="*/ 3359674 w 3810000"/>
              <a:gd name="connsiteY22" fmla="*/ 1171426 h 3971937"/>
              <a:gd name="connsiteX23" fmla="*/ 3436071 w 3810000"/>
              <a:gd name="connsiteY23" fmla="*/ 2214568 h 3971937"/>
              <a:gd name="connsiteX24" fmla="*/ 3373317 w 3810000"/>
              <a:gd name="connsiteY24" fmla="*/ 2660336 h 3971937"/>
              <a:gd name="connsiteX25" fmla="*/ 3306183 w 3810000"/>
              <a:gd name="connsiteY25" fmla="*/ 2911329 h 3971937"/>
              <a:gd name="connsiteX26" fmla="*/ 3277496 w 3810000"/>
              <a:gd name="connsiteY26" fmla="*/ 3007368 h 3971937"/>
              <a:gd name="connsiteX27" fmla="*/ 3809999 w 3810000"/>
              <a:gd name="connsiteY27" fmla="*/ 3236449 h 3971937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94640 w 3810000"/>
              <a:gd name="connsiteY17" fmla="*/ 639285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75913 w 3810000"/>
              <a:gd name="connsiteY17" fmla="*/ 940921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75913 w 3810000"/>
              <a:gd name="connsiteY17" fmla="*/ 940921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937609 w 3810000"/>
              <a:gd name="connsiteY10" fmla="*/ 3434392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937609 w 3810000"/>
              <a:gd name="connsiteY10" fmla="*/ 3434392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937609 w 3810000"/>
              <a:gd name="connsiteY9" fmla="*/ 3434392 h 3971765"/>
              <a:gd name="connsiteX10" fmla="*/ 266650 w 3810000"/>
              <a:gd name="connsiteY10" fmla="*/ 3001646 h 3971765"/>
              <a:gd name="connsiteX11" fmla="*/ 152400 w 3810000"/>
              <a:gd name="connsiteY11" fmla="*/ 2559525 h 3971765"/>
              <a:gd name="connsiteX12" fmla="*/ 30480 w 3810000"/>
              <a:gd name="connsiteY12" fmla="*/ 2153125 h 3971765"/>
              <a:gd name="connsiteX13" fmla="*/ 0 w 3810000"/>
              <a:gd name="connsiteY13" fmla="*/ 1929605 h 3971765"/>
              <a:gd name="connsiteX14" fmla="*/ 61757 w 3810000"/>
              <a:gd name="connsiteY14" fmla="*/ 1344779 h 3971765"/>
              <a:gd name="connsiteX15" fmla="*/ 275913 w 3810000"/>
              <a:gd name="connsiteY15" fmla="*/ 940921 h 3971765"/>
              <a:gd name="connsiteX16" fmla="*/ 893683 w 3810000"/>
              <a:gd name="connsiteY16" fmla="*/ 210032 h 3971765"/>
              <a:gd name="connsiteX17" fmla="*/ 1625600 w 3810000"/>
              <a:gd name="connsiteY17" fmla="*/ 0 h 3971765"/>
              <a:gd name="connsiteX18" fmla="*/ 2407920 w 3810000"/>
              <a:gd name="connsiteY18" fmla="*/ 50005 h 3971765"/>
              <a:gd name="connsiteX19" fmla="*/ 3001978 w 3810000"/>
              <a:gd name="connsiteY19" fmla="*/ 370369 h 3971765"/>
              <a:gd name="connsiteX20" fmla="*/ 3359674 w 3810000"/>
              <a:gd name="connsiteY20" fmla="*/ 1171254 h 3971765"/>
              <a:gd name="connsiteX21" fmla="*/ 3436071 w 3810000"/>
              <a:gd name="connsiteY21" fmla="*/ 2214396 h 3971765"/>
              <a:gd name="connsiteX22" fmla="*/ 3373317 w 3810000"/>
              <a:gd name="connsiteY22" fmla="*/ 2660164 h 3971765"/>
              <a:gd name="connsiteX23" fmla="*/ 3306183 w 3810000"/>
              <a:gd name="connsiteY23" fmla="*/ 2911157 h 3971765"/>
              <a:gd name="connsiteX24" fmla="*/ 3277496 w 3810000"/>
              <a:gd name="connsiteY24" fmla="*/ 3007196 h 3971765"/>
              <a:gd name="connsiteX25" fmla="*/ 3809999 w 3810000"/>
              <a:gd name="connsiteY25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483360 w 3810000"/>
              <a:gd name="connsiteY6" fmla="*/ 3890485 h 3971765"/>
              <a:gd name="connsiteX7" fmla="*/ 1259840 w 3810000"/>
              <a:gd name="connsiteY7" fmla="*/ 3819365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259840 w 3810000"/>
              <a:gd name="connsiteY7" fmla="*/ 3819365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372197 w 3810000"/>
              <a:gd name="connsiteY7" fmla="*/ 3581231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372197 w 3810000"/>
              <a:gd name="connsiteY7" fmla="*/ 3581231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0326"/>
              <a:gd name="connsiteX1" fmla="*/ 3474720 w 3810000"/>
              <a:gd name="connsiteY1" fmla="*/ 3524725 h 3970326"/>
              <a:gd name="connsiteX2" fmla="*/ 3230880 w 3810000"/>
              <a:gd name="connsiteY2" fmla="*/ 3697445 h 3970326"/>
              <a:gd name="connsiteX3" fmla="*/ 2763520 w 3810000"/>
              <a:gd name="connsiteY3" fmla="*/ 3880325 h 3970326"/>
              <a:gd name="connsiteX4" fmla="*/ 2407920 w 3810000"/>
              <a:gd name="connsiteY4" fmla="*/ 3961605 h 3970326"/>
              <a:gd name="connsiteX5" fmla="*/ 1665941 w 3810000"/>
              <a:gd name="connsiteY5" fmla="*/ 3644413 h 3970326"/>
              <a:gd name="connsiteX6" fmla="*/ 1372197 w 3810000"/>
              <a:gd name="connsiteY6" fmla="*/ 3581231 h 3970326"/>
              <a:gd name="connsiteX7" fmla="*/ 937609 w 3810000"/>
              <a:gd name="connsiteY7" fmla="*/ 3434392 h 3970326"/>
              <a:gd name="connsiteX8" fmla="*/ 266650 w 3810000"/>
              <a:gd name="connsiteY8" fmla="*/ 3001646 h 3970326"/>
              <a:gd name="connsiteX9" fmla="*/ 152400 w 3810000"/>
              <a:gd name="connsiteY9" fmla="*/ 2559525 h 3970326"/>
              <a:gd name="connsiteX10" fmla="*/ 30480 w 3810000"/>
              <a:gd name="connsiteY10" fmla="*/ 2153125 h 3970326"/>
              <a:gd name="connsiteX11" fmla="*/ 0 w 3810000"/>
              <a:gd name="connsiteY11" fmla="*/ 1929605 h 3970326"/>
              <a:gd name="connsiteX12" fmla="*/ 61757 w 3810000"/>
              <a:gd name="connsiteY12" fmla="*/ 1344779 h 3970326"/>
              <a:gd name="connsiteX13" fmla="*/ 275913 w 3810000"/>
              <a:gd name="connsiteY13" fmla="*/ 940921 h 3970326"/>
              <a:gd name="connsiteX14" fmla="*/ 893683 w 3810000"/>
              <a:gd name="connsiteY14" fmla="*/ 210032 h 3970326"/>
              <a:gd name="connsiteX15" fmla="*/ 1625600 w 3810000"/>
              <a:gd name="connsiteY15" fmla="*/ 0 h 3970326"/>
              <a:gd name="connsiteX16" fmla="*/ 2407920 w 3810000"/>
              <a:gd name="connsiteY16" fmla="*/ 50005 h 3970326"/>
              <a:gd name="connsiteX17" fmla="*/ 3001978 w 3810000"/>
              <a:gd name="connsiteY17" fmla="*/ 370369 h 3970326"/>
              <a:gd name="connsiteX18" fmla="*/ 3359674 w 3810000"/>
              <a:gd name="connsiteY18" fmla="*/ 1171254 h 3970326"/>
              <a:gd name="connsiteX19" fmla="*/ 3436071 w 3810000"/>
              <a:gd name="connsiteY19" fmla="*/ 2214396 h 3970326"/>
              <a:gd name="connsiteX20" fmla="*/ 3373317 w 3810000"/>
              <a:gd name="connsiteY20" fmla="*/ 2660164 h 3970326"/>
              <a:gd name="connsiteX21" fmla="*/ 3306183 w 3810000"/>
              <a:gd name="connsiteY21" fmla="*/ 2911157 h 3970326"/>
              <a:gd name="connsiteX22" fmla="*/ 3277496 w 3810000"/>
              <a:gd name="connsiteY22" fmla="*/ 3007196 h 3970326"/>
              <a:gd name="connsiteX23" fmla="*/ 3809999 w 3810000"/>
              <a:gd name="connsiteY23" fmla="*/ 3236277 h 3970326"/>
              <a:gd name="connsiteX0" fmla="*/ 3810000 w 3810000"/>
              <a:gd name="connsiteY0" fmla="*/ 3219925 h 3880478"/>
              <a:gd name="connsiteX1" fmla="*/ 3474720 w 3810000"/>
              <a:gd name="connsiteY1" fmla="*/ 3524725 h 3880478"/>
              <a:gd name="connsiteX2" fmla="*/ 3230880 w 3810000"/>
              <a:gd name="connsiteY2" fmla="*/ 3697445 h 3880478"/>
              <a:gd name="connsiteX3" fmla="*/ 2763520 w 3810000"/>
              <a:gd name="connsiteY3" fmla="*/ 3880325 h 3880478"/>
              <a:gd name="connsiteX4" fmla="*/ 2384513 w 3810000"/>
              <a:gd name="connsiteY4" fmla="*/ 3727441 h 3880478"/>
              <a:gd name="connsiteX5" fmla="*/ 1665941 w 3810000"/>
              <a:gd name="connsiteY5" fmla="*/ 3644413 h 3880478"/>
              <a:gd name="connsiteX6" fmla="*/ 1372197 w 3810000"/>
              <a:gd name="connsiteY6" fmla="*/ 3581231 h 3880478"/>
              <a:gd name="connsiteX7" fmla="*/ 937609 w 3810000"/>
              <a:gd name="connsiteY7" fmla="*/ 3434392 h 3880478"/>
              <a:gd name="connsiteX8" fmla="*/ 266650 w 3810000"/>
              <a:gd name="connsiteY8" fmla="*/ 3001646 h 3880478"/>
              <a:gd name="connsiteX9" fmla="*/ 152400 w 3810000"/>
              <a:gd name="connsiteY9" fmla="*/ 2559525 h 3880478"/>
              <a:gd name="connsiteX10" fmla="*/ 30480 w 3810000"/>
              <a:gd name="connsiteY10" fmla="*/ 2153125 h 3880478"/>
              <a:gd name="connsiteX11" fmla="*/ 0 w 3810000"/>
              <a:gd name="connsiteY11" fmla="*/ 1929605 h 3880478"/>
              <a:gd name="connsiteX12" fmla="*/ 61757 w 3810000"/>
              <a:gd name="connsiteY12" fmla="*/ 1344779 h 3880478"/>
              <a:gd name="connsiteX13" fmla="*/ 275913 w 3810000"/>
              <a:gd name="connsiteY13" fmla="*/ 940921 h 3880478"/>
              <a:gd name="connsiteX14" fmla="*/ 893683 w 3810000"/>
              <a:gd name="connsiteY14" fmla="*/ 210032 h 3880478"/>
              <a:gd name="connsiteX15" fmla="*/ 1625600 w 3810000"/>
              <a:gd name="connsiteY15" fmla="*/ 0 h 3880478"/>
              <a:gd name="connsiteX16" fmla="*/ 2407920 w 3810000"/>
              <a:gd name="connsiteY16" fmla="*/ 50005 h 3880478"/>
              <a:gd name="connsiteX17" fmla="*/ 3001978 w 3810000"/>
              <a:gd name="connsiteY17" fmla="*/ 370369 h 3880478"/>
              <a:gd name="connsiteX18" fmla="*/ 3359674 w 3810000"/>
              <a:gd name="connsiteY18" fmla="*/ 1171254 h 3880478"/>
              <a:gd name="connsiteX19" fmla="*/ 3436071 w 3810000"/>
              <a:gd name="connsiteY19" fmla="*/ 2214396 h 3880478"/>
              <a:gd name="connsiteX20" fmla="*/ 3373317 w 3810000"/>
              <a:gd name="connsiteY20" fmla="*/ 2660164 h 3880478"/>
              <a:gd name="connsiteX21" fmla="*/ 3306183 w 3810000"/>
              <a:gd name="connsiteY21" fmla="*/ 2911157 h 3880478"/>
              <a:gd name="connsiteX22" fmla="*/ 3277496 w 3810000"/>
              <a:gd name="connsiteY22" fmla="*/ 3007196 h 3880478"/>
              <a:gd name="connsiteX23" fmla="*/ 3809999 w 3810000"/>
              <a:gd name="connsiteY23" fmla="*/ 3236277 h 3880478"/>
              <a:gd name="connsiteX0" fmla="*/ 3810000 w 3810000"/>
              <a:gd name="connsiteY0" fmla="*/ 3219925 h 3735785"/>
              <a:gd name="connsiteX1" fmla="*/ 3474720 w 3810000"/>
              <a:gd name="connsiteY1" fmla="*/ 3524725 h 3735785"/>
              <a:gd name="connsiteX2" fmla="*/ 3230880 w 3810000"/>
              <a:gd name="connsiteY2" fmla="*/ 3697445 h 3735785"/>
              <a:gd name="connsiteX3" fmla="*/ 2688614 w 3810000"/>
              <a:gd name="connsiteY3" fmla="*/ 3729507 h 3735785"/>
              <a:gd name="connsiteX4" fmla="*/ 2384513 w 3810000"/>
              <a:gd name="connsiteY4" fmla="*/ 3727441 h 3735785"/>
              <a:gd name="connsiteX5" fmla="*/ 1665941 w 3810000"/>
              <a:gd name="connsiteY5" fmla="*/ 3644413 h 3735785"/>
              <a:gd name="connsiteX6" fmla="*/ 1372197 w 3810000"/>
              <a:gd name="connsiteY6" fmla="*/ 3581231 h 3735785"/>
              <a:gd name="connsiteX7" fmla="*/ 937609 w 3810000"/>
              <a:gd name="connsiteY7" fmla="*/ 3434392 h 3735785"/>
              <a:gd name="connsiteX8" fmla="*/ 266650 w 3810000"/>
              <a:gd name="connsiteY8" fmla="*/ 3001646 h 3735785"/>
              <a:gd name="connsiteX9" fmla="*/ 152400 w 3810000"/>
              <a:gd name="connsiteY9" fmla="*/ 2559525 h 3735785"/>
              <a:gd name="connsiteX10" fmla="*/ 30480 w 3810000"/>
              <a:gd name="connsiteY10" fmla="*/ 2153125 h 3735785"/>
              <a:gd name="connsiteX11" fmla="*/ 0 w 3810000"/>
              <a:gd name="connsiteY11" fmla="*/ 1929605 h 3735785"/>
              <a:gd name="connsiteX12" fmla="*/ 61757 w 3810000"/>
              <a:gd name="connsiteY12" fmla="*/ 1344779 h 3735785"/>
              <a:gd name="connsiteX13" fmla="*/ 275913 w 3810000"/>
              <a:gd name="connsiteY13" fmla="*/ 940921 h 3735785"/>
              <a:gd name="connsiteX14" fmla="*/ 893683 w 3810000"/>
              <a:gd name="connsiteY14" fmla="*/ 210032 h 3735785"/>
              <a:gd name="connsiteX15" fmla="*/ 1625600 w 3810000"/>
              <a:gd name="connsiteY15" fmla="*/ 0 h 3735785"/>
              <a:gd name="connsiteX16" fmla="*/ 2407920 w 3810000"/>
              <a:gd name="connsiteY16" fmla="*/ 50005 h 3735785"/>
              <a:gd name="connsiteX17" fmla="*/ 3001978 w 3810000"/>
              <a:gd name="connsiteY17" fmla="*/ 370369 h 3735785"/>
              <a:gd name="connsiteX18" fmla="*/ 3359674 w 3810000"/>
              <a:gd name="connsiteY18" fmla="*/ 1171254 h 3735785"/>
              <a:gd name="connsiteX19" fmla="*/ 3436071 w 3810000"/>
              <a:gd name="connsiteY19" fmla="*/ 2214396 h 3735785"/>
              <a:gd name="connsiteX20" fmla="*/ 3373317 w 3810000"/>
              <a:gd name="connsiteY20" fmla="*/ 2660164 h 3735785"/>
              <a:gd name="connsiteX21" fmla="*/ 3306183 w 3810000"/>
              <a:gd name="connsiteY21" fmla="*/ 2911157 h 3735785"/>
              <a:gd name="connsiteX22" fmla="*/ 3277496 w 3810000"/>
              <a:gd name="connsiteY22" fmla="*/ 3007196 h 3735785"/>
              <a:gd name="connsiteX23" fmla="*/ 3809999 w 3810000"/>
              <a:gd name="connsiteY23" fmla="*/ 3236277 h 3735785"/>
              <a:gd name="connsiteX0" fmla="*/ 3810000 w 3810000"/>
              <a:gd name="connsiteY0" fmla="*/ 3219925 h 3736003"/>
              <a:gd name="connsiteX1" fmla="*/ 3474720 w 3810000"/>
              <a:gd name="connsiteY1" fmla="*/ 3524725 h 3736003"/>
              <a:gd name="connsiteX2" fmla="*/ 3062345 w 3810000"/>
              <a:gd name="connsiteY2" fmla="*/ 3693477 h 3736003"/>
              <a:gd name="connsiteX3" fmla="*/ 2688614 w 3810000"/>
              <a:gd name="connsiteY3" fmla="*/ 3729507 h 3736003"/>
              <a:gd name="connsiteX4" fmla="*/ 2384513 w 3810000"/>
              <a:gd name="connsiteY4" fmla="*/ 3727441 h 3736003"/>
              <a:gd name="connsiteX5" fmla="*/ 1665941 w 3810000"/>
              <a:gd name="connsiteY5" fmla="*/ 3644413 h 3736003"/>
              <a:gd name="connsiteX6" fmla="*/ 1372197 w 3810000"/>
              <a:gd name="connsiteY6" fmla="*/ 3581231 h 3736003"/>
              <a:gd name="connsiteX7" fmla="*/ 937609 w 3810000"/>
              <a:gd name="connsiteY7" fmla="*/ 3434392 h 3736003"/>
              <a:gd name="connsiteX8" fmla="*/ 266650 w 3810000"/>
              <a:gd name="connsiteY8" fmla="*/ 3001646 h 3736003"/>
              <a:gd name="connsiteX9" fmla="*/ 152400 w 3810000"/>
              <a:gd name="connsiteY9" fmla="*/ 2559525 h 3736003"/>
              <a:gd name="connsiteX10" fmla="*/ 30480 w 3810000"/>
              <a:gd name="connsiteY10" fmla="*/ 2153125 h 3736003"/>
              <a:gd name="connsiteX11" fmla="*/ 0 w 3810000"/>
              <a:gd name="connsiteY11" fmla="*/ 1929605 h 3736003"/>
              <a:gd name="connsiteX12" fmla="*/ 61757 w 3810000"/>
              <a:gd name="connsiteY12" fmla="*/ 1344779 h 3736003"/>
              <a:gd name="connsiteX13" fmla="*/ 275913 w 3810000"/>
              <a:gd name="connsiteY13" fmla="*/ 940921 h 3736003"/>
              <a:gd name="connsiteX14" fmla="*/ 893683 w 3810000"/>
              <a:gd name="connsiteY14" fmla="*/ 210032 h 3736003"/>
              <a:gd name="connsiteX15" fmla="*/ 1625600 w 3810000"/>
              <a:gd name="connsiteY15" fmla="*/ 0 h 3736003"/>
              <a:gd name="connsiteX16" fmla="*/ 2407920 w 3810000"/>
              <a:gd name="connsiteY16" fmla="*/ 50005 h 3736003"/>
              <a:gd name="connsiteX17" fmla="*/ 3001978 w 3810000"/>
              <a:gd name="connsiteY17" fmla="*/ 370369 h 3736003"/>
              <a:gd name="connsiteX18" fmla="*/ 3359674 w 3810000"/>
              <a:gd name="connsiteY18" fmla="*/ 1171254 h 3736003"/>
              <a:gd name="connsiteX19" fmla="*/ 3436071 w 3810000"/>
              <a:gd name="connsiteY19" fmla="*/ 2214396 h 3736003"/>
              <a:gd name="connsiteX20" fmla="*/ 3373317 w 3810000"/>
              <a:gd name="connsiteY20" fmla="*/ 2660164 h 3736003"/>
              <a:gd name="connsiteX21" fmla="*/ 3306183 w 3810000"/>
              <a:gd name="connsiteY21" fmla="*/ 2911157 h 3736003"/>
              <a:gd name="connsiteX22" fmla="*/ 3277496 w 3810000"/>
              <a:gd name="connsiteY22" fmla="*/ 3007196 h 3736003"/>
              <a:gd name="connsiteX23" fmla="*/ 3809999 w 3810000"/>
              <a:gd name="connsiteY23" fmla="*/ 3236277 h 3736003"/>
              <a:gd name="connsiteX0" fmla="*/ 3810000 w 3810000"/>
              <a:gd name="connsiteY0" fmla="*/ 3219925 h 3730351"/>
              <a:gd name="connsiteX1" fmla="*/ 3474720 w 3810000"/>
              <a:gd name="connsiteY1" fmla="*/ 3524725 h 3730351"/>
              <a:gd name="connsiteX2" fmla="*/ 3062345 w 3810000"/>
              <a:gd name="connsiteY2" fmla="*/ 3693477 h 3730351"/>
              <a:gd name="connsiteX3" fmla="*/ 2384513 w 3810000"/>
              <a:gd name="connsiteY3" fmla="*/ 3727441 h 3730351"/>
              <a:gd name="connsiteX4" fmla="*/ 1665941 w 3810000"/>
              <a:gd name="connsiteY4" fmla="*/ 3644413 h 3730351"/>
              <a:gd name="connsiteX5" fmla="*/ 1372197 w 3810000"/>
              <a:gd name="connsiteY5" fmla="*/ 3581231 h 3730351"/>
              <a:gd name="connsiteX6" fmla="*/ 937609 w 3810000"/>
              <a:gd name="connsiteY6" fmla="*/ 3434392 h 3730351"/>
              <a:gd name="connsiteX7" fmla="*/ 266650 w 3810000"/>
              <a:gd name="connsiteY7" fmla="*/ 3001646 h 3730351"/>
              <a:gd name="connsiteX8" fmla="*/ 152400 w 3810000"/>
              <a:gd name="connsiteY8" fmla="*/ 2559525 h 3730351"/>
              <a:gd name="connsiteX9" fmla="*/ 30480 w 3810000"/>
              <a:gd name="connsiteY9" fmla="*/ 2153125 h 3730351"/>
              <a:gd name="connsiteX10" fmla="*/ 0 w 3810000"/>
              <a:gd name="connsiteY10" fmla="*/ 1929605 h 3730351"/>
              <a:gd name="connsiteX11" fmla="*/ 61757 w 3810000"/>
              <a:gd name="connsiteY11" fmla="*/ 1344779 h 3730351"/>
              <a:gd name="connsiteX12" fmla="*/ 275913 w 3810000"/>
              <a:gd name="connsiteY12" fmla="*/ 940921 h 3730351"/>
              <a:gd name="connsiteX13" fmla="*/ 893683 w 3810000"/>
              <a:gd name="connsiteY13" fmla="*/ 210032 h 3730351"/>
              <a:gd name="connsiteX14" fmla="*/ 1625600 w 3810000"/>
              <a:gd name="connsiteY14" fmla="*/ 0 h 3730351"/>
              <a:gd name="connsiteX15" fmla="*/ 2407920 w 3810000"/>
              <a:gd name="connsiteY15" fmla="*/ 50005 h 3730351"/>
              <a:gd name="connsiteX16" fmla="*/ 3001978 w 3810000"/>
              <a:gd name="connsiteY16" fmla="*/ 370369 h 3730351"/>
              <a:gd name="connsiteX17" fmla="*/ 3359674 w 3810000"/>
              <a:gd name="connsiteY17" fmla="*/ 1171254 h 3730351"/>
              <a:gd name="connsiteX18" fmla="*/ 3436071 w 3810000"/>
              <a:gd name="connsiteY18" fmla="*/ 2214396 h 3730351"/>
              <a:gd name="connsiteX19" fmla="*/ 3373317 w 3810000"/>
              <a:gd name="connsiteY19" fmla="*/ 2660164 h 3730351"/>
              <a:gd name="connsiteX20" fmla="*/ 3306183 w 3810000"/>
              <a:gd name="connsiteY20" fmla="*/ 2911157 h 3730351"/>
              <a:gd name="connsiteX21" fmla="*/ 3277496 w 3810000"/>
              <a:gd name="connsiteY21" fmla="*/ 3007196 h 3730351"/>
              <a:gd name="connsiteX22" fmla="*/ 3809999 w 3810000"/>
              <a:gd name="connsiteY22" fmla="*/ 3236277 h 3730351"/>
              <a:gd name="connsiteX0" fmla="*/ 3810000 w 3810000"/>
              <a:gd name="connsiteY0" fmla="*/ 3219925 h 3729628"/>
              <a:gd name="connsiteX1" fmla="*/ 3474720 w 3810000"/>
              <a:gd name="connsiteY1" fmla="*/ 3524725 h 3729628"/>
              <a:gd name="connsiteX2" fmla="*/ 3020211 w 3810000"/>
              <a:gd name="connsiteY2" fmla="*/ 3689508 h 3729628"/>
              <a:gd name="connsiteX3" fmla="*/ 2384513 w 3810000"/>
              <a:gd name="connsiteY3" fmla="*/ 3727441 h 3729628"/>
              <a:gd name="connsiteX4" fmla="*/ 1665941 w 3810000"/>
              <a:gd name="connsiteY4" fmla="*/ 3644413 h 3729628"/>
              <a:gd name="connsiteX5" fmla="*/ 1372197 w 3810000"/>
              <a:gd name="connsiteY5" fmla="*/ 3581231 h 3729628"/>
              <a:gd name="connsiteX6" fmla="*/ 937609 w 3810000"/>
              <a:gd name="connsiteY6" fmla="*/ 3434392 h 3729628"/>
              <a:gd name="connsiteX7" fmla="*/ 266650 w 3810000"/>
              <a:gd name="connsiteY7" fmla="*/ 3001646 h 3729628"/>
              <a:gd name="connsiteX8" fmla="*/ 152400 w 3810000"/>
              <a:gd name="connsiteY8" fmla="*/ 2559525 h 3729628"/>
              <a:gd name="connsiteX9" fmla="*/ 30480 w 3810000"/>
              <a:gd name="connsiteY9" fmla="*/ 2153125 h 3729628"/>
              <a:gd name="connsiteX10" fmla="*/ 0 w 3810000"/>
              <a:gd name="connsiteY10" fmla="*/ 1929605 h 3729628"/>
              <a:gd name="connsiteX11" fmla="*/ 61757 w 3810000"/>
              <a:gd name="connsiteY11" fmla="*/ 1344779 h 3729628"/>
              <a:gd name="connsiteX12" fmla="*/ 275913 w 3810000"/>
              <a:gd name="connsiteY12" fmla="*/ 940921 h 3729628"/>
              <a:gd name="connsiteX13" fmla="*/ 893683 w 3810000"/>
              <a:gd name="connsiteY13" fmla="*/ 210032 h 3729628"/>
              <a:gd name="connsiteX14" fmla="*/ 1625600 w 3810000"/>
              <a:gd name="connsiteY14" fmla="*/ 0 h 3729628"/>
              <a:gd name="connsiteX15" fmla="*/ 2407920 w 3810000"/>
              <a:gd name="connsiteY15" fmla="*/ 50005 h 3729628"/>
              <a:gd name="connsiteX16" fmla="*/ 3001978 w 3810000"/>
              <a:gd name="connsiteY16" fmla="*/ 370369 h 3729628"/>
              <a:gd name="connsiteX17" fmla="*/ 3359674 w 3810000"/>
              <a:gd name="connsiteY17" fmla="*/ 1171254 h 3729628"/>
              <a:gd name="connsiteX18" fmla="*/ 3436071 w 3810000"/>
              <a:gd name="connsiteY18" fmla="*/ 2214396 h 3729628"/>
              <a:gd name="connsiteX19" fmla="*/ 3373317 w 3810000"/>
              <a:gd name="connsiteY19" fmla="*/ 2660164 h 3729628"/>
              <a:gd name="connsiteX20" fmla="*/ 3306183 w 3810000"/>
              <a:gd name="connsiteY20" fmla="*/ 2911157 h 3729628"/>
              <a:gd name="connsiteX21" fmla="*/ 3277496 w 3810000"/>
              <a:gd name="connsiteY21" fmla="*/ 3007196 h 3729628"/>
              <a:gd name="connsiteX22" fmla="*/ 3809999 w 3810000"/>
              <a:gd name="connsiteY22" fmla="*/ 3236277 h 3729628"/>
              <a:gd name="connsiteX0" fmla="*/ 3810000 w 3810000"/>
              <a:gd name="connsiteY0" fmla="*/ 3219925 h 3729629"/>
              <a:gd name="connsiteX1" fmla="*/ 3474720 w 3810000"/>
              <a:gd name="connsiteY1" fmla="*/ 3524725 h 3729629"/>
              <a:gd name="connsiteX2" fmla="*/ 3020211 w 3810000"/>
              <a:gd name="connsiteY2" fmla="*/ 3689508 h 3729629"/>
              <a:gd name="connsiteX3" fmla="*/ 2309608 w 3810000"/>
              <a:gd name="connsiteY3" fmla="*/ 3727442 h 3729629"/>
              <a:gd name="connsiteX4" fmla="*/ 1665941 w 3810000"/>
              <a:gd name="connsiteY4" fmla="*/ 3644413 h 3729629"/>
              <a:gd name="connsiteX5" fmla="*/ 1372197 w 3810000"/>
              <a:gd name="connsiteY5" fmla="*/ 3581231 h 3729629"/>
              <a:gd name="connsiteX6" fmla="*/ 937609 w 3810000"/>
              <a:gd name="connsiteY6" fmla="*/ 3434392 h 3729629"/>
              <a:gd name="connsiteX7" fmla="*/ 266650 w 3810000"/>
              <a:gd name="connsiteY7" fmla="*/ 3001646 h 3729629"/>
              <a:gd name="connsiteX8" fmla="*/ 152400 w 3810000"/>
              <a:gd name="connsiteY8" fmla="*/ 2559525 h 3729629"/>
              <a:gd name="connsiteX9" fmla="*/ 30480 w 3810000"/>
              <a:gd name="connsiteY9" fmla="*/ 2153125 h 3729629"/>
              <a:gd name="connsiteX10" fmla="*/ 0 w 3810000"/>
              <a:gd name="connsiteY10" fmla="*/ 1929605 h 3729629"/>
              <a:gd name="connsiteX11" fmla="*/ 61757 w 3810000"/>
              <a:gd name="connsiteY11" fmla="*/ 1344779 h 3729629"/>
              <a:gd name="connsiteX12" fmla="*/ 275913 w 3810000"/>
              <a:gd name="connsiteY12" fmla="*/ 940921 h 3729629"/>
              <a:gd name="connsiteX13" fmla="*/ 893683 w 3810000"/>
              <a:gd name="connsiteY13" fmla="*/ 210032 h 3729629"/>
              <a:gd name="connsiteX14" fmla="*/ 1625600 w 3810000"/>
              <a:gd name="connsiteY14" fmla="*/ 0 h 3729629"/>
              <a:gd name="connsiteX15" fmla="*/ 2407920 w 3810000"/>
              <a:gd name="connsiteY15" fmla="*/ 50005 h 3729629"/>
              <a:gd name="connsiteX16" fmla="*/ 3001978 w 3810000"/>
              <a:gd name="connsiteY16" fmla="*/ 370369 h 3729629"/>
              <a:gd name="connsiteX17" fmla="*/ 3359674 w 3810000"/>
              <a:gd name="connsiteY17" fmla="*/ 1171254 h 3729629"/>
              <a:gd name="connsiteX18" fmla="*/ 3436071 w 3810000"/>
              <a:gd name="connsiteY18" fmla="*/ 2214396 h 3729629"/>
              <a:gd name="connsiteX19" fmla="*/ 3373317 w 3810000"/>
              <a:gd name="connsiteY19" fmla="*/ 2660164 h 3729629"/>
              <a:gd name="connsiteX20" fmla="*/ 3306183 w 3810000"/>
              <a:gd name="connsiteY20" fmla="*/ 2911157 h 3729629"/>
              <a:gd name="connsiteX21" fmla="*/ 3277496 w 3810000"/>
              <a:gd name="connsiteY21" fmla="*/ 3007196 h 3729629"/>
              <a:gd name="connsiteX22" fmla="*/ 3809999 w 3810000"/>
              <a:gd name="connsiteY22" fmla="*/ 3236277 h 3729629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66650 w 3810000"/>
              <a:gd name="connsiteY7" fmla="*/ 3001646 h 3729312"/>
              <a:gd name="connsiteX8" fmla="*/ 152400 w 3810000"/>
              <a:gd name="connsiteY8" fmla="*/ 2559525 h 3729312"/>
              <a:gd name="connsiteX9" fmla="*/ 30480 w 3810000"/>
              <a:gd name="connsiteY9" fmla="*/ 2153125 h 3729312"/>
              <a:gd name="connsiteX10" fmla="*/ 0 w 3810000"/>
              <a:gd name="connsiteY10" fmla="*/ 1929605 h 3729312"/>
              <a:gd name="connsiteX11" fmla="*/ 61757 w 3810000"/>
              <a:gd name="connsiteY11" fmla="*/ 1344779 h 3729312"/>
              <a:gd name="connsiteX12" fmla="*/ 275913 w 3810000"/>
              <a:gd name="connsiteY12" fmla="*/ 940921 h 3729312"/>
              <a:gd name="connsiteX13" fmla="*/ 893683 w 3810000"/>
              <a:gd name="connsiteY13" fmla="*/ 210032 h 3729312"/>
              <a:gd name="connsiteX14" fmla="*/ 1625600 w 3810000"/>
              <a:gd name="connsiteY14" fmla="*/ 0 h 3729312"/>
              <a:gd name="connsiteX15" fmla="*/ 2407920 w 3810000"/>
              <a:gd name="connsiteY15" fmla="*/ 50005 h 3729312"/>
              <a:gd name="connsiteX16" fmla="*/ 3001978 w 3810000"/>
              <a:gd name="connsiteY16" fmla="*/ 370369 h 3729312"/>
              <a:gd name="connsiteX17" fmla="*/ 3359674 w 3810000"/>
              <a:gd name="connsiteY17" fmla="*/ 1171254 h 3729312"/>
              <a:gd name="connsiteX18" fmla="*/ 3436071 w 3810000"/>
              <a:gd name="connsiteY18" fmla="*/ 2214396 h 3729312"/>
              <a:gd name="connsiteX19" fmla="*/ 3373317 w 3810000"/>
              <a:gd name="connsiteY19" fmla="*/ 2660164 h 3729312"/>
              <a:gd name="connsiteX20" fmla="*/ 3306183 w 3810000"/>
              <a:gd name="connsiteY20" fmla="*/ 2911157 h 3729312"/>
              <a:gd name="connsiteX21" fmla="*/ 3277496 w 3810000"/>
              <a:gd name="connsiteY21" fmla="*/ 3007196 h 3729312"/>
              <a:gd name="connsiteX22" fmla="*/ 3809999 w 3810000"/>
              <a:gd name="connsiteY22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66650 w 3810000"/>
              <a:gd name="connsiteY7" fmla="*/ 3001646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929605 h 3729312"/>
              <a:gd name="connsiteX9" fmla="*/ 83357 w 3831600"/>
              <a:gd name="connsiteY9" fmla="*/ 1344779 h 3729312"/>
              <a:gd name="connsiteX10" fmla="*/ 297513 w 3831600"/>
              <a:gd name="connsiteY10" fmla="*/ 940921 h 3729312"/>
              <a:gd name="connsiteX11" fmla="*/ 915283 w 3831600"/>
              <a:gd name="connsiteY11" fmla="*/ 210032 h 3729312"/>
              <a:gd name="connsiteX12" fmla="*/ 1647200 w 3831600"/>
              <a:gd name="connsiteY12" fmla="*/ 0 h 3729312"/>
              <a:gd name="connsiteX13" fmla="*/ 2429520 w 3831600"/>
              <a:gd name="connsiteY13" fmla="*/ 50005 h 3729312"/>
              <a:gd name="connsiteX14" fmla="*/ 3023578 w 3831600"/>
              <a:gd name="connsiteY14" fmla="*/ 370369 h 3729312"/>
              <a:gd name="connsiteX15" fmla="*/ 3381274 w 3831600"/>
              <a:gd name="connsiteY15" fmla="*/ 1171254 h 3729312"/>
              <a:gd name="connsiteX16" fmla="*/ 3457671 w 3831600"/>
              <a:gd name="connsiteY16" fmla="*/ 2214396 h 3729312"/>
              <a:gd name="connsiteX17" fmla="*/ 3394917 w 3831600"/>
              <a:gd name="connsiteY17" fmla="*/ 2660164 h 3729312"/>
              <a:gd name="connsiteX18" fmla="*/ 3327783 w 3831600"/>
              <a:gd name="connsiteY18" fmla="*/ 2911157 h 3729312"/>
              <a:gd name="connsiteX19" fmla="*/ 3299096 w 3831600"/>
              <a:gd name="connsiteY19" fmla="*/ 3007196 h 3729312"/>
              <a:gd name="connsiteX20" fmla="*/ 3831599 w 3831600"/>
              <a:gd name="connsiteY20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929605 h 3729312"/>
              <a:gd name="connsiteX9" fmla="*/ 297513 w 3831600"/>
              <a:gd name="connsiteY9" fmla="*/ 940921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854197 h 3729312"/>
              <a:gd name="connsiteX9" fmla="*/ 297513 w 3831600"/>
              <a:gd name="connsiteY9" fmla="*/ 940921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854197 h 3729312"/>
              <a:gd name="connsiteX9" fmla="*/ 311558 w 3831600"/>
              <a:gd name="connsiteY9" fmla="*/ 841700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27607 w 3827607"/>
              <a:gd name="connsiteY0" fmla="*/ 3219925 h 3729312"/>
              <a:gd name="connsiteX1" fmla="*/ 3412740 w 3827607"/>
              <a:gd name="connsiteY1" fmla="*/ 3548539 h 3729312"/>
              <a:gd name="connsiteX2" fmla="*/ 3037818 w 3827607"/>
              <a:gd name="connsiteY2" fmla="*/ 3689508 h 3729312"/>
              <a:gd name="connsiteX3" fmla="*/ 2327215 w 3827607"/>
              <a:gd name="connsiteY3" fmla="*/ 3727442 h 3729312"/>
              <a:gd name="connsiteX4" fmla="*/ 1683548 w 3827607"/>
              <a:gd name="connsiteY4" fmla="*/ 3644413 h 3729312"/>
              <a:gd name="connsiteX5" fmla="*/ 1038687 w 3827607"/>
              <a:gd name="connsiteY5" fmla="*/ 3462165 h 3729312"/>
              <a:gd name="connsiteX6" fmla="*/ 260849 w 3827607"/>
              <a:gd name="connsiteY6" fmla="*/ 2950050 h 3729312"/>
              <a:gd name="connsiteX7" fmla="*/ 10635 w 3827607"/>
              <a:gd name="connsiteY7" fmla="*/ 2200752 h 3729312"/>
              <a:gd name="connsiteX8" fmla="*/ 17607 w 3827607"/>
              <a:gd name="connsiteY8" fmla="*/ 1854197 h 3729312"/>
              <a:gd name="connsiteX9" fmla="*/ 307565 w 3827607"/>
              <a:gd name="connsiteY9" fmla="*/ 841700 h 3729312"/>
              <a:gd name="connsiteX10" fmla="*/ 911290 w 3827607"/>
              <a:gd name="connsiteY10" fmla="*/ 210032 h 3729312"/>
              <a:gd name="connsiteX11" fmla="*/ 1643207 w 3827607"/>
              <a:gd name="connsiteY11" fmla="*/ 0 h 3729312"/>
              <a:gd name="connsiteX12" fmla="*/ 2425527 w 3827607"/>
              <a:gd name="connsiteY12" fmla="*/ 50005 h 3729312"/>
              <a:gd name="connsiteX13" fmla="*/ 3019585 w 3827607"/>
              <a:gd name="connsiteY13" fmla="*/ 370369 h 3729312"/>
              <a:gd name="connsiteX14" fmla="*/ 3377281 w 3827607"/>
              <a:gd name="connsiteY14" fmla="*/ 1171254 h 3729312"/>
              <a:gd name="connsiteX15" fmla="*/ 3453678 w 3827607"/>
              <a:gd name="connsiteY15" fmla="*/ 2214396 h 3729312"/>
              <a:gd name="connsiteX16" fmla="*/ 3390924 w 3827607"/>
              <a:gd name="connsiteY16" fmla="*/ 2660164 h 3729312"/>
              <a:gd name="connsiteX17" fmla="*/ 3323790 w 3827607"/>
              <a:gd name="connsiteY17" fmla="*/ 2911157 h 3729312"/>
              <a:gd name="connsiteX18" fmla="*/ 3295103 w 3827607"/>
              <a:gd name="connsiteY18" fmla="*/ 3007196 h 3729312"/>
              <a:gd name="connsiteX19" fmla="*/ 3827606 w 3827607"/>
              <a:gd name="connsiteY19" fmla="*/ 3236277 h 3729312"/>
              <a:gd name="connsiteX0" fmla="*/ 3833194 w 3833194"/>
              <a:gd name="connsiteY0" fmla="*/ 3219925 h 3729312"/>
              <a:gd name="connsiteX1" fmla="*/ 3418327 w 3833194"/>
              <a:gd name="connsiteY1" fmla="*/ 3548539 h 3729312"/>
              <a:gd name="connsiteX2" fmla="*/ 3043405 w 3833194"/>
              <a:gd name="connsiteY2" fmla="*/ 3689508 h 3729312"/>
              <a:gd name="connsiteX3" fmla="*/ 2332802 w 3833194"/>
              <a:gd name="connsiteY3" fmla="*/ 3727442 h 3729312"/>
              <a:gd name="connsiteX4" fmla="*/ 1689135 w 3833194"/>
              <a:gd name="connsiteY4" fmla="*/ 3644413 h 3729312"/>
              <a:gd name="connsiteX5" fmla="*/ 1044274 w 3833194"/>
              <a:gd name="connsiteY5" fmla="*/ 3462165 h 3729312"/>
              <a:gd name="connsiteX6" fmla="*/ 266436 w 3833194"/>
              <a:gd name="connsiteY6" fmla="*/ 2950050 h 3729312"/>
              <a:gd name="connsiteX7" fmla="*/ 16222 w 3833194"/>
              <a:gd name="connsiteY7" fmla="*/ 2200752 h 3729312"/>
              <a:gd name="connsiteX8" fmla="*/ 23194 w 3833194"/>
              <a:gd name="connsiteY8" fmla="*/ 1854197 h 3729312"/>
              <a:gd name="connsiteX9" fmla="*/ 313152 w 3833194"/>
              <a:gd name="connsiteY9" fmla="*/ 841700 h 3729312"/>
              <a:gd name="connsiteX10" fmla="*/ 916877 w 3833194"/>
              <a:gd name="connsiteY10" fmla="*/ 210032 h 3729312"/>
              <a:gd name="connsiteX11" fmla="*/ 1648794 w 3833194"/>
              <a:gd name="connsiteY11" fmla="*/ 0 h 3729312"/>
              <a:gd name="connsiteX12" fmla="*/ 2431114 w 3833194"/>
              <a:gd name="connsiteY12" fmla="*/ 50005 h 3729312"/>
              <a:gd name="connsiteX13" fmla="*/ 3025172 w 3833194"/>
              <a:gd name="connsiteY13" fmla="*/ 370369 h 3729312"/>
              <a:gd name="connsiteX14" fmla="*/ 3382868 w 3833194"/>
              <a:gd name="connsiteY14" fmla="*/ 1171254 h 3729312"/>
              <a:gd name="connsiteX15" fmla="*/ 3459265 w 3833194"/>
              <a:gd name="connsiteY15" fmla="*/ 2214396 h 3729312"/>
              <a:gd name="connsiteX16" fmla="*/ 3396511 w 3833194"/>
              <a:gd name="connsiteY16" fmla="*/ 2660164 h 3729312"/>
              <a:gd name="connsiteX17" fmla="*/ 3329377 w 3833194"/>
              <a:gd name="connsiteY17" fmla="*/ 2911157 h 3729312"/>
              <a:gd name="connsiteX18" fmla="*/ 3300690 w 3833194"/>
              <a:gd name="connsiteY18" fmla="*/ 3007196 h 3729312"/>
              <a:gd name="connsiteX19" fmla="*/ 3833193 w 3833194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15574 w 3835616"/>
              <a:gd name="connsiteY9" fmla="*/ 841700 h 3729312"/>
              <a:gd name="connsiteX10" fmla="*/ 919299 w 3835616"/>
              <a:gd name="connsiteY10" fmla="*/ 210032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919299 w 3835616"/>
              <a:gd name="connsiteY10" fmla="*/ 210032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171595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29746 w 3835616"/>
              <a:gd name="connsiteY19" fmla="*/ 3216376 h 3729312"/>
              <a:gd name="connsiteX0" fmla="*/ 3835616 w 3841659"/>
              <a:gd name="connsiteY0" fmla="*/ 3219925 h 3729312"/>
              <a:gd name="connsiteX1" fmla="*/ 3420749 w 3841659"/>
              <a:gd name="connsiteY1" fmla="*/ 3548539 h 3729312"/>
              <a:gd name="connsiteX2" fmla="*/ 3045827 w 3841659"/>
              <a:gd name="connsiteY2" fmla="*/ 3689508 h 3729312"/>
              <a:gd name="connsiteX3" fmla="*/ 2335224 w 3841659"/>
              <a:gd name="connsiteY3" fmla="*/ 3727442 h 3729312"/>
              <a:gd name="connsiteX4" fmla="*/ 1691557 w 3841659"/>
              <a:gd name="connsiteY4" fmla="*/ 3644413 h 3729312"/>
              <a:gd name="connsiteX5" fmla="*/ 1046696 w 3841659"/>
              <a:gd name="connsiteY5" fmla="*/ 3462165 h 3729312"/>
              <a:gd name="connsiteX6" fmla="*/ 268858 w 3841659"/>
              <a:gd name="connsiteY6" fmla="*/ 2950050 h 3729312"/>
              <a:gd name="connsiteX7" fmla="*/ 18644 w 3841659"/>
              <a:gd name="connsiteY7" fmla="*/ 2200752 h 3729312"/>
              <a:gd name="connsiteX8" fmla="*/ 30297 w 3841659"/>
              <a:gd name="connsiteY8" fmla="*/ 1762911 h 3729312"/>
              <a:gd name="connsiteX9" fmla="*/ 301529 w 3841659"/>
              <a:gd name="connsiteY9" fmla="*/ 901232 h 3729312"/>
              <a:gd name="connsiteX10" fmla="*/ 717992 w 3841659"/>
              <a:gd name="connsiteY10" fmla="*/ 341005 h 3729312"/>
              <a:gd name="connsiteX11" fmla="*/ 1651216 w 3841659"/>
              <a:gd name="connsiteY11" fmla="*/ 0 h 3729312"/>
              <a:gd name="connsiteX12" fmla="*/ 2433536 w 3841659"/>
              <a:gd name="connsiteY12" fmla="*/ 50005 h 3729312"/>
              <a:gd name="connsiteX13" fmla="*/ 3027594 w 3841659"/>
              <a:gd name="connsiteY13" fmla="*/ 370369 h 3729312"/>
              <a:gd name="connsiteX14" fmla="*/ 3385290 w 3841659"/>
              <a:gd name="connsiteY14" fmla="*/ 1171254 h 3729312"/>
              <a:gd name="connsiteX15" fmla="*/ 3461687 w 3841659"/>
              <a:gd name="connsiteY15" fmla="*/ 2214396 h 3729312"/>
              <a:gd name="connsiteX16" fmla="*/ 3398933 w 3841659"/>
              <a:gd name="connsiteY16" fmla="*/ 2660164 h 3729312"/>
              <a:gd name="connsiteX17" fmla="*/ 3331799 w 3841659"/>
              <a:gd name="connsiteY17" fmla="*/ 2911157 h 3729312"/>
              <a:gd name="connsiteX18" fmla="*/ 3303112 w 3841659"/>
              <a:gd name="connsiteY18" fmla="*/ 3007196 h 3729312"/>
              <a:gd name="connsiteX19" fmla="*/ 3841659 w 3841659"/>
              <a:gd name="connsiteY19" fmla="*/ 3223109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762243 w 3835616"/>
              <a:gd name="connsiteY19" fmla="*/ 3112020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03112 w 3841661"/>
              <a:gd name="connsiteY18" fmla="*/ 3007196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03112 w 3841661"/>
              <a:gd name="connsiteY18" fmla="*/ 3007196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65486"/>
              <a:gd name="connsiteY0" fmla="*/ 3219925 h 3729312"/>
              <a:gd name="connsiteX1" fmla="*/ 3420749 w 3865486"/>
              <a:gd name="connsiteY1" fmla="*/ 3548539 h 3729312"/>
              <a:gd name="connsiteX2" fmla="*/ 3045827 w 3865486"/>
              <a:gd name="connsiteY2" fmla="*/ 3689508 h 3729312"/>
              <a:gd name="connsiteX3" fmla="*/ 2335224 w 3865486"/>
              <a:gd name="connsiteY3" fmla="*/ 3727442 h 3729312"/>
              <a:gd name="connsiteX4" fmla="*/ 1691557 w 3865486"/>
              <a:gd name="connsiteY4" fmla="*/ 3644413 h 3729312"/>
              <a:gd name="connsiteX5" fmla="*/ 1046696 w 3865486"/>
              <a:gd name="connsiteY5" fmla="*/ 3462165 h 3729312"/>
              <a:gd name="connsiteX6" fmla="*/ 268858 w 3865486"/>
              <a:gd name="connsiteY6" fmla="*/ 2950050 h 3729312"/>
              <a:gd name="connsiteX7" fmla="*/ 18644 w 3865486"/>
              <a:gd name="connsiteY7" fmla="*/ 2200752 h 3729312"/>
              <a:gd name="connsiteX8" fmla="*/ 30297 w 3865486"/>
              <a:gd name="connsiteY8" fmla="*/ 1762911 h 3729312"/>
              <a:gd name="connsiteX9" fmla="*/ 301529 w 3865486"/>
              <a:gd name="connsiteY9" fmla="*/ 901232 h 3729312"/>
              <a:gd name="connsiteX10" fmla="*/ 717992 w 3865486"/>
              <a:gd name="connsiteY10" fmla="*/ 341005 h 3729312"/>
              <a:gd name="connsiteX11" fmla="*/ 1651216 w 3865486"/>
              <a:gd name="connsiteY11" fmla="*/ 0 h 3729312"/>
              <a:gd name="connsiteX12" fmla="*/ 2433536 w 3865486"/>
              <a:gd name="connsiteY12" fmla="*/ 50005 h 3729312"/>
              <a:gd name="connsiteX13" fmla="*/ 3027594 w 3865486"/>
              <a:gd name="connsiteY13" fmla="*/ 370369 h 3729312"/>
              <a:gd name="connsiteX14" fmla="*/ 3385290 w 3865486"/>
              <a:gd name="connsiteY14" fmla="*/ 1171254 h 3729312"/>
              <a:gd name="connsiteX15" fmla="*/ 3461687 w 3865486"/>
              <a:gd name="connsiteY15" fmla="*/ 2214396 h 3729312"/>
              <a:gd name="connsiteX16" fmla="*/ 3398933 w 3865486"/>
              <a:gd name="connsiteY16" fmla="*/ 2660164 h 3729312"/>
              <a:gd name="connsiteX17" fmla="*/ 3331799 w 3865486"/>
              <a:gd name="connsiteY17" fmla="*/ 2911157 h 3729312"/>
              <a:gd name="connsiteX18" fmla="*/ 3865486 w 3865486"/>
              <a:gd name="connsiteY18" fmla="*/ 313895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430700 w 3837690"/>
              <a:gd name="connsiteY16" fmla="*/ 2656798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430700 w 3837690"/>
              <a:gd name="connsiteY16" fmla="*/ 2656798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576"/>
              <a:gd name="connsiteX1" fmla="*/ 3416779 w 3837690"/>
              <a:gd name="connsiteY1" fmla="*/ 3528340 h 3729576"/>
              <a:gd name="connsiteX2" fmla="*/ 3045827 w 3837690"/>
              <a:gd name="connsiteY2" fmla="*/ 3689508 h 3729576"/>
              <a:gd name="connsiteX3" fmla="*/ 2335224 w 3837690"/>
              <a:gd name="connsiteY3" fmla="*/ 3727442 h 3729576"/>
              <a:gd name="connsiteX4" fmla="*/ 1691557 w 3837690"/>
              <a:gd name="connsiteY4" fmla="*/ 3644413 h 3729576"/>
              <a:gd name="connsiteX5" fmla="*/ 1046696 w 3837690"/>
              <a:gd name="connsiteY5" fmla="*/ 3462165 h 3729576"/>
              <a:gd name="connsiteX6" fmla="*/ 268858 w 3837690"/>
              <a:gd name="connsiteY6" fmla="*/ 2950050 h 3729576"/>
              <a:gd name="connsiteX7" fmla="*/ 18644 w 3837690"/>
              <a:gd name="connsiteY7" fmla="*/ 2200752 h 3729576"/>
              <a:gd name="connsiteX8" fmla="*/ 30297 w 3837690"/>
              <a:gd name="connsiteY8" fmla="*/ 1762911 h 3729576"/>
              <a:gd name="connsiteX9" fmla="*/ 301529 w 3837690"/>
              <a:gd name="connsiteY9" fmla="*/ 901232 h 3729576"/>
              <a:gd name="connsiteX10" fmla="*/ 717992 w 3837690"/>
              <a:gd name="connsiteY10" fmla="*/ 341005 h 3729576"/>
              <a:gd name="connsiteX11" fmla="*/ 1651216 w 3837690"/>
              <a:gd name="connsiteY11" fmla="*/ 0 h 3729576"/>
              <a:gd name="connsiteX12" fmla="*/ 2433536 w 3837690"/>
              <a:gd name="connsiteY12" fmla="*/ 50005 h 3729576"/>
              <a:gd name="connsiteX13" fmla="*/ 3027594 w 3837690"/>
              <a:gd name="connsiteY13" fmla="*/ 370369 h 3729576"/>
              <a:gd name="connsiteX14" fmla="*/ 3385290 w 3837690"/>
              <a:gd name="connsiteY14" fmla="*/ 1171254 h 3729576"/>
              <a:gd name="connsiteX15" fmla="*/ 3461687 w 3837690"/>
              <a:gd name="connsiteY15" fmla="*/ 2214396 h 3729576"/>
              <a:gd name="connsiteX16" fmla="*/ 3430700 w 3837690"/>
              <a:gd name="connsiteY16" fmla="*/ 2656798 h 3729576"/>
              <a:gd name="connsiteX17" fmla="*/ 3292091 w 3837690"/>
              <a:gd name="connsiteY17" fmla="*/ 2978484 h 3729576"/>
              <a:gd name="connsiteX18" fmla="*/ 3837690 w 3837690"/>
              <a:gd name="connsiteY18" fmla="*/ 3213012 h 3729576"/>
              <a:gd name="connsiteX0" fmla="*/ 3835616 w 3837690"/>
              <a:gd name="connsiteY0" fmla="*/ 3219925 h 3727718"/>
              <a:gd name="connsiteX1" fmla="*/ 3416779 w 3837690"/>
              <a:gd name="connsiteY1" fmla="*/ 3528340 h 3727718"/>
              <a:gd name="connsiteX2" fmla="*/ 2986264 w 3837690"/>
              <a:gd name="connsiteY2" fmla="*/ 3665944 h 3727718"/>
              <a:gd name="connsiteX3" fmla="*/ 2335224 w 3837690"/>
              <a:gd name="connsiteY3" fmla="*/ 3727442 h 3727718"/>
              <a:gd name="connsiteX4" fmla="*/ 1691557 w 3837690"/>
              <a:gd name="connsiteY4" fmla="*/ 3644413 h 3727718"/>
              <a:gd name="connsiteX5" fmla="*/ 1046696 w 3837690"/>
              <a:gd name="connsiteY5" fmla="*/ 3462165 h 3727718"/>
              <a:gd name="connsiteX6" fmla="*/ 268858 w 3837690"/>
              <a:gd name="connsiteY6" fmla="*/ 2950050 h 3727718"/>
              <a:gd name="connsiteX7" fmla="*/ 18644 w 3837690"/>
              <a:gd name="connsiteY7" fmla="*/ 2200752 h 3727718"/>
              <a:gd name="connsiteX8" fmla="*/ 30297 w 3837690"/>
              <a:gd name="connsiteY8" fmla="*/ 1762911 h 3727718"/>
              <a:gd name="connsiteX9" fmla="*/ 301529 w 3837690"/>
              <a:gd name="connsiteY9" fmla="*/ 901232 h 3727718"/>
              <a:gd name="connsiteX10" fmla="*/ 717992 w 3837690"/>
              <a:gd name="connsiteY10" fmla="*/ 341005 h 3727718"/>
              <a:gd name="connsiteX11" fmla="*/ 1651216 w 3837690"/>
              <a:gd name="connsiteY11" fmla="*/ 0 h 3727718"/>
              <a:gd name="connsiteX12" fmla="*/ 2433536 w 3837690"/>
              <a:gd name="connsiteY12" fmla="*/ 50005 h 3727718"/>
              <a:gd name="connsiteX13" fmla="*/ 3027594 w 3837690"/>
              <a:gd name="connsiteY13" fmla="*/ 370369 h 3727718"/>
              <a:gd name="connsiteX14" fmla="*/ 3385290 w 3837690"/>
              <a:gd name="connsiteY14" fmla="*/ 1171254 h 3727718"/>
              <a:gd name="connsiteX15" fmla="*/ 3461687 w 3837690"/>
              <a:gd name="connsiteY15" fmla="*/ 2214396 h 3727718"/>
              <a:gd name="connsiteX16" fmla="*/ 3430700 w 3837690"/>
              <a:gd name="connsiteY16" fmla="*/ 2656798 h 3727718"/>
              <a:gd name="connsiteX17" fmla="*/ 3292091 w 3837690"/>
              <a:gd name="connsiteY17" fmla="*/ 2978484 h 3727718"/>
              <a:gd name="connsiteX18" fmla="*/ 3837690 w 3837690"/>
              <a:gd name="connsiteY18" fmla="*/ 3213012 h 3727718"/>
              <a:gd name="connsiteX0" fmla="*/ 3835616 w 3837690"/>
              <a:gd name="connsiteY0" fmla="*/ 3219925 h 3727718"/>
              <a:gd name="connsiteX1" fmla="*/ 3416779 w 3837690"/>
              <a:gd name="connsiteY1" fmla="*/ 3528340 h 3727718"/>
              <a:gd name="connsiteX2" fmla="*/ 2986264 w 3837690"/>
              <a:gd name="connsiteY2" fmla="*/ 3665944 h 3727718"/>
              <a:gd name="connsiteX3" fmla="*/ 2335224 w 3837690"/>
              <a:gd name="connsiteY3" fmla="*/ 3727442 h 3727718"/>
              <a:gd name="connsiteX4" fmla="*/ 1691557 w 3837690"/>
              <a:gd name="connsiteY4" fmla="*/ 3644413 h 3727718"/>
              <a:gd name="connsiteX5" fmla="*/ 1046696 w 3837690"/>
              <a:gd name="connsiteY5" fmla="*/ 3462165 h 3727718"/>
              <a:gd name="connsiteX6" fmla="*/ 268858 w 3837690"/>
              <a:gd name="connsiteY6" fmla="*/ 2950050 h 3727718"/>
              <a:gd name="connsiteX7" fmla="*/ 18644 w 3837690"/>
              <a:gd name="connsiteY7" fmla="*/ 2200752 h 3727718"/>
              <a:gd name="connsiteX8" fmla="*/ 30297 w 3837690"/>
              <a:gd name="connsiteY8" fmla="*/ 1762911 h 3727718"/>
              <a:gd name="connsiteX9" fmla="*/ 301529 w 3837690"/>
              <a:gd name="connsiteY9" fmla="*/ 901232 h 3727718"/>
              <a:gd name="connsiteX10" fmla="*/ 717992 w 3837690"/>
              <a:gd name="connsiteY10" fmla="*/ 341005 h 3727718"/>
              <a:gd name="connsiteX11" fmla="*/ 1651216 w 3837690"/>
              <a:gd name="connsiteY11" fmla="*/ 0 h 3727718"/>
              <a:gd name="connsiteX12" fmla="*/ 2433536 w 3837690"/>
              <a:gd name="connsiteY12" fmla="*/ 50005 h 3727718"/>
              <a:gd name="connsiteX13" fmla="*/ 3027594 w 3837690"/>
              <a:gd name="connsiteY13" fmla="*/ 370369 h 3727718"/>
              <a:gd name="connsiteX14" fmla="*/ 3385290 w 3837690"/>
              <a:gd name="connsiteY14" fmla="*/ 1171254 h 3727718"/>
              <a:gd name="connsiteX15" fmla="*/ 3461687 w 3837690"/>
              <a:gd name="connsiteY15" fmla="*/ 2214396 h 3727718"/>
              <a:gd name="connsiteX16" fmla="*/ 3430700 w 3837690"/>
              <a:gd name="connsiteY16" fmla="*/ 2656798 h 3727718"/>
              <a:gd name="connsiteX17" fmla="*/ 3292091 w 3837690"/>
              <a:gd name="connsiteY17" fmla="*/ 2978484 h 3727718"/>
              <a:gd name="connsiteX18" fmla="*/ 3837690 w 3837690"/>
              <a:gd name="connsiteY18" fmla="*/ 3223110 h 3727718"/>
              <a:gd name="connsiteX0" fmla="*/ 3835616 w 3837690"/>
              <a:gd name="connsiteY0" fmla="*/ 3219925 h 3729804"/>
              <a:gd name="connsiteX1" fmla="*/ 3416779 w 3837690"/>
              <a:gd name="connsiteY1" fmla="*/ 3528340 h 3729804"/>
              <a:gd name="connsiteX2" fmla="*/ 2964477 w 3837690"/>
              <a:gd name="connsiteY2" fmla="*/ 3558897 h 3729804"/>
              <a:gd name="connsiteX3" fmla="*/ 2335224 w 3837690"/>
              <a:gd name="connsiteY3" fmla="*/ 3727442 h 3729804"/>
              <a:gd name="connsiteX4" fmla="*/ 1691557 w 3837690"/>
              <a:gd name="connsiteY4" fmla="*/ 3644413 h 3729804"/>
              <a:gd name="connsiteX5" fmla="*/ 1046696 w 3837690"/>
              <a:gd name="connsiteY5" fmla="*/ 3462165 h 3729804"/>
              <a:gd name="connsiteX6" fmla="*/ 268858 w 3837690"/>
              <a:gd name="connsiteY6" fmla="*/ 2950050 h 3729804"/>
              <a:gd name="connsiteX7" fmla="*/ 18644 w 3837690"/>
              <a:gd name="connsiteY7" fmla="*/ 2200752 h 3729804"/>
              <a:gd name="connsiteX8" fmla="*/ 30297 w 3837690"/>
              <a:gd name="connsiteY8" fmla="*/ 1762911 h 3729804"/>
              <a:gd name="connsiteX9" fmla="*/ 301529 w 3837690"/>
              <a:gd name="connsiteY9" fmla="*/ 901232 h 3729804"/>
              <a:gd name="connsiteX10" fmla="*/ 717992 w 3837690"/>
              <a:gd name="connsiteY10" fmla="*/ 341005 h 3729804"/>
              <a:gd name="connsiteX11" fmla="*/ 1651216 w 3837690"/>
              <a:gd name="connsiteY11" fmla="*/ 0 h 3729804"/>
              <a:gd name="connsiteX12" fmla="*/ 2433536 w 3837690"/>
              <a:gd name="connsiteY12" fmla="*/ 50005 h 3729804"/>
              <a:gd name="connsiteX13" fmla="*/ 3027594 w 3837690"/>
              <a:gd name="connsiteY13" fmla="*/ 370369 h 3729804"/>
              <a:gd name="connsiteX14" fmla="*/ 3385290 w 3837690"/>
              <a:gd name="connsiteY14" fmla="*/ 1171254 h 3729804"/>
              <a:gd name="connsiteX15" fmla="*/ 3461687 w 3837690"/>
              <a:gd name="connsiteY15" fmla="*/ 2214396 h 3729804"/>
              <a:gd name="connsiteX16" fmla="*/ 3430700 w 3837690"/>
              <a:gd name="connsiteY16" fmla="*/ 2656798 h 3729804"/>
              <a:gd name="connsiteX17" fmla="*/ 3292091 w 3837690"/>
              <a:gd name="connsiteY17" fmla="*/ 2978484 h 3729804"/>
              <a:gd name="connsiteX18" fmla="*/ 3837690 w 3837690"/>
              <a:gd name="connsiteY18" fmla="*/ 3223110 h 3729804"/>
              <a:gd name="connsiteX0" fmla="*/ 3835616 w 3837690"/>
              <a:gd name="connsiteY0" fmla="*/ 3219925 h 3728640"/>
              <a:gd name="connsiteX1" fmla="*/ 3416779 w 3837690"/>
              <a:gd name="connsiteY1" fmla="*/ 3528340 h 3728640"/>
              <a:gd name="connsiteX2" fmla="*/ 2964477 w 3837690"/>
              <a:gd name="connsiteY2" fmla="*/ 3558897 h 3728640"/>
              <a:gd name="connsiteX3" fmla="*/ 2335224 w 3837690"/>
              <a:gd name="connsiteY3" fmla="*/ 3727442 h 3728640"/>
              <a:gd name="connsiteX4" fmla="*/ 1046696 w 3837690"/>
              <a:gd name="connsiteY4" fmla="*/ 3462165 h 3728640"/>
              <a:gd name="connsiteX5" fmla="*/ 268858 w 3837690"/>
              <a:gd name="connsiteY5" fmla="*/ 2950050 h 3728640"/>
              <a:gd name="connsiteX6" fmla="*/ 18644 w 3837690"/>
              <a:gd name="connsiteY6" fmla="*/ 2200752 h 3728640"/>
              <a:gd name="connsiteX7" fmla="*/ 30297 w 3837690"/>
              <a:gd name="connsiteY7" fmla="*/ 1762911 h 3728640"/>
              <a:gd name="connsiteX8" fmla="*/ 301529 w 3837690"/>
              <a:gd name="connsiteY8" fmla="*/ 901232 h 3728640"/>
              <a:gd name="connsiteX9" fmla="*/ 717992 w 3837690"/>
              <a:gd name="connsiteY9" fmla="*/ 341005 h 3728640"/>
              <a:gd name="connsiteX10" fmla="*/ 1651216 w 3837690"/>
              <a:gd name="connsiteY10" fmla="*/ 0 h 3728640"/>
              <a:gd name="connsiteX11" fmla="*/ 2433536 w 3837690"/>
              <a:gd name="connsiteY11" fmla="*/ 50005 h 3728640"/>
              <a:gd name="connsiteX12" fmla="*/ 3027594 w 3837690"/>
              <a:gd name="connsiteY12" fmla="*/ 370369 h 3728640"/>
              <a:gd name="connsiteX13" fmla="*/ 3385290 w 3837690"/>
              <a:gd name="connsiteY13" fmla="*/ 1171254 h 3728640"/>
              <a:gd name="connsiteX14" fmla="*/ 3461687 w 3837690"/>
              <a:gd name="connsiteY14" fmla="*/ 2214396 h 3728640"/>
              <a:gd name="connsiteX15" fmla="*/ 3430700 w 3837690"/>
              <a:gd name="connsiteY15" fmla="*/ 2656798 h 3728640"/>
              <a:gd name="connsiteX16" fmla="*/ 3292091 w 3837690"/>
              <a:gd name="connsiteY16" fmla="*/ 2978484 h 3728640"/>
              <a:gd name="connsiteX17" fmla="*/ 3837690 w 3837690"/>
              <a:gd name="connsiteY17" fmla="*/ 3223110 h 3728640"/>
              <a:gd name="connsiteX0" fmla="*/ 3835616 w 3837690"/>
              <a:gd name="connsiteY0" fmla="*/ 3219925 h 3728656"/>
              <a:gd name="connsiteX1" fmla="*/ 3417487 w 3837690"/>
              <a:gd name="connsiteY1" fmla="*/ 3513956 h 3728656"/>
              <a:gd name="connsiteX2" fmla="*/ 2964477 w 3837690"/>
              <a:gd name="connsiteY2" fmla="*/ 3558897 h 3728656"/>
              <a:gd name="connsiteX3" fmla="*/ 2335224 w 3837690"/>
              <a:gd name="connsiteY3" fmla="*/ 3727442 h 3728656"/>
              <a:gd name="connsiteX4" fmla="*/ 1046696 w 3837690"/>
              <a:gd name="connsiteY4" fmla="*/ 3462165 h 3728656"/>
              <a:gd name="connsiteX5" fmla="*/ 268858 w 3837690"/>
              <a:gd name="connsiteY5" fmla="*/ 2950050 h 3728656"/>
              <a:gd name="connsiteX6" fmla="*/ 18644 w 3837690"/>
              <a:gd name="connsiteY6" fmla="*/ 2200752 h 3728656"/>
              <a:gd name="connsiteX7" fmla="*/ 30297 w 3837690"/>
              <a:gd name="connsiteY7" fmla="*/ 1762911 h 3728656"/>
              <a:gd name="connsiteX8" fmla="*/ 301529 w 3837690"/>
              <a:gd name="connsiteY8" fmla="*/ 901232 h 3728656"/>
              <a:gd name="connsiteX9" fmla="*/ 717992 w 3837690"/>
              <a:gd name="connsiteY9" fmla="*/ 341005 h 3728656"/>
              <a:gd name="connsiteX10" fmla="*/ 1651216 w 3837690"/>
              <a:gd name="connsiteY10" fmla="*/ 0 h 3728656"/>
              <a:gd name="connsiteX11" fmla="*/ 2433536 w 3837690"/>
              <a:gd name="connsiteY11" fmla="*/ 50005 h 3728656"/>
              <a:gd name="connsiteX12" fmla="*/ 3027594 w 3837690"/>
              <a:gd name="connsiteY12" fmla="*/ 370369 h 3728656"/>
              <a:gd name="connsiteX13" fmla="*/ 3385290 w 3837690"/>
              <a:gd name="connsiteY13" fmla="*/ 1171254 h 3728656"/>
              <a:gd name="connsiteX14" fmla="*/ 3461687 w 3837690"/>
              <a:gd name="connsiteY14" fmla="*/ 2214396 h 3728656"/>
              <a:gd name="connsiteX15" fmla="*/ 3430700 w 3837690"/>
              <a:gd name="connsiteY15" fmla="*/ 2656798 h 3728656"/>
              <a:gd name="connsiteX16" fmla="*/ 3292091 w 3837690"/>
              <a:gd name="connsiteY16" fmla="*/ 2978484 h 3728656"/>
              <a:gd name="connsiteX17" fmla="*/ 3837690 w 3837690"/>
              <a:gd name="connsiteY17" fmla="*/ 3223110 h 3728656"/>
              <a:gd name="connsiteX0" fmla="*/ 3835616 w 3835616"/>
              <a:gd name="connsiteY0" fmla="*/ 3219925 h 3728656"/>
              <a:gd name="connsiteX1" fmla="*/ 3417487 w 3835616"/>
              <a:gd name="connsiteY1" fmla="*/ 3513956 h 3728656"/>
              <a:gd name="connsiteX2" fmla="*/ 2964477 w 3835616"/>
              <a:gd name="connsiteY2" fmla="*/ 3558897 h 3728656"/>
              <a:gd name="connsiteX3" fmla="*/ 2335224 w 3835616"/>
              <a:gd name="connsiteY3" fmla="*/ 3727442 h 3728656"/>
              <a:gd name="connsiteX4" fmla="*/ 1046696 w 3835616"/>
              <a:gd name="connsiteY4" fmla="*/ 3462165 h 3728656"/>
              <a:gd name="connsiteX5" fmla="*/ 268858 w 3835616"/>
              <a:gd name="connsiteY5" fmla="*/ 2950050 h 3728656"/>
              <a:gd name="connsiteX6" fmla="*/ 18644 w 3835616"/>
              <a:gd name="connsiteY6" fmla="*/ 2200752 h 3728656"/>
              <a:gd name="connsiteX7" fmla="*/ 30297 w 3835616"/>
              <a:gd name="connsiteY7" fmla="*/ 1762911 h 3728656"/>
              <a:gd name="connsiteX8" fmla="*/ 301529 w 3835616"/>
              <a:gd name="connsiteY8" fmla="*/ 901232 h 3728656"/>
              <a:gd name="connsiteX9" fmla="*/ 717992 w 3835616"/>
              <a:gd name="connsiteY9" fmla="*/ 341005 h 3728656"/>
              <a:gd name="connsiteX10" fmla="*/ 1651216 w 3835616"/>
              <a:gd name="connsiteY10" fmla="*/ 0 h 3728656"/>
              <a:gd name="connsiteX11" fmla="*/ 2433536 w 3835616"/>
              <a:gd name="connsiteY11" fmla="*/ 50005 h 3728656"/>
              <a:gd name="connsiteX12" fmla="*/ 3027594 w 3835616"/>
              <a:gd name="connsiteY12" fmla="*/ 370369 h 3728656"/>
              <a:gd name="connsiteX13" fmla="*/ 3385290 w 3835616"/>
              <a:gd name="connsiteY13" fmla="*/ 1171254 h 3728656"/>
              <a:gd name="connsiteX14" fmla="*/ 3461687 w 3835616"/>
              <a:gd name="connsiteY14" fmla="*/ 2214396 h 3728656"/>
              <a:gd name="connsiteX15" fmla="*/ 3430700 w 3835616"/>
              <a:gd name="connsiteY15" fmla="*/ 2656798 h 3728656"/>
              <a:gd name="connsiteX16" fmla="*/ 3292091 w 3835616"/>
              <a:gd name="connsiteY16" fmla="*/ 2978484 h 3728656"/>
              <a:gd name="connsiteX17" fmla="*/ 3751780 w 3835616"/>
              <a:gd name="connsiteY17" fmla="*/ 3256428 h 3728656"/>
              <a:gd name="connsiteX0" fmla="*/ 3835616 w 3835616"/>
              <a:gd name="connsiteY0" fmla="*/ 3219925 h 3729924"/>
              <a:gd name="connsiteX1" fmla="*/ 3417487 w 3835616"/>
              <a:gd name="connsiteY1" fmla="*/ 3513956 h 3729924"/>
              <a:gd name="connsiteX2" fmla="*/ 2964477 w 3835616"/>
              <a:gd name="connsiteY2" fmla="*/ 3558897 h 3729924"/>
              <a:gd name="connsiteX3" fmla="*/ 2222800 w 3835616"/>
              <a:gd name="connsiteY3" fmla="*/ 3728717 h 3729924"/>
              <a:gd name="connsiteX4" fmla="*/ 1046696 w 3835616"/>
              <a:gd name="connsiteY4" fmla="*/ 3462165 h 3729924"/>
              <a:gd name="connsiteX5" fmla="*/ 268858 w 3835616"/>
              <a:gd name="connsiteY5" fmla="*/ 2950050 h 3729924"/>
              <a:gd name="connsiteX6" fmla="*/ 18644 w 3835616"/>
              <a:gd name="connsiteY6" fmla="*/ 2200752 h 3729924"/>
              <a:gd name="connsiteX7" fmla="*/ 30297 w 3835616"/>
              <a:gd name="connsiteY7" fmla="*/ 1762911 h 3729924"/>
              <a:gd name="connsiteX8" fmla="*/ 301529 w 3835616"/>
              <a:gd name="connsiteY8" fmla="*/ 901232 h 3729924"/>
              <a:gd name="connsiteX9" fmla="*/ 717992 w 3835616"/>
              <a:gd name="connsiteY9" fmla="*/ 341005 h 3729924"/>
              <a:gd name="connsiteX10" fmla="*/ 1651216 w 3835616"/>
              <a:gd name="connsiteY10" fmla="*/ 0 h 3729924"/>
              <a:gd name="connsiteX11" fmla="*/ 2433536 w 3835616"/>
              <a:gd name="connsiteY11" fmla="*/ 50005 h 3729924"/>
              <a:gd name="connsiteX12" fmla="*/ 3027594 w 3835616"/>
              <a:gd name="connsiteY12" fmla="*/ 370369 h 3729924"/>
              <a:gd name="connsiteX13" fmla="*/ 3385290 w 3835616"/>
              <a:gd name="connsiteY13" fmla="*/ 1171254 h 3729924"/>
              <a:gd name="connsiteX14" fmla="*/ 3461687 w 3835616"/>
              <a:gd name="connsiteY14" fmla="*/ 2214396 h 3729924"/>
              <a:gd name="connsiteX15" fmla="*/ 3430700 w 3835616"/>
              <a:gd name="connsiteY15" fmla="*/ 2656798 h 3729924"/>
              <a:gd name="connsiteX16" fmla="*/ 3292091 w 3835616"/>
              <a:gd name="connsiteY16" fmla="*/ 2978484 h 3729924"/>
              <a:gd name="connsiteX17" fmla="*/ 3751780 w 3835616"/>
              <a:gd name="connsiteY17" fmla="*/ 3256428 h 3729924"/>
              <a:gd name="connsiteX0" fmla="*/ 3835616 w 3835616"/>
              <a:gd name="connsiteY0" fmla="*/ 3219925 h 3731978"/>
              <a:gd name="connsiteX1" fmla="*/ 3417487 w 3835616"/>
              <a:gd name="connsiteY1" fmla="*/ 3513956 h 3731978"/>
              <a:gd name="connsiteX2" fmla="*/ 2964477 w 3835616"/>
              <a:gd name="connsiteY2" fmla="*/ 3558897 h 3731978"/>
              <a:gd name="connsiteX3" fmla="*/ 2222800 w 3835616"/>
              <a:gd name="connsiteY3" fmla="*/ 3728717 h 3731978"/>
              <a:gd name="connsiteX4" fmla="*/ 1046696 w 3835616"/>
              <a:gd name="connsiteY4" fmla="*/ 3462165 h 3731978"/>
              <a:gd name="connsiteX5" fmla="*/ 268858 w 3835616"/>
              <a:gd name="connsiteY5" fmla="*/ 2950050 h 3731978"/>
              <a:gd name="connsiteX6" fmla="*/ 18644 w 3835616"/>
              <a:gd name="connsiteY6" fmla="*/ 2200752 h 3731978"/>
              <a:gd name="connsiteX7" fmla="*/ 30297 w 3835616"/>
              <a:gd name="connsiteY7" fmla="*/ 1762911 h 3731978"/>
              <a:gd name="connsiteX8" fmla="*/ 301529 w 3835616"/>
              <a:gd name="connsiteY8" fmla="*/ 901232 h 3731978"/>
              <a:gd name="connsiteX9" fmla="*/ 717992 w 3835616"/>
              <a:gd name="connsiteY9" fmla="*/ 341005 h 3731978"/>
              <a:gd name="connsiteX10" fmla="*/ 1651216 w 3835616"/>
              <a:gd name="connsiteY10" fmla="*/ 0 h 3731978"/>
              <a:gd name="connsiteX11" fmla="*/ 2433536 w 3835616"/>
              <a:gd name="connsiteY11" fmla="*/ 50005 h 3731978"/>
              <a:gd name="connsiteX12" fmla="*/ 3027594 w 3835616"/>
              <a:gd name="connsiteY12" fmla="*/ 370369 h 3731978"/>
              <a:gd name="connsiteX13" fmla="*/ 3385290 w 3835616"/>
              <a:gd name="connsiteY13" fmla="*/ 1171254 h 3731978"/>
              <a:gd name="connsiteX14" fmla="*/ 3461687 w 3835616"/>
              <a:gd name="connsiteY14" fmla="*/ 2214396 h 3731978"/>
              <a:gd name="connsiteX15" fmla="*/ 3430700 w 3835616"/>
              <a:gd name="connsiteY15" fmla="*/ 2656798 h 3731978"/>
              <a:gd name="connsiteX16" fmla="*/ 3292091 w 3835616"/>
              <a:gd name="connsiteY16" fmla="*/ 2978484 h 3731978"/>
              <a:gd name="connsiteX17" fmla="*/ 3751780 w 3835616"/>
              <a:gd name="connsiteY17" fmla="*/ 3256428 h 3731978"/>
              <a:gd name="connsiteX0" fmla="*/ 3835616 w 3835616"/>
              <a:gd name="connsiteY0" fmla="*/ 3219925 h 3731979"/>
              <a:gd name="connsiteX1" fmla="*/ 3417487 w 3835616"/>
              <a:gd name="connsiteY1" fmla="*/ 3513956 h 3731979"/>
              <a:gd name="connsiteX2" fmla="*/ 2964477 w 3835616"/>
              <a:gd name="connsiteY2" fmla="*/ 3558897 h 3731979"/>
              <a:gd name="connsiteX3" fmla="*/ 2222800 w 3835616"/>
              <a:gd name="connsiteY3" fmla="*/ 3728717 h 3731979"/>
              <a:gd name="connsiteX4" fmla="*/ 1046696 w 3835616"/>
              <a:gd name="connsiteY4" fmla="*/ 3462165 h 3731979"/>
              <a:gd name="connsiteX5" fmla="*/ 268858 w 3835616"/>
              <a:gd name="connsiteY5" fmla="*/ 2950050 h 3731979"/>
              <a:gd name="connsiteX6" fmla="*/ 18644 w 3835616"/>
              <a:gd name="connsiteY6" fmla="*/ 2200752 h 3731979"/>
              <a:gd name="connsiteX7" fmla="*/ 30297 w 3835616"/>
              <a:gd name="connsiteY7" fmla="*/ 1762911 h 3731979"/>
              <a:gd name="connsiteX8" fmla="*/ 717992 w 3835616"/>
              <a:gd name="connsiteY8" fmla="*/ 341005 h 3731979"/>
              <a:gd name="connsiteX9" fmla="*/ 1651216 w 3835616"/>
              <a:gd name="connsiteY9" fmla="*/ 0 h 3731979"/>
              <a:gd name="connsiteX10" fmla="*/ 2433536 w 3835616"/>
              <a:gd name="connsiteY10" fmla="*/ 50005 h 3731979"/>
              <a:gd name="connsiteX11" fmla="*/ 3027594 w 3835616"/>
              <a:gd name="connsiteY11" fmla="*/ 370369 h 3731979"/>
              <a:gd name="connsiteX12" fmla="*/ 3385290 w 3835616"/>
              <a:gd name="connsiteY12" fmla="*/ 1171254 h 3731979"/>
              <a:gd name="connsiteX13" fmla="*/ 3461687 w 3835616"/>
              <a:gd name="connsiteY13" fmla="*/ 2214396 h 3731979"/>
              <a:gd name="connsiteX14" fmla="*/ 3430700 w 3835616"/>
              <a:gd name="connsiteY14" fmla="*/ 2656798 h 3731979"/>
              <a:gd name="connsiteX15" fmla="*/ 3292091 w 3835616"/>
              <a:gd name="connsiteY15" fmla="*/ 2978484 h 3731979"/>
              <a:gd name="connsiteX16" fmla="*/ 3751780 w 3835616"/>
              <a:gd name="connsiteY16" fmla="*/ 3256428 h 3731979"/>
              <a:gd name="connsiteX0" fmla="*/ 3835616 w 3835616"/>
              <a:gd name="connsiteY0" fmla="*/ 3219925 h 3731979"/>
              <a:gd name="connsiteX1" fmla="*/ 3417487 w 3835616"/>
              <a:gd name="connsiteY1" fmla="*/ 3513956 h 3731979"/>
              <a:gd name="connsiteX2" fmla="*/ 2964477 w 3835616"/>
              <a:gd name="connsiteY2" fmla="*/ 3558897 h 3731979"/>
              <a:gd name="connsiteX3" fmla="*/ 2222800 w 3835616"/>
              <a:gd name="connsiteY3" fmla="*/ 3728717 h 3731979"/>
              <a:gd name="connsiteX4" fmla="*/ 1046696 w 3835616"/>
              <a:gd name="connsiteY4" fmla="*/ 3462165 h 3731979"/>
              <a:gd name="connsiteX5" fmla="*/ 268858 w 3835616"/>
              <a:gd name="connsiteY5" fmla="*/ 2950050 h 3731979"/>
              <a:gd name="connsiteX6" fmla="*/ 18644 w 3835616"/>
              <a:gd name="connsiteY6" fmla="*/ 2200752 h 3731979"/>
              <a:gd name="connsiteX7" fmla="*/ 30297 w 3835616"/>
              <a:gd name="connsiteY7" fmla="*/ 1762911 h 3731979"/>
              <a:gd name="connsiteX8" fmla="*/ 542523 w 3835616"/>
              <a:gd name="connsiteY8" fmla="*/ 291475 h 3731979"/>
              <a:gd name="connsiteX9" fmla="*/ 1651216 w 3835616"/>
              <a:gd name="connsiteY9" fmla="*/ 0 h 3731979"/>
              <a:gd name="connsiteX10" fmla="*/ 2433536 w 3835616"/>
              <a:gd name="connsiteY10" fmla="*/ 50005 h 3731979"/>
              <a:gd name="connsiteX11" fmla="*/ 3027594 w 3835616"/>
              <a:gd name="connsiteY11" fmla="*/ 370369 h 3731979"/>
              <a:gd name="connsiteX12" fmla="*/ 3385290 w 3835616"/>
              <a:gd name="connsiteY12" fmla="*/ 1171254 h 3731979"/>
              <a:gd name="connsiteX13" fmla="*/ 3461687 w 3835616"/>
              <a:gd name="connsiteY13" fmla="*/ 2214396 h 3731979"/>
              <a:gd name="connsiteX14" fmla="*/ 3430700 w 3835616"/>
              <a:gd name="connsiteY14" fmla="*/ 2656798 h 3731979"/>
              <a:gd name="connsiteX15" fmla="*/ 3292091 w 3835616"/>
              <a:gd name="connsiteY15" fmla="*/ 2978484 h 3731979"/>
              <a:gd name="connsiteX16" fmla="*/ 3751780 w 3835616"/>
              <a:gd name="connsiteY16" fmla="*/ 3256428 h 3731979"/>
              <a:gd name="connsiteX0" fmla="*/ 3833553 w 3833553"/>
              <a:gd name="connsiteY0" fmla="*/ 3219925 h 3731979"/>
              <a:gd name="connsiteX1" fmla="*/ 3415424 w 3833553"/>
              <a:gd name="connsiteY1" fmla="*/ 3513956 h 3731979"/>
              <a:gd name="connsiteX2" fmla="*/ 2962414 w 3833553"/>
              <a:gd name="connsiteY2" fmla="*/ 3558897 h 3731979"/>
              <a:gd name="connsiteX3" fmla="*/ 2220737 w 3833553"/>
              <a:gd name="connsiteY3" fmla="*/ 3728717 h 3731979"/>
              <a:gd name="connsiteX4" fmla="*/ 1044633 w 3833553"/>
              <a:gd name="connsiteY4" fmla="*/ 3462165 h 3731979"/>
              <a:gd name="connsiteX5" fmla="*/ 266795 w 3833553"/>
              <a:gd name="connsiteY5" fmla="*/ 2950050 h 3731979"/>
              <a:gd name="connsiteX6" fmla="*/ 16581 w 3833553"/>
              <a:gd name="connsiteY6" fmla="*/ 2200752 h 3731979"/>
              <a:gd name="connsiteX7" fmla="*/ 34598 w 3833553"/>
              <a:gd name="connsiteY7" fmla="*/ 1633447 h 3731979"/>
              <a:gd name="connsiteX8" fmla="*/ 540460 w 3833553"/>
              <a:gd name="connsiteY8" fmla="*/ 291475 h 3731979"/>
              <a:gd name="connsiteX9" fmla="*/ 1649153 w 3833553"/>
              <a:gd name="connsiteY9" fmla="*/ 0 h 3731979"/>
              <a:gd name="connsiteX10" fmla="*/ 2431473 w 3833553"/>
              <a:gd name="connsiteY10" fmla="*/ 50005 h 3731979"/>
              <a:gd name="connsiteX11" fmla="*/ 3025531 w 3833553"/>
              <a:gd name="connsiteY11" fmla="*/ 370369 h 3731979"/>
              <a:gd name="connsiteX12" fmla="*/ 3383227 w 3833553"/>
              <a:gd name="connsiteY12" fmla="*/ 1171254 h 3731979"/>
              <a:gd name="connsiteX13" fmla="*/ 3459624 w 3833553"/>
              <a:gd name="connsiteY13" fmla="*/ 2214396 h 3731979"/>
              <a:gd name="connsiteX14" fmla="*/ 3428637 w 3833553"/>
              <a:gd name="connsiteY14" fmla="*/ 2656798 h 3731979"/>
              <a:gd name="connsiteX15" fmla="*/ 3290028 w 3833553"/>
              <a:gd name="connsiteY15" fmla="*/ 2978484 h 3731979"/>
              <a:gd name="connsiteX16" fmla="*/ 3749717 w 3833553"/>
              <a:gd name="connsiteY16" fmla="*/ 3256428 h 3731979"/>
              <a:gd name="connsiteX0" fmla="*/ 3833553 w 3833553"/>
              <a:gd name="connsiteY0" fmla="*/ 3219925 h 3731979"/>
              <a:gd name="connsiteX1" fmla="*/ 3415424 w 3833553"/>
              <a:gd name="connsiteY1" fmla="*/ 3513956 h 3731979"/>
              <a:gd name="connsiteX2" fmla="*/ 2962414 w 3833553"/>
              <a:gd name="connsiteY2" fmla="*/ 3558897 h 3731979"/>
              <a:gd name="connsiteX3" fmla="*/ 2220737 w 3833553"/>
              <a:gd name="connsiteY3" fmla="*/ 3728717 h 3731979"/>
              <a:gd name="connsiteX4" fmla="*/ 1044633 w 3833553"/>
              <a:gd name="connsiteY4" fmla="*/ 3462165 h 3731979"/>
              <a:gd name="connsiteX5" fmla="*/ 266795 w 3833553"/>
              <a:gd name="connsiteY5" fmla="*/ 2950050 h 3731979"/>
              <a:gd name="connsiteX6" fmla="*/ 16581 w 3833553"/>
              <a:gd name="connsiteY6" fmla="*/ 2200752 h 3731979"/>
              <a:gd name="connsiteX7" fmla="*/ 34598 w 3833553"/>
              <a:gd name="connsiteY7" fmla="*/ 1633447 h 3731979"/>
              <a:gd name="connsiteX8" fmla="*/ 540460 w 3833553"/>
              <a:gd name="connsiteY8" fmla="*/ 291475 h 3731979"/>
              <a:gd name="connsiteX9" fmla="*/ 1649153 w 3833553"/>
              <a:gd name="connsiteY9" fmla="*/ 0 h 3731979"/>
              <a:gd name="connsiteX10" fmla="*/ 2431473 w 3833553"/>
              <a:gd name="connsiteY10" fmla="*/ 50005 h 3731979"/>
              <a:gd name="connsiteX11" fmla="*/ 3025531 w 3833553"/>
              <a:gd name="connsiteY11" fmla="*/ 370369 h 3731979"/>
              <a:gd name="connsiteX12" fmla="*/ 3383227 w 3833553"/>
              <a:gd name="connsiteY12" fmla="*/ 1171254 h 3731979"/>
              <a:gd name="connsiteX13" fmla="*/ 3459624 w 3833553"/>
              <a:gd name="connsiteY13" fmla="*/ 2214396 h 3731979"/>
              <a:gd name="connsiteX14" fmla="*/ 3428637 w 3833553"/>
              <a:gd name="connsiteY14" fmla="*/ 2656798 h 3731979"/>
              <a:gd name="connsiteX15" fmla="*/ 3290028 w 3833553"/>
              <a:gd name="connsiteY15" fmla="*/ 2978484 h 3731979"/>
              <a:gd name="connsiteX16" fmla="*/ 3749717 w 3833553"/>
              <a:gd name="connsiteY16" fmla="*/ 3256428 h 3731979"/>
              <a:gd name="connsiteX0" fmla="*/ 3833188 w 3833188"/>
              <a:gd name="connsiteY0" fmla="*/ 3219925 h 3731979"/>
              <a:gd name="connsiteX1" fmla="*/ 3415059 w 3833188"/>
              <a:gd name="connsiteY1" fmla="*/ 3513956 h 3731979"/>
              <a:gd name="connsiteX2" fmla="*/ 2962049 w 3833188"/>
              <a:gd name="connsiteY2" fmla="*/ 3558897 h 3731979"/>
              <a:gd name="connsiteX3" fmla="*/ 2220372 w 3833188"/>
              <a:gd name="connsiteY3" fmla="*/ 3728717 h 3731979"/>
              <a:gd name="connsiteX4" fmla="*/ 1044268 w 3833188"/>
              <a:gd name="connsiteY4" fmla="*/ 3462165 h 3731979"/>
              <a:gd name="connsiteX5" fmla="*/ 261479 w 3833188"/>
              <a:gd name="connsiteY5" fmla="*/ 3050740 h 3731979"/>
              <a:gd name="connsiteX6" fmla="*/ 16216 w 3833188"/>
              <a:gd name="connsiteY6" fmla="*/ 2200752 h 3731979"/>
              <a:gd name="connsiteX7" fmla="*/ 34233 w 3833188"/>
              <a:gd name="connsiteY7" fmla="*/ 1633447 h 3731979"/>
              <a:gd name="connsiteX8" fmla="*/ 540095 w 3833188"/>
              <a:gd name="connsiteY8" fmla="*/ 291475 h 3731979"/>
              <a:gd name="connsiteX9" fmla="*/ 1648788 w 3833188"/>
              <a:gd name="connsiteY9" fmla="*/ 0 h 3731979"/>
              <a:gd name="connsiteX10" fmla="*/ 2431108 w 3833188"/>
              <a:gd name="connsiteY10" fmla="*/ 50005 h 3731979"/>
              <a:gd name="connsiteX11" fmla="*/ 3025166 w 3833188"/>
              <a:gd name="connsiteY11" fmla="*/ 370369 h 3731979"/>
              <a:gd name="connsiteX12" fmla="*/ 3382862 w 3833188"/>
              <a:gd name="connsiteY12" fmla="*/ 1171254 h 3731979"/>
              <a:gd name="connsiteX13" fmla="*/ 3459259 w 3833188"/>
              <a:gd name="connsiteY13" fmla="*/ 2214396 h 3731979"/>
              <a:gd name="connsiteX14" fmla="*/ 3428272 w 3833188"/>
              <a:gd name="connsiteY14" fmla="*/ 2656798 h 3731979"/>
              <a:gd name="connsiteX15" fmla="*/ 3289663 w 3833188"/>
              <a:gd name="connsiteY15" fmla="*/ 2978484 h 3731979"/>
              <a:gd name="connsiteX16" fmla="*/ 3749352 w 3833188"/>
              <a:gd name="connsiteY16" fmla="*/ 3256428 h 3731979"/>
              <a:gd name="connsiteX0" fmla="*/ 3833188 w 3833188"/>
              <a:gd name="connsiteY0" fmla="*/ 3219925 h 3729118"/>
              <a:gd name="connsiteX1" fmla="*/ 3415059 w 3833188"/>
              <a:gd name="connsiteY1" fmla="*/ 3513956 h 3729118"/>
              <a:gd name="connsiteX2" fmla="*/ 2962049 w 3833188"/>
              <a:gd name="connsiteY2" fmla="*/ 3558897 h 3729118"/>
              <a:gd name="connsiteX3" fmla="*/ 2220372 w 3833188"/>
              <a:gd name="connsiteY3" fmla="*/ 3728717 h 3729118"/>
              <a:gd name="connsiteX4" fmla="*/ 1042147 w 3833188"/>
              <a:gd name="connsiteY4" fmla="*/ 3505319 h 3729118"/>
              <a:gd name="connsiteX5" fmla="*/ 261479 w 3833188"/>
              <a:gd name="connsiteY5" fmla="*/ 3050740 h 3729118"/>
              <a:gd name="connsiteX6" fmla="*/ 16216 w 3833188"/>
              <a:gd name="connsiteY6" fmla="*/ 2200752 h 3729118"/>
              <a:gd name="connsiteX7" fmla="*/ 34233 w 3833188"/>
              <a:gd name="connsiteY7" fmla="*/ 1633447 h 3729118"/>
              <a:gd name="connsiteX8" fmla="*/ 540095 w 3833188"/>
              <a:gd name="connsiteY8" fmla="*/ 291475 h 3729118"/>
              <a:gd name="connsiteX9" fmla="*/ 1648788 w 3833188"/>
              <a:gd name="connsiteY9" fmla="*/ 0 h 3729118"/>
              <a:gd name="connsiteX10" fmla="*/ 2431108 w 3833188"/>
              <a:gd name="connsiteY10" fmla="*/ 50005 h 3729118"/>
              <a:gd name="connsiteX11" fmla="*/ 3025166 w 3833188"/>
              <a:gd name="connsiteY11" fmla="*/ 370369 h 3729118"/>
              <a:gd name="connsiteX12" fmla="*/ 3382862 w 3833188"/>
              <a:gd name="connsiteY12" fmla="*/ 1171254 h 3729118"/>
              <a:gd name="connsiteX13" fmla="*/ 3459259 w 3833188"/>
              <a:gd name="connsiteY13" fmla="*/ 2214396 h 3729118"/>
              <a:gd name="connsiteX14" fmla="*/ 3428272 w 3833188"/>
              <a:gd name="connsiteY14" fmla="*/ 2656798 h 3729118"/>
              <a:gd name="connsiteX15" fmla="*/ 3289663 w 3833188"/>
              <a:gd name="connsiteY15" fmla="*/ 2978484 h 3729118"/>
              <a:gd name="connsiteX16" fmla="*/ 3749352 w 3833188"/>
              <a:gd name="connsiteY16" fmla="*/ 3256428 h 3729118"/>
              <a:gd name="connsiteX0" fmla="*/ 3755903 w 3755903"/>
              <a:gd name="connsiteY0" fmla="*/ 3264410 h 3729117"/>
              <a:gd name="connsiteX1" fmla="*/ 3415059 w 3755903"/>
              <a:gd name="connsiteY1" fmla="*/ 3513956 h 3729117"/>
              <a:gd name="connsiteX2" fmla="*/ 2962049 w 3755903"/>
              <a:gd name="connsiteY2" fmla="*/ 3558897 h 3729117"/>
              <a:gd name="connsiteX3" fmla="*/ 2220372 w 3755903"/>
              <a:gd name="connsiteY3" fmla="*/ 3728717 h 3729117"/>
              <a:gd name="connsiteX4" fmla="*/ 1042147 w 3755903"/>
              <a:gd name="connsiteY4" fmla="*/ 3505319 h 3729117"/>
              <a:gd name="connsiteX5" fmla="*/ 261479 w 3755903"/>
              <a:gd name="connsiteY5" fmla="*/ 3050740 h 3729117"/>
              <a:gd name="connsiteX6" fmla="*/ 16216 w 3755903"/>
              <a:gd name="connsiteY6" fmla="*/ 2200752 h 3729117"/>
              <a:gd name="connsiteX7" fmla="*/ 34233 w 3755903"/>
              <a:gd name="connsiteY7" fmla="*/ 1633447 h 3729117"/>
              <a:gd name="connsiteX8" fmla="*/ 540095 w 3755903"/>
              <a:gd name="connsiteY8" fmla="*/ 291475 h 3729117"/>
              <a:gd name="connsiteX9" fmla="*/ 1648788 w 3755903"/>
              <a:gd name="connsiteY9" fmla="*/ 0 h 3729117"/>
              <a:gd name="connsiteX10" fmla="*/ 2431108 w 3755903"/>
              <a:gd name="connsiteY10" fmla="*/ 50005 h 3729117"/>
              <a:gd name="connsiteX11" fmla="*/ 3025166 w 3755903"/>
              <a:gd name="connsiteY11" fmla="*/ 370369 h 3729117"/>
              <a:gd name="connsiteX12" fmla="*/ 3382862 w 3755903"/>
              <a:gd name="connsiteY12" fmla="*/ 1171254 h 3729117"/>
              <a:gd name="connsiteX13" fmla="*/ 3459259 w 3755903"/>
              <a:gd name="connsiteY13" fmla="*/ 2214396 h 3729117"/>
              <a:gd name="connsiteX14" fmla="*/ 3428272 w 3755903"/>
              <a:gd name="connsiteY14" fmla="*/ 2656798 h 3729117"/>
              <a:gd name="connsiteX15" fmla="*/ 3289663 w 3755903"/>
              <a:gd name="connsiteY15" fmla="*/ 2978484 h 3729117"/>
              <a:gd name="connsiteX16" fmla="*/ 3749352 w 3755903"/>
              <a:gd name="connsiteY16" fmla="*/ 3256428 h 3729117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59259 w 3755903"/>
              <a:gd name="connsiteY13" fmla="*/ 2214396 h 3729114"/>
              <a:gd name="connsiteX14" fmla="*/ 3428272 w 3755903"/>
              <a:gd name="connsiteY14" fmla="*/ 2656798 h 3729114"/>
              <a:gd name="connsiteX15" fmla="*/ 3289663 w 3755903"/>
              <a:gd name="connsiteY15" fmla="*/ 2978484 h 3729114"/>
              <a:gd name="connsiteX16" fmla="*/ 3749352 w 3755903"/>
              <a:gd name="connsiteY16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59259 w 3755903"/>
              <a:gd name="connsiteY13" fmla="*/ 2214396 h 3729114"/>
              <a:gd name="connsiteX14" fmla="*/ 3422529 w 3755903"/>
              <a:gd name="connsiteY14" fmla="*/ 2656123 h 3729114"/>
              <a:gd name="connsiteX15" fmla="*/ 3289663 w 3755903"/>
              <a:gd name="connsiteY15" fmla="*/ 2978484 h 3729114"/>
              <a:gd name="connsiteX16" fmla="*/ 3749352 w 3755903"/>
              <a:gd name="connsiteY16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22529 w 3755903"/>
              <a:gd name="connsiteY13" fmla="*/ 2656123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30454 w 3755903"/>
              <a:gd name="connsiteY13" fmla="*/ 2612424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30454 w 3755903"/>
              <a:gd name="connsiteY13" fmla="*/ 2612424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8881"/>
              <a:gd name="connsiteX1" fmla="*/ 3391649 w 3755903"/>
              <a:gd name="connsiteY1" fmla="*/ 3520134 h 3728881"/>
              <a:gd name="connsiteX2" fmla="*/ 2962922 w 3755903"/>
              <a:gd name="connsiteY2" fmla="*/ 3541149 h 3728881"/>
              <a:gd name="connsiteX3" fmla="*/ 2220372 w 3755903"/>
              <a:gd name="connsiteY3" fmla="*/ 3728717 h 3728881"/>
              <a:gd name="connsiteX4" fmla="*/ 1042147 w 3755903"/>
              <a:gd name="connsiteY4" fmla="*/ 3505319 h 3728881"/>
              <a:gd name="connsiteX5" fmla="*/ 261479 w 3755903"/>
              <a:gd name="connsiteY5" fmla="*/ 3050740 h 3728881"/>
              <a:gd name="connsiteX6" fmla="*/ 16216 w 3755903"/>
              <a:gd name="connsiteY6" fmla="*/ 2200752 h 3728881"/>
              <a:gd name="connsiteX7" fmla="*/ 34233 w 3755903"/>
              <a:gd name="connsiteY7" fmla="*/ 1633447 h 3728881"/>
              <a:gd name="connsiteX8" fmla="*/ 540095 w 3755903"/>
              <a:gd name="connsiteY8" fmla="*/ 291475 h 3728881"/>
              <a:gd name="connsiteX9" fmla="*/ 1648788 w 3755903"/>
              <a:gd name="connsiteY9" fmla="*/ 0 h 3728881"/>
              <a:gd name="connsiteX10" fmla="*/ 2431108 w 3755903"/>
              <a:gd name="connsiteY10" fmla="*/ 50005 h 3728881"/>
              <a:gd name="connsiteX11" fmla="*/ 3025166 w 3755903"/>
              <a:gd name="connsiteY11" fmla="*/ 370369 h 3728881"/>
              <a:gd name="connsiteX12" fmla="*/ 3382862 w 3755903"/>
              <a:gd name="connsiteY12" fmla="*/ 1171254 h 3728881"/>
              <a:gd name="connsiteX13" fmla="*/ 3430454 w 3755903"/>
              <a:gd name="connsiteY13" fmla="*/ 2612424 h 3728881"/>
              <a:gd name="connsiteX14" fmla="*/ 3289663 w 3755903"/>
              <a:gd name="connsiteY14" fmla="*/ 2978484 h 3728881"/>
              <a:gd name="connsiteX15" fmla="*/ 3749352 w 3755903"/>
              <a:gd name="connsiteY15" fmla="*/ 3256428 h 3728881"/>
              <a:gd name="connsiteX0" fmla="*/ 3755903 w 3755903"/>
              <a:gd name="connsiteY0" fmla="*/ 3264410 h 3728816"/>
              <a:gd name="connsiteX1" fmla="*/ 3391649 w 3755903"/>
              <a:gd name="connsiteY1" fmla="*/ 3520134 h 3728816"/>
              <a:gd name="connsiteX2" fmla="*/ 2962922 w 3755903"/>
              <a:gd name="connsiteY2" fmla="*/ 3541149 h 3728816"/>
              <a:gd name="connsiteX3" fmla="*/ 2220372 w 3755903"/>
              <a:gd name="connsiteY3" fmla="*/ 3728717 h 3728816"/>
              <a:gd name="connsiteX4" fmla="*/ 1039530 w 3755903"/>
              <a:gd name="connsiteY4" fmla="*/ 3558566 h 3728816"/>
              <a:gd name="connsiteX5" fmla="*/ 261479 w 3755903"/>
              <a:gd name="connsiteY5" fmla="*/ 3050740 h 3728816"/>
              <a:gd name="connsiteX6" fmla="*/ 16216 w 3755903"/>
              <a:gd name="connsiteY6" fmla="*/ 2200752 h 3728816"/>
              <a:gd name="connsiteX7" fmla="*/ 34233 w 3755903"/>
              <a:gd name="connsiteY7" fmla="*/ 1633447 h 3728816"/>
              <a:gd name="connsiteX8" fmla="*/ 540095 w 3755903"/>
              <a:gd name="connsiteY8" fmla="*/ 291475 h 3728816"/>
              <a:gd name="connsiteX9" fmla="*/ 1648788 w 3755903"/>
              <a:gd name="connsiteY9" fmla="*/ 0 h 3728816"/>
              <a:gd name="connsiteX10" fmla="*/ 2431108 w 3755903"/>
              <a:gd name="connsiteY10" fmla="*/ 50005 h 3728816"/>
              <a:gd name="connsiteX11" fmla="*/ 3025166 w 3755903"/>
              <a:gd name="connsiteY11" fmla="*/ 370369 h 3728816"/>
              <a:gd name="connsiteX12" fmla="*/ 3382862 w 3755903"/>
              <a:gd name="connsiteY12" fmla="*/ 1171254 h 3728816"/>
              <a:gd name="connsiteX13" fmla="*/ 3430454 w 3755903"/>
              <a:gd name="connsiteY13" fmla="*/ 2612424 h 3728816"/>
              <a:gd name="connsiteX14" fmla="*/ 3289663 w 3755903"/>
              <a:gd name="connsiteY14" fmla="*/ 2978484 h 3728816"/>
              <a:gd name="connsiteX15" fmla="*/ 3749352 w 3755903"/>
              <a:gd name="connsiteY15" fmla="*/ 3256428 h 3728816"/>
              <a:gd name="connsiteX0" fmla="*/ 3750266 w 3750266"/>
              <a:gd name="connsiteY0" fmla="*/ 3264410 h 3728817"/>
              <a:gd name="connsiteX1" fmla="*/ 3386012 w 3750266"/>
              <a:gd name="connsiteY1" fmla="*/ 3520134 h 3728817"/>
              <a:gd name="connsiteX2" fmla="*/ 2957285 w 3750266"/>
              <a:gd name="connsiteY2" fmla="*/ 3541149 h 3728817"/>
              <a:gd name="connsiteX3" fmla="*/ 2214735 w 3750266"/>
              <a:gd name="connsiteY3" fmla="*/ 3728717 h 3728817"/>
              <a:gd name="connsiteX4" fmla="*/ 1033893 w 3750266"/>
              <a:gd name="connsiteY4" fmla="*/ 3558566 h 3728817"/>
              <a:gd name="connsiteX5" fmla="*/ 255842 w 3750266"/>
              <a:gd name="connsiteY5" fmla="*/ 3050740 h 3728817"/>
              <a:gd name="connsiteX6" fmla="*/ 18139 w 3750266"/>
              <a:gd name="connsiteY6" fmla="*/ 2281973 h 3728817"/>
              <a:gd name="connsiteX7" fmla="*/ 28596 w 3750266"/>
              <a:gd name="connsiteY7" fmla="*/ 1633447 h 3728817"/>
              <a:gd name="connsiteX8" fmla="*/ 534458 w 3750266"/>
              <a:gd name="connsiteY8" fmla="*/ 291475 h 3728817"/>
              <a:gd name="connsiteX9" fmla="*/ 1643151 w 3750266"/>
              <a:gd name="connsiteY9" fmla="*/ 0 h 3728817"/>
              <a:gd name="connsiteX10" fmla="*/ 2425471 w 3750266"/>
              <a:gd name="connsiteY10" fmla="*/ 50005 h 3728817"/>
              <a:gd name="connsiteX11" fmla="*/ 3019529 w 3750266"/>
              <a:gd name="connsiteY11" fmla="*/ 370369 h 3728817"/>
              <a:gd name="connsiteX12" fmla="*/ 3377225 w 3750266"/>
              <a:gd name="connsiteY12" fmla="*/ 1171254 h 3728817"/>
              <a:gd name="connsiteX13" fmla="*/ 3424817 w 3750266"/>
              <a:gd name="connsiteY13" fmla="*/ 2612424 h 3728817"/>
              <a:gd name="connsiteX14" fmla="*/ 3284026 w 3750266"/>
              <a:gd name="connsiteY14" fmla="*/ 2978484 h 3728817"/>
              <a:gd name="connsiteX15" fmla="*/ 3743715 w 3750266"/>
              <a:gd name="connsiteY15" fmla="*/ 3256428 h 3728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750266" h="3728817">
                <a:moveTo>
                  <a:pt x="3750266" y="3264410"/>
                </a:moveTo>
                <a:cubicBezTo>
                  <a:pt x="3737566" y="3279227"/>
                  <a:pt x="3518175" y="3474011"/>
                  <a:pt x="3386012" y="3520134"/>
                </a:cubicBezTo>
                <a:cubicBezTo>
                  <a:pt x="3253849" y="3566257"/>
                  <a:pt x="3152498" y="3506385"/>
                  <a:pt x="2957285" y="3541149"/>
                </a:cubicBezTo>
                <a:cubicBezTo>
                  <a:pt x="2762072" y="3575913"/>
                  <a:pt x="2535300" y="3725814"/>
                  <a:pt x="2214735" y="3728717"/>
                </a:cubicBezTo>
                <a:cubicBezTo>
                  <a:pt x="1894170" y="3731620"/>
                  <a:pt x="1360375" y="3671562"/>
                  <a:pt x="1033893" y="3558566"/>
                </a:cubicBezTo>
                <a:cubicBezTo>
                  <a:pt x="707411" y="3445570"/>
                  <a:pt x="425134" y="3263505"/>
                  <a:pt x="255842" y="3050740"/>
                </a:cubicBezTo>
                <a:cubicBezTo>
                  <a:pt x="86550" y="2837975"/>
                  <a:pt x="56013" y="2518188"/>
                  <a:pt x="18139" y="2281973"/>
                </a:cubicBezTo>
                <a:cubicBezTo>
                  <a:pt x="-19735" y="2045758"/>
                  <a:pt x="10668" y="1759550"/>
                  <a:pt x="28596" y="1633447"/>
                </a:cubicBezTo>
                <a:cubicBezTo>
                  <a:pt x="109920" y="1087868"/>
                  <a:pt x="265366" y="563716"/>
                  <a:pt x="534458" y="291475"/>
                </a:cubicBezTo>
                <a:cubicBezTo>
                  <a:pt x="803551" y="19234"/>
                  <a:pt x="1289344" y="6827"/>
                  <a:pt x="1643151" y="0"/>
                </a:cubicBezTo>
                <a:cubicBezTo>
                  <a:pt x="1856511" y="5080"/>
                  <a:pt x="2196075" y="-11723"/>
                  <a:pt x="2425471" y="50005"/>
                </a:cubicBezTo>
                <a:cubicBezTo>
                  <a:pt x="2654867" y="111733"/>
                  <a:pt x="2860903" y="183494"/>
                  <a:pt x="3019529" y="370369"/>
                </a:cubicBezTo>
                <a:cubicBezTo>
                  <a:pt x="3178155" y="557244"/>
                  <a:pt x="3309677" y="797578"/>
                  <a:pt x="3377225" y="1171254"/>
                </a:cubicBezTo>
                <a:cubicBezTo>
                  <a:pt x="3444773" y="1544930"/>
                  <a:pt x="3548826" y="1984764"/>
                  <a:pt x="3424817" y="2612424"/>
                </a:cubicBezTo>
                <a:cubicBezTo>
                  <a:pt x="3389203" y="2718531"/>
                  <a:pt x="3367291" y="2865644"/>
                  <a:pt x="3284026" y="2978484"/>
                </a:cubicBezTo>
                <a:cubicBezTo>
                  <a:pt x="3298252" y="3020691"/>
                  <a:pt x="3403215" y="3263535"/>
                  <a:pt x="3743715" y="3256428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C3FAC55-09C4-4EAD-9435-D35B1660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1" y="750899"/>
            <a:ext cx="3288851" cy="2046090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ko-KR" b="1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멀티레벨 피드백 큐 스케줄링</a:t>
            </a:r>
            <a:endParaRPr lang="ko-KR" altLang="en-US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F2934-6203-415F-89A8-DF314F572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315" y="3375348"/>
            <a:ext cx="3338285" cy="2940165"/>
          </a:xfrm>
        </p:spPr>
        <p:txBody>
          <a:bodyPr anchor="ctr">
            <a:normAutofit lnSpcReduction="10000"/>
          </a:bodyPr>
          <a:lstStyle/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큐마다 우선순위 존재</a:t>
            </a: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프로세스는 큐 종류에 상관없이 들어갈 수 있음</a:t>
            </a: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만약 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cpu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너무 많이 쓰는 프로세스가 있다면 우선순위가 낮은 큐로 보내서 조금만 실행되게 할 필요가 있음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1FC89788-D782-457C-95BA-37A2FC2B9A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31" t="-697" b="-1"/>
          <a:stretch/>
        </p:blipFill>
        <p:spPr bwMode="auto">
          <a:xfrm>
            <a:off x="4626605" y="621428"/>
            <a:ext cx="7040076" cy="543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344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FAC55-09C4-4EAD-9435-D35B1660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08" y="558209"/>
            <a:ext cx="3970725" cy="382771"/>
          </a:xfrm>
        </p:spPr>
        <p:txBody>
          <a:bodyPr/>
          <a:lstStyle/>
          <a:p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</a:rPr>
              <a:t>스케줄링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F2934-6203-415F-89A8-DF314F572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멀티프로그래밍 운영체제에서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cpu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스케줄링은 아주 중요함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멀티프로그래밍의 목표는 여러가지 프로세스가 동시에 실행되기 하여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cpu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활용성을 최대로 하는 것</a:t>
            </a:r>
            <a:endParaRPr lang="en-US" altLang="ko-KR" sz="1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I/O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대기할 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 시켜서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CPU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항상 바쁘게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만듬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320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9">
            <a:extLst>
              <a:ext uri="{FF2B5EF4-FFF2-40B4-BE49-F238E27FC236}">
                <a16:creationId xmlns:a16="http://schemas.microsoft.com/office/drawing/2014/main" id="{96A35EAA-ED80-4FF1-942C-82B1D483A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977627" y="481134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11">
            <a:extLst>
              <a:ext uri="{FF2B5EF4-FFF2-40B4-BE49-F238E27FC236}">
                <a16:creationId xmlns:a16="http://schemas.microsoft.com/office/drawing/2014/main" id="{D415F49B-3CBC-46CF-AFB5-988852D04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1010574" y="456230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23" name="Rectangle 13">
            <a:extLst>
              <a:ext uri="{FF2B5EF4-FFF2-40B4-BE49-F238E27FC236}">
                <a16:creationId xmlns:a16="http://schemas.microsoft.com/office/drawing/2014/main" id="{D0940C6F-9A54-410C-9BCD-203E8D97F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5">
            <a:extLst>
              <a:ext uri="{FF2B5EF4-FFF2-40B4-BE49-F238E27FC236}">
                <a16:creationId xmlns:a16="http://schemas.microsoft.com/office/drawing/2014/main" id="{D98B472A-D6EF-4DBE-8152-4B2AA75D8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496" y="954156"/>
            <a:ext cx="5776791" cy="5009321"/>
          </a:xfrm>
          <a:custGeom>
            <a:avLst/>
            <a:gdLst>
              <a:gd name="connsiteX0" fmla="*/ 4237554 w 7832861"/>
              <a:gd name="connsiteY0" fmla="*/ 1051 h 6021285"/>
              <a:gd name="connsiteX1" fmla="*/ 6794477 w 7832861"/>
              <a:gd name="connsiteY1" fmla="*/ 1540633 h 6021285"/>
              <a:gd name="connsiteX2" fmla="*/ 7189105 w 7832861"/>
              <a:gd name="connsiteY2" fmla="*/ 3895332 h 6021285"/>
              <a:gd name="connsiteX3" fmla="*/ 7832861 w 7832861"/>
              <a:gd name="connsiteY3" fmla="*/ 4544816 h 6021285"/>
              <a:gd name="connsiteX4" fmla="*/ 6807235 w 7832861"/>
              <a:gd name="connsiteY4" fmla="*/ 4774287 h 6021285"/>
              <a:gd name="connsiteX5" fmla="*/ 4462697 w 7832861"/>
              <a:gd name="connsiteY5" fmla="*/ 5728371 h 6021285"/>
              <a:gd name="connsiteX6" fmla="*/ 2015005 w 7832861"/>
              <a:gd name="connsiteY6" fmla="*/ 5896478 h 6021285"/>
              <a:gd name="connsiteX7" fmla="*/ 131003 w 7832861"/>
              <a:gd name="connsiteY7" fmla="*/ 4020686 h 6021285"/>
              <a:gd name="connsiteX8" fmla="*/ 1330810 w 7832861"/>
              <a:gd name="connsiteY8" fmla="*/ 518885 h 6021285"/>
              <a:gd name="connsiteX9" fmla="*/ 2228690 w 7832861"/>
              <a:gd name="connsiteY9" fmla="*/ 261285 h 6021285"/>
              <a:gd name="connsiteX10" fmla="*/ 2230235 w 7832861"/>
              <a:gd name="connsiteY10" fmla="*/ 260915 h 6021285"/>
              <a:gd name="connsiteX11" fmla="*/ 2341247 w 7832861"/>
              <a:gd name="connsiteY11" fmla="*/ 221774 h 6021285"/>
              <a:gd name="connsiteX12" fmla="*/ 2729122 w 7832861"/>
              <a:gd name="connsiteY12" fmla="*/ 145569 h 6021285"/>
              <a:gd name="connsiteX13" fmla="*/ 2759736 w 7832861"/>
              <a:gd name="connsiteY13" fmla="*/ 144080 h 6021285"/>
              <a:gd name="connsiteX14" fmla="*/ 2777664 w 7832861"/>
              <a:gd name="connsiteY14" fmla="*/ 140289 h 6021285"/>
              <a:gd name="connsiteX15" fmla="*/ 4237554 w 7832861"/>
              <a:gd name="connsiteY15" fmla="*/ 1051 h 6021285"/>
              <a:gd name="connsiteX0" fmla="*/ 4237554 w 7832861"/>
              <a:gd name="connsiteY0" fmla="*/ 1051 h 6021285"/>
              <a:gd name="connsiteX1" fmla="*/ 6794477 w 7832861"/>
              <a:gd name="connsiteY1" fmla="*/ 1540633 h 6021285"/>
              <a:gd name="connsiteX2" fmla="*/ 7189105 w 7832861"/>
              <a:gd name="connsiteY2" fmla="*/ 3895332 h 6021285"/>
              <a:gd name="connsiteX3" fmla="*/ 7832861 w 7832861"/>
              <a:gd name="connsiteY3" fmla="*/ 4544816 h 6021285"/>
              <a:gd name="connsiteX4" fmla="*/ 6807235 w 7832861"/>
              <a:gd name="connsiteY4" fmla="*/ 4774287 h 6021285"/>
              <a:gd name="connsiteX5" fmla="*/ 4462697 w 7832861"/>
              <a:gd name="connsiteY5" fmla="*/ 5728371 h 6021285"/>
              <a:gd name="connsiteX6" fmla="*/ 2015005 w 7832861"/>
              <a:gd name="connsiteY6" fmla="*/ 5896478 h 6021285"/>
              <a:gd name="connsiteX7" fmla="*/ 131003 w 7832861"/>
              <a:gd name="connsiteY7" fmla="*/ 4020686 h 6021285"/>
              <a:gd name="connsiteX8" fmla="*/ 1330810 w 7832861"/>
              <a:gd name="connsiteY8" fmla="*/ 518885 h 6021285"/>
              <a:gd name="connsiteX9" fmla="*/ 2228690 w 7832861"/>
              <a:gd name="connsiteY9" fmla="*/ 261285 h 6021285"/>
              <a:gd name="connsiteX10" fmla="*/ 2230235 w 7832861"/>
              <a:gd name="connsiteY10" fmla="*/ 260915 h 6021285"/>
              <a:gd name="connsiteX11" fmla="*/ 2729122 w 7832861"/>
              <a:gd name="connsiteY11" fmla="*/ 145569 h 6021285"/>
              <a:gd name="connsiteX12" fmla="*/ 2759736 w 7832861"/>
              <a:gd name="connsiteY12" fmla="*/ 144080 h 6021285"/>
              <a:gd name="connsiteX13" fmla="*/ 2777664 w 7832861"/>
              <a:gd name="connsiteY13" fmla="*/ 140289 h 6021285"/>
              <a:gd name="connsiteX14" fmla="*/ 4237554 w 7832861"/>
              <a:gd name="connsiteY14" fmla="*/ 1051 h 6021285"/>
              <a:gd name="connsiteX0" fmla="*/ 4237554 w 7832861"/>
              <a:gd name="connsiteY0" fmla="*/ 0 h 6020234"/>
              <a:gd name="connsiteX1" fmla="*/ 6794477 w 7832861"/>
              <a:gd name="connsiteY1" fmla="*/ 1539582 h 6020234"/>
              <a:gd name="connsiteX2" fmla="*/ 7189105 w 7832861"/>
              <a:gd name="connsiteY2" fmla="*/ 3894281 h 6020234"/>
              <a:gd name="connsiteX3" fmla="*/ 7832861 w 7832861"/>
              <a:gd name="connsiteY3" fmla="*/ 4543765 h 6020234"/>
              <a:gd name="connsiteX4" fmla="*/ 6807235 w 7832861"/>
              <a:gd name="connsiteY4" fmla="*/ 4773236 h 6020234"/>
              <a:gd name="connsiteX5" fmla="*/ 4462697 w 7832861"/>
              <a:gd name="connsiteY5" fmla="*/ 5727320 h 6020234"/>
              <a:gd name="connsiteX6" fmla="*/ 2015005 w 7832861"/>
              <a:gd name="connsiteY6" fmla="*/ 5895427 h 6020234"/>
              <a:gd name="connsiteX7" fmla="*/ 131003 w 7832861"/>
              <a:gd name="connsiteY7" fmla="*/ 4019635 h 6020234"/>
              <a:gd name="connsiteX8" fmla="*/ 1330810 w 7832861"/>
              <a:gd name="connsiteY8" fmla="*/ 517834 h 6020234"/>
              <a:gd name="connsiteX9" fmla="*/ 2228690 w 7832861"/>
              <a:gd name="connsiteY9" fmla="*/ 260234 h 6020234"/>
              <a:gd name="connsiteX10" fmla="*/ 2230235 w 7832861"/>
              <a:gd name="connsiteY10" fmla="*/ 259864 h 6020234"/>
              <a:gd name="connsiteX11" fmla="*/ 2729122 w 7832861"/>
              <a:gd name="connsiteY11" fmla="*/ 144518 h 6020234"/>
              <a:gd name="connsiteX12" fmla="*/ 2759736 w 7832861"/>
              <a:gd name="connsiteY12" fmla="*/ 143029 h 6020234"/>
              <a:gd name="connsiteX13" fmla="*/ 4237554 w 7832861"/>
              <a:gd name="connsiteY13" fmla="*/ 0 h 6020234"/>
              <a:gd name="connsiteX0" fmla="*/ 4237554 w 7832861"/>
              <a:gd name="connsiteY0" fmla="*/ 0 h 6020234"/>
              <a:gd name="connsiteX1" fmla="*/ 6794477 w 7832861"/>
              <a:gd name="connsiteY1" fmla="*/ 1539582 h 6020234"/>
              <a:gd name="connsiteX2" fmla="*/ 7189105 w 7832861"/>
              <a:gd name="connsiteY2" fmla="*/ 3894281 h 6020234"/>
              <a:gd name="connsiteX3" fmla="*/ 7832861 w 7832861"/>
              <a:gd name="connsiteY3" fmla="*/ 4543765 h 6020234"/>
              <a:gd name="connsiteX4" fmla="*/ 6807235 w 7832861"/>
              <a:gd name="connsiteY4" fmla="*/ 4773236 h 6020234"/>
              <a:gd name="connsiteX5" fmla="*/ 4462697 w 7832861"/>
              <a:gd name="connsiteY5" fmla="*/ 5727320 h 6020234"/>
              <a:gd name="connsiteX6" fmla="*/ 2015005 w 7832861"/>
              <a:gd name="connsiteY6" fmla="*/ 5895427 h 6020234"/>
              <a:gd name="connsiteX7" fmla="*/ 131003 w 7832861"/>
              <a:gd name="connsiteY7" fmla="*/ 4019635 h 6020234"/>
              <a:gd name="connsiteX8" fmla="*/ 1330810 w 7832861"/>
              <a:gd name="connsiteY8" fmla="*/ 517834 h 6020234"/>
              <a:gd name="connsiteX9" fmla="*/ 2228690 w 7832861"/>
              <a:gd name="connsiteY9" fmla="*/ 260234 h 6020234"/>
              <a:gd name="connsiteX10" fmla="*/ 2230235 w 7832861"/>
              <a:gd name="connsiteY10" fmla="*/ 259864 h 6020234"/>
              <a:gd name="connsiteX11" fmla="*/ 2729122 w 7832861"/>
              <a:gd name="connsiteY11" fmla="*/ 144518 h 6020234"/>
              <a:gd name="connsiteX12" fmla="*/ 4237554 w 7832861"/>
              <a:gd name="connsiteY12" fmla="*/ 0 h 6020234"/>
              <a:gd name="connsiteX0" fmla="*/ 4237554 w 7832861"/>
              <a:gd name="connsiteY0" fmla="*/ 0 h 6020234"/>
              <a:gd name="connsiteX1" fmla="*/ 6794477 w 7832861"/>
              <a:gd name="connsiteY1" fmla="*/ 1539582 h 6020234"/>
              <a:gd name="connsiteX2" fmla="*/ 7189105 w 7832861"/>
              <a:gd name="connsiteY2" fmla="*/ 3894281 h 6020234"/>
              <a:gd name="connsiteX3" fmla="*/ 7832861 w 7832861"/>
              <a:gd name="connsiteY3" fmla="*/ 4543765 h 6020234"/>
              <a:gd name="connsiteX4" fmla="*/ 6807235 w 7832861"/>
              <a:gd name="connsiteY4" fmla="*/ 4773236 h 6020234"/>
              <a:gd name="connsiteX5" fmla="*/ 4462697 w 7832861"/>
              <a:gd name="connsiteY5" fmla="*/ 5727320 h 6020234"/>
              <a:gd name="connsiteX6" fmla="*/ 2015005 w 7832861"/>
              <a:gd name="connsiteY6" fmla="*/ 5895427 h 6020234"/>
              <a:gd name="connsiteX7" fmla="*/ 131003 w 7832861"/>
              <a:gd name="connsiteY7" fmla="*/ 4019635 h 6020234"/>
              <a:gd name="connsiteX8" fmla="*/ 1330810 w 7832861"/>
              <a:gd name="connsiteY8" fmla="*/ 517834 h 6020234"/>
              <a:gd name="connsiteX9" fmla="*/ 2228690 w 7832861"/>
              <a:gd name="connsiteY9" fmla="*/ 260234 h 6020234"/>
              <a:gd name="connsiteX10" fmla="*/ 2729122 w 7832861"/>
              <a:gd name="connsiteY10" fmla="*/ 144518 h 6020234"/>
              <a:gd name="connsiteX11" fmla="*/ 4237554 w 7832861"/>
              <a:gd name="connsiteY11" fmla="*/ 0 h 6020234"/>
              <a:gd name="connsiteX0" fmla="*/ 4237554 w 7832861"/>
              <a:gd name="connsiteY0" fmla="*/ 0 h 6020234"/>
              <a:gd name="connsiteX1" fmla="*/ 6794477 w 7832861"/>
              <a:gd name="connsiteY1" fmla="*/ 1539582 h 6020234"/>
              <a:gd name="connsiteX2" fmla="*/ 7189105 w 7832861"/>
              <a:gd name="connsiteY2" fmla="*/ 3894281 h 6020234"/>
              <a:gd name="connsiteX3" fmla="*/ 7832861 w 7832861"/>
              <a:gd name="connsiteY3" fmla="*/ 4543765 h 6020234"/>
              <a:gd name="connsiteX4" fmla="*/ 6807235 w 7832861"/>
              <a:gd name="connsiteY4" fmla="*/ 4773236 h 6020234"/>
              <a:gd name="connsiteX5" fmla="*/ 4462697 w 7832861"/>
              <a:gd name="connsiteY5" fmla="*/ 5727320 h 6020234"/>
              <a:gd name="connsiteX6" fmla="*/ 2015005 w 7832861"/>
              <a:gd name="connsiteY6" fmla="*/ 5895427 h 6020234"/>
              <a:gd name="connsiteX7" fmla="*/ 131003 w 7832861"/>
              <a:gd name="connsiteY7" fmla="*/ 4019635 h 6020234"/>
              <a:gd name="connsiteX8" fmla="*/ 1330810 w 7832861"/>
              <a:gd name="connsiteY8" fmla="*/ 517834 h 6020234"/>
              <a:gd name="connsiteX9" fmla="*/ 2729122 w 7832861"/>
              <a:gd name="connsiteY9" fmla="*/ 144518 h 6020234"/>
              <a:gd name="connsiteX10" fmla="*/ 4237554 w 7832861"/>
              <a:gd name="connsiteY10" fmla="*/ 0 h 6020234"/>
              <a:gd name="connsiteX0" fmla="*/ 4237554 w 7832861"/>
              <a:gd name="connsiteY0" fmla="*/ 0 h 6020234"/>
              <a:gd name="connsiteX1" fmla="*/ 6794477 w 7832861"/>
              <a:gd name="connsiteY1" fmla="*/ 1539582 h 6020234"/>
              <a:gd name="connsiteX2" fmla="*/ 7189105 w 7832861"/>
              <a:gd name="connsiteY2" fmla="*/ 3894281 h 6020234"/>
              <a:gd name="connsiteX3" fmla="*/ 7832861 w 7832861"/>
              <a:gd name="connsiteY3" fmla="*/ 4543765 h 6020234"/>
              <a:gd name="connsiteX4" fmla="*/ 6807235 w 7832861"/>
              <a:gd name="connsiteY4" fmla="*/ 4773236 h 6020234"/>
              <a:gd name="connsiteX5" fmla="*/ 4462697 w 7832861"/>
              <a:gd name="connsiteY5" fmla="*/ 5727320 h 6020234"/>
              <a:gd name="connsiteX6" fmla="*/ 2015005 w 7832861"/>
              <a:gd name="connsiteY6" fmla="*/ 5895427 h 6020234"/>
              <a:gd name="connsiteX7" fmla="*/ 131003 w 7832861"/>
              <a:gd name="connsiteY7" fmla="*/ 4019635 h 6020234"/>
              <a:gd name="connsiteX8" fmla="*/ 1330810 w 7832861"/>
              <a:gd name="connsiteY8" fmla="*/ 517834 h 6020234"/>
              <a:gd name="connsiteX9" fmla="*/ 2729122 w 7832861"/>
              <a:gd name="connsiteY9" fmla="*/ 144518 h 6020234"/>
              <a:gd name="connsiteX10" fmla="*/ 4237554 w 7832861"/>
              <a:gd name="connsiteY10" fmla="*/ 0 h 6020234"/>
              <a:gd name="connsiteX0" fmla="*/ 4237554 w 7832861"/>
              <a:gd name="connsiteY0" fmla="*/ 0 h 6020234"/>
              <a:gd name="connsiteX1" fmla="*/ 6794477 w 7832861"/>
              <a:gd name="connsiteY1" fmla="*/ 1539582 h 6020234"/>
              <a:gd name="connsiteX2" fmla="*/ 7189105 w 7832861"/>
              <a:gd name="connsiteY2" fmla="*/ 3894281 h 6020234"/>
              <a:gd name="connsiteX3" fmla="*/ 7832861 w 7832861"/>
              <a:gd name="connsiteY3" fmla="*/ 4543765 h 6020234"/>
              <a:gd name="connsiteX4" fmla="*/ 6807235 w 7832861"/>
              <a:gd name="connsiteY4" fmla="*/ 4773236 h 6020234"/>
              <a:gd name="connsiteX5" fmla="*/ 4462697 w 7832861"/>
              <a:gd name="connsiteY5" fmla="*/ 5727320 h 6020234"/>
              <a:gd name="connsiteX6" fmla="*/ 2015005 w 7832861"/>
              <a:gd name="connsiteY6" fmla="*/ 5895427 h 6020234"/>
              <a:gd name="connsiteX7" fmla="*/ 131003 w 7832861"/>
              <a:gd name="connsiteY7" fmla="*/ 4019635 h 6020234"/>
              <a:gd name="connsiteX8" fmla="*/ 1330810 w 7832861"/>
              <a:gd name="connsiteY8" fmla="*/ 517834 h 6020234"/>
              <a:gd name="connsiteX9" fmla="*/ 2780941 w 7832861"/>
              <a:gd name="connsiteY9" fmla="*/ 69783 h 6020234"/>
              <a:gd name="connsiteX10" fmla="*/ 4237554 w 7832861"/>
              <a:gd name="connsiteY10" fmla="*/ 0 h 6020234"/>
              <a:gd name="connsiteX0" fmla="*/ 4237554 w 7832861"/>
              <a:gd name="connsiteY0" fmla="*/ 0 h 6020234"/>
              <a:gd name="connsiteX1" fmla="*/ 6794477 w 7832861"/>
              <a:gd name="connsiteY1" fmla="*/ 1539582 h 6020234"/>
              <a:gd name="connsiteX2" fmla="*/ 7189105 w 7832861"/>
              <a:gd name="connsiteY2" fmla="*/ 3894281 h 6020234"/>
              <a:gd name="connsiteX3" fmla="*/ 7832861 w 7832861"/>
              <a:gd name="connsiteY3" fmla="*/ 4543765 h 6020234"/>
              <a:gd name="connsiteX4" fmla="*/ 6807235 w 7832861"/>
              <a:gd name="connsiteY4" fmla="*/ 4773236 h 6020234"/>
              <a:gd name="connsiteX5" fmla="*/ 4462697 w 7832861"/>
              <a:gd name="connsiteY5" fmla="*/ 5727320 h 6020234"/>
              <a:gd name="connsiteX6" fmla="*/ 2015005 w 7832861"/>
              <a:gd name="connsiteY6" fmla="*/ 5895427 h 6020234"/>
              <a:gd name="connsiteX7" fmla="*/ 131003 w 7832861"/>
              <a:gd name="connsiteY7" fmla="*/ 4019635 h 6020234"/>
              <a:gd name="connsiteX8" fmla="*/ 1330810 w 7832861"/>
              <a:gd name="connsiteY8" fmla="*/ 517834 h 6020234"/>
              <a:gd name="connsiteX9" fmla="*/ 2780941 w 7832861"/>
              <a:gd name="connsiteY9" fmla="*/ 69783 h 6020234"/>
              <a:gd name="connsiteX10" fmla="*/ 4237554 w 7832861"/>
              <a:gd name="connsiteY10" fmla="*/ 0 h 6020234"/>
              <a:gd name="connsiteX0" fmla="*/ 4237554 w 7832861"/>
              <a:gd name="connsiteY0" fmla="*/ 0 h 6035181"/>
              <a:gd name="connsiteX1" fmla="*/ 6794477 w 7832861"/>
              <a:gd name="connsiteY1" fmla="*/ 1554529 h 6035181"/>
              <a:gd name="connsiteX2" fmla="*/ 7189105 w 7832861"/>
              <a:gd name="connsiteY2" fmla="*/ 3909228 h 6035181"/>
              <a:gd name="connsiteX3" fmla="*/ 7832861 w 7832861"/>
              <a:gd name="connsiteY3" fmla="*/ 4558712 h 6035181"/>
              <a:gd name="connsiteX4" fmla="*/ 6807235 w 7832861"/>
              <a:gd name="connsiteY4" fmla="*/ 4788183 h 6035181"/>
              <a:gd name="connsiteX5" fmla="*/ 4462697 w 7832861"/>
              <a:gd name="connsiteY5" fmla="*/ 5742267 h 6035181"/>
              <a:gd name="connsiteX6" fmla="*/ 2015005 w 7832861"/>
              <a:gd name="connsiteY6" fmla="*/ 5910374 h 6035181"/>
              <a:gd name="connsiteX7" fmla="*/ 131003 w 7832861"/>
              <a:gd name="connsiteY7" fmla="*/ 4034582 h 6035181"/>
              <a:gd name="connsiteX8" fmla="*/ 1330810 w 7832861"/>
              <a:gd name="connsiteY8" fmla="*/ 532781 h 6035181"/>
              <a:gd name="connsiteX9" fmla="*/ 2780941 w 7832861"/>
              <a:gd name="connsiteY9" fmla="*/ 84730 h 6035181"/>
              <a:gd name="connsiteX10" fmla="*/ 4237554 w 7832861"/>
              <a:gd name="connsiteY10" fmla="*/ 0 h 6035181"/>
              <a:gd name="connsiteX0" fmla="*/ 4237554 w 7832861"/>
              <a:gd name="connsiteY0" fmla="*/ 0 h 6035181"/>
              <a:gd name="connsiteX1" fmla="*/ 6794477 w 7832861"/>
              <a:gd name="connsiteY1" fmla="*/ 1554529 h 6035181"/>
              <a:gd name="connsiteX2" fmla="*/ 7189105 w 7832861"/>
              <a:gd name="connsiteY2" fmla="*/ 3909228 h 6035181"/>
              <a:gd name="connsiteX3" fmla="*/ 7832861 w 7832861"/>
              <a:gd name="connsiteY3" fmla="*/ 4558712 h 6035181"/>
              <a:gd name="connsiteX4" fmla="*/ 6807235 w 7832861"/>
              <a:gd name="connsiteY4" fmla="*/ 4788183 h 6035181"/>
              <a:gd name="connsiteX5" fmla="*/ 4462697 w 7832861"/>
              <a:gd name="connsiteY5" fmla="*/ 5742267 h 6035181"/>
              <a:gd name="connsiteX6" fmla="*/ 2015005 w 7832861"/>
              <a:gd name="connsiteY6" fmla="*/ 5910374 h 6035181"/>
              <a:gd name="connsiteX7" fmla="*/ 131003 w 7832861"/>
              <a:gd name="connsiteY7" fmla="*/ 4034582 h 6035181"/>
              <a:gd name="connsiteX8" fmla="*/ 1330810 w 7832861"/>
              <a:gd name="connsiteY8" fmla="*/ 532781 h 6035181"/>
              <a:gd name="connsiteX9" fmla="*/ 2780941 w 7832861"/>
              <a:gd name="connsiteY9" fmla="*/ 84730 h 6035181"/>
              <a:gd name="connsiteX10" fmla="*/ 4237554 w 7832861"/>
              <a:gd name="connsiteY10" fmla="*/ 0 h 6035181"/>
              <a:gd name="connsiteX0" fmla="*/ 4237554 w 7832861"/>
              <a:gd name="connsiteY0" fmla="*/ 0 h 6035181"/>
              <a:gd name="connsiteX1" fmla="*/ 6794477 w 7832861"/>
              <a:gd name="connsiteY1" fmla="*/ 1554529 h 6035181"/>
              <a:gd name="connsiteX2" fmla="*/ 7189105 w 7832861"/>
              <a:gd name="connsiteY2" fmla="*/ 3909228 h 6035181"/>
              <a:gd name="connsiteX3" fmla="*/ 7832861 w 7832861"/>
              <a:gd name="connsiteY3" fmla="*/ 4558712 h 6035181"/>
              <a:gd name="connsiteX4" fmla="*/ 6807235 w 7832861"/>
              <a:gd name="connsiteY4" fmla="*/ 4788183 h 6035181"/>
              <a:gd name="connsiteX5" fmla="*/ 4462697 w 7832861"/>
              <a:gd name="connsiteY5" fmla="*/ 5742267 h 6035181"/>
              <a:gd name="connsiteX6" fmla="*/ 2015005 w 7832861"/>
              <a:gd name="connsiteY6" fmla="*/ 5910374 h 6035181"/>
              <a:gd name="connsiteX7" fmla="*/ 131003 w 7832861"/>
              <a:gd name="connsiteY7" fmla="*/ 4034582 h 6035181"/>
              <a:gd name="connsiteX8" fmla="*/ 1330810 w 7832861"/>
              <a:gd name="connsiteY8" fmla="*/ 532781 h 6035181"/>
              <a:gd name="connsiteX9" fmla="*/ 2780941 w 7832861"/>
              <a:gd name="connsiteY9" fmla="*/ 144519 h 6035181"/>
              <a:gd name="connsiteX10" fmla="*/ 4237554 w 7832861"/>
              <a:gd name="connsiteY10" fmla="*/ 0 h 6035181"/>
              <a:gd name="connsiteX0" fmla="*/ 4237554 w 7832861"/>
              <a:gd name="connsiteY0" fmla="*/ 0 h 6035181"/>
              <a:gd name="connsiteX1" fmla="*/ 6794477 w 7832861"/>
              <a:gd name="connsiteY1" fmla="*/ 1554529 h 6035181"/>
              <a:gd name="connsiteX2" fmla="*/ 7189105 w 7832861"/>
              <a:gd name="connsiteY2" fmla="*/ 3909228 h 6035181"/>
              <a:gd name="connsiteX3" fmla="*/ 7832861 w 7832861"/>
              <a:gd name="connsiteY3" fmla="*/ 4558712 h 6035181"/>
              <a:gd name="connsiteX4" fmla="*/ 6807235 w 7832861"/>
              <a:gd name="connsiteY4" fmla="*/ 4788183 h 6035181"/>
              <a:gd name="connsiteX5" fmla="*/ 4462697 w 7832861"/>
              <a:gd name="connsiteY5" fmla="*/ 5742267 h 6035181"/>
              <a:gd name="connsiteX6" fmla="*/ 2015005 w 7832861"/>
              <a:gd name="connsiteY6" fmla="*/ 5910374 h 6035181"/>
              <a:gd name="connsiteX7" fmla="*/ 131003 w 7832861"/>
              <a:gd name="connsiteY7" fmla="*/ 4034582 h 6035181"/>
              <a:gd name="connsiteX8" fmla="*/ 1330810 w 7832861"/>
              <a:gd name="connsiteY8" fmla="*/ 607516 h 6035181"/>
              <a:gd name="connsiteX9" fmla="*/ 2780941 w 7832861"/>
              <a:gd name="connsiteY9" fmla="*/ 144519 h 6035181"/>
              <a:gd name="connsiteX10" fmla="*/ 4237554 w 7832861"/>
              <a:gd name="connsiteY10" fmla="*/ 0 h 6035181"/>
              <a:gd name="connsiteX0" fmla="*/ 4265780 w 7861087"/>
              <a:gd name="connsiteY0" fmla="*/ 0 h 6035181"/>
              <a:gd name="connsiteX1" fmla="*/ 6822703 w 7861087"/>
              <a:gd name="connsiteY1" fmla="*/ 1554529 h 6035181"/>
              <a:gd name="connsiteX2" fmla="*/ 7217331 w 7861087"/>
              <a:gd name="connsiteY2" fmla="*/ 3909228 h 6035181"/>
              <a:gd name="connsiteX3" fmla="*/ 7861087 w 7861087"/>
              <a:gd name="connsiteY3" fmla="*/ 4558712 h 6035181"/>
              <a:gd name="connsiteX4" fmla="*/ 6835461 w 7861087"/>
              <a:gd name="connsiteY4" fmla="*/ 4788183 h 6035181"/>
              <a:gd name="connsiteX5" fmla="*/ 4490923 w 7861087"/>
              <a:gd name="connsiteY5" fmla="*/ 5742267 h 6035181"/>
              <a:gd name="connsiteX6" fmla="*/ 2043231 w 7861087"/>
              <a:gd name="connsiteY6" fmla="*/ 5910374 h 6035181"/>
              <a:gd name="connsiteX7" fmla="*/ 159229 w 7861087"/>
              <a:gd name="connsiteY7" fmla="*/ 4034582 h 6035181"/>
              <a:gd name="connsiteX8" fmla="*/ 1289943 w 7861087"/>
              <a:gd name="connsiteY8" fmla="*/ 622464 h 6035181"/>
              <a:gd name="connsiteX9" fmla="*/ 2809167 w 7861087"/>
              <a:gd name="connsiteY9" fmla="*/ 144519 h 6035181"/>
              <a:gd name="connsiteX10" fmla="*/ 4265780 w 7861087"/>
              <a:gd name="connsiteY10" fmla="*/ 0 h 6035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861087" h="6035181">
                <a:moveTo>
                  <a:pt x="4265780" y="0"/>
                </a:moveTo>
                <a:cubicBezTo>
                  <a:pt x="5338002" y="21445"/>
                  <a:pt x="6383269" y="390941"/>
                  <a:pt x="6822703" y="1554529"/>
                </a:cubicBezTo>
                <a:cubicBezTo>
                  <a:pt x="7159410" y="2314095"/>
                  <a:pt x="7103165" y="3447531"/>
                  <a:pt x="7217331" y="3909228"/>
                </a:cubicBezTo>
                <a:cubicBezTo>
                  <a:pt x="7342397" y="4433062"/>
                  <a:pt x="7861087" y="4558712"/>
                  <a:pt x="7861087" y="4558712"/>
                </a:cubicBezTo>
                <a:cubicBezTo>
                  <a:pt x="7709964" y="4623369"/>
                  <a:pt x="7377128" y="4620797"/>
                  <a:pt x="6835461" y="4788183"/>
                </a:cubicBezTo>
                <a:cubicBezTo>
                  <a:pt x="6293793" y="4955568"/>
                  <a:pt x="5289626" y="5555233"/>
                  <a:pt x="4490923" y="5742267"/>
                </a:cubicBezTo>
                <a:cubicBezTo>
                  <a:pt x="3692220" y="5929300"/>
                  <a:pt x="2765184" y="6194987"/>
                  <a:pt x="2043231" y="5910374"/>
                </a:cubicBezTo>
                <a:cubicBezTo>
                  <a:pt x="1321278" y="5625761"/>
                  <a:pt x="284777" y="4915900"/>
                  <a:pt x="159229" y="4034582"/>
                </a:cubicBezTo>
                <a:cubicBezTo>
                  <a:pt x="33681" y="3153264"/>
                  <a:pt x="-456595" y="1392285"/>
                  <a:pt x="1289943" y="622464"/>
                </a:cubicBezTo>
                <a:cubicBezTo>
                  <a:pt x="2241160" y="260608"/>
                  <a:pt x="2324710" y="230825"/>
                  <a:pt x="2809167" y="144519"/>
                </a:cubicBezTo>
                <a:cubicBezTo>
                  <a:pt x="3450164" y="31575"/>
                  <a:pt x="3780243" y="8313"/>
                  <a:pt x="4265780" y="0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C3FAC55-09C4-4EAD-9435-D35B1660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956" y="1735115"/>
            <a:ext cx="3983505" cy="24213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4800" b="1"/>
              <a:t>스케줄링</a:t>
            </a:r>
          </a:p>
        </p:txBody>
      </p:sp>
      <p:sp>
        <p:nvSpPr>
          <p:cNvPr id="25" name="Freeform: Shape 17">
            <a:extLst>
              <a:ext uri="{FF2B5EF4-FFF2-40B4-BE49-F238E27FC236}">
                <a16:creationId xmlns:a16="http://schemas.microsoft.com/office/drawing/2014/main" id="{FB69A980-D397-4383-991D-6DC2FB1C3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286044">
            <a:off x="735556" y="935488"/>
            <a:ext cx="4587669" cy="3813636"/>
          </a:xfrm>
          <a:custGeom>
            <a:avLst/>
            <a:gdLst>
              <a:gd name="connsiteX0" fmla="*/ -39 w 914430"/>
              <a:gd name="connsiteY0" fmla="*/ 747812 h 753584"/>
              <a:gd name="connsiteX1" fmla="*/ 400011 w 914430"/>
              <a:gd name="connsiteY1" fmla="*/ 737144 h 753584"/>
              <a:gd name="connsiteX2" fmla="*/ 891787 w 914430"/>
              <a:gd name="connsiteY2" fmla="*/ 487303 h 753584"/>
              <a:gd name="connsiteX3" fmla="*/ 665854 w 914430"/>
              <a:gd name="connsiteY3" fmla="*/ 3528 h 753584"/>
              <a:gd name="connsiteX4" fmla="*/ 136835 w 914430"/>
              <a:gd name="connsiteY4" fmla="*/ 319854 h 753584"/>
              <a:gd name="connsiteX5" fmla="*/ 134168 w 914430"/>
              <a:gd name="connsiteY5" fmla="*/ 630845 h 753584"/>
              <a:gd name="connsiteX6" fmla="*/ -39 w 914430"/>
              <a:gd name="connsiteY6" fmla="*/ 747812 h 753584"/>
              <a:gd name="connsiteX0" fmla="*/ 0 w 855235"/>
              <a:gd name="connsiteY0" fmla="*/ 741453 h 759943"/>
              <a:gd name="connsiteX1" fmla="*/ 340855 w 855235"/>
              <a:gd name="connsiteY1" fmla="*/ 737153 h 759943"/>
              <a:gd name="connsiteX2" fmla="*/ 832631 w 855235"/>
              <a:gd name="connsiteY2" fmla="*/ 487312 h 759943"/>
              <a:gd name="connsiteX3" fmla="*/ 606698 w 855235"/>
              <a:gd name="connsiteY3" fmla="*/ 3537 h 759943"/>
              <a:gd name="connsiteX4" fmla="*/ 77679 w 855235"/>
              <a:gd name="connsiteY4" fmla="*/ 319863 h 759943"/>
              <a:gd name="connsiteX5" fmla="*/ 75012 w 855235"/>
              <a:gd name="connsiteY5" fmla="*/ 630854 h 759943"/>
              <a:gd name="connsiteX6" fmla="*/ 0 w 855235"/>
              <a:gd name="connsiteY6" fmla="*/ 741453 h 759943"/>
              <a:gd name="connsiteX0" fmla="*/ 0 w 850882"/>
              <a:gd name="connsiteY0" fmla="*/ 741453 h 766485"/>
              <a:gd name="connsiteX1" fmla="*/ 348748 w 850882"/>
              <a:gd name="connsiteY1" fmla="*/ 746704 h 766485"/>
              <a:gd name="connsiteX2" fmla="*/ 832631 w 850882"/>
              <a:gd name="connsiteY2" fmla="*/ 487312 h 766485"/>
              <a:gd name="connsiteX3" fmla="*/ 606698 w 850882"/>
              <a:gd name="connsiteY3" fmla="*/ 3537 h 766485"/>
              <a:gd name="connsiteX4" fmla="*/ 77679 w 850882"/>
              <a:gd name="connsiteY4" fmla="*/ 319863 h 766485"/>
              <a:gd name="connsiteX5" fmla="*/ 75012 w 850882"/>
              <a:gd name="connsiteY5" fmla="*/ 630854 h 766485"/>
              <a:gd name="connsiteX6" fmla="*/ 0 w 850882"/>
              <a:gd name="connsiteY6" fmla="*/ 741453 h 766485"/>
              <a:gd name="connsiteX0" fmla="*/ 0 w 850882"/>
              <a:gd name="connsiteY0" fmla="*/ 741453 h 764365"/>
              <a:gd name="connsiteX1" fmla="*/ 348748 w 850882"/>
              <a:gd name="connsiteY1" fmla="*/ 746704 h 764365"/>
              <a:gd name="connsiteX2" fmla="*/ 832631 w 850882"/>
              <a:gd name="connsiteY2" fmla="*/ 487312 h 764365"/>
              <a:gd name="connsiteX3" fmla="*/ 606698 w 850882"/>
              <a:gd name="connsiteY3" fmla="*/ 3537 h 764365"/>
              <a:gd name="connsiteX4" fmla="*/ 77679 w 850882"/>
              <a:gd name="connsiteY4" fmla="*/ 319863 h 764365"/>
              <a:gd name="connsiteX5" fmla="*/ 75012 w 850882"/>
              <a:gd name="connsiteY5" fmla="*/ 630854 h 764365"/>
              <a:gd name="connsiteX6" fmla="*/ 0 w 850882"/>
              <a:gd name="connsiteY6" fmla="*/ 741453 h 764365"/>
              <a:gd name="connsiteX0" fmla="*/ 0 w 832466"/>
              <a:gd name="connsiteY0" fmla="*/ 731902 h 763437"/>
              <a:gd name="connsiteX1" fmla="*/ 330332 w 832466"/>
              <a:gd name="connsiteY1" fmla="*/ 746704 h 763437"/>
              <a:gd name="connsiteX2" fmla="*/ 814215 w 832466"/>
              <a:gd name="connsiteY2" fmla="*/ 487312 h 763437"/>
              <a:gd name="connsiteX3" fmla="*/ 588282 w 832466"/>
              <a:gd name="connsiteY3" fmla="*/ 3537 h 763437"/>
              <a:gd name="connsiteX4" fmla="*/ 59263 w 832466"/>
              <a:gd name="connsiteY4" fmla="*/ 319863 h 763437"/>
              <a:gd name="connsiteX5" fmla="*/ 56596 w 832466"/>
              <a:gd name="connsiteY5" fmla="*/ 630854 h 763437"/>
              <a:gd name="connsiteX6" fmla="*/ 0 w 832466"/>
              <a:gd name="connsiteY6" fmla="*/ 731902 h 763437"/>
              <a:gd name="connsiteX0" fmla="*/ 0 w 831373"/>
              <a:gd name="connsiteY0" fmla="*/ 731902 h 763086"/>
              <a:gd name="connsiteX1" fmla="*/ 330332 w 831373"/>
              <a:gd name="connsiteY1" fmla="*/ 746704 h 763086"/>
              <a:gd name="connsiteX2" fmla="*/ 812900 w 831373"/>
              <a:gd name="connsiteY2" fmla="*/ 492088 h 763086"/>
              <a:gd name="connsiteX3" fmla="*/ 588282 w 831373"/>
              <a:gd name="connsiteY3" fmla="*/ 3537 h 763086"/>
              <a:gd name="connsiteX4" fmla="*/ 59263 w 831373"/>
              <a:gd name="connsiteY4" fmla="*/ 319863 h 763086"/>
              <a:gd name="connsiteX5" fmla="*/ 56596 w 831373"/>
              <a:gd name="connsiteY5" fmla="*/ 630854 h 763086"/>
              <a:gd name="connsiteX6" fmla="*/ 0 w 831373"/>
              <a:gd name="connsiteY6" fmla="*/ 731902 h 763086"/>
              <a:gd name="connsiteX0" fmla="*/ 0 w 830248"/>
              <a:gd name="connsiteY0" fmla="*/ 731902 h 763086"/>
              <a:gd name="connsiteX1" fmla="*/ 330332 w 830248"/>
              <a:gd name="connsiteY1" fmla="*/ 746704 h 763086"/>
              <a:gd name="connsiteX2" fmla="*/ 812900 w 830248"/>
              <a:gd name="connsiteY2" fmla="*/ 492088 h 763086"/>
              <a:gd name="connsiteX3" fmla="*/ 588282 w 830248"/>
              <a:gd name="connsiteY3" fmla="*/ 3537 h 763086"/>
              <a:gd name="connsiteX4" fmla="*/ 59263 w 830248"/>
              <a:gd name="connsiteY4" fmla="*/ 319863 h 763086"/>
              <a:gd name="connsiteX5" fmla="*/ 56596 w 830248"/>
              <a:gd name="connsiteY5" fmla="*/ 630854 h 763086"/>
              <a:gd name="connsiteX6" fmla="*/ 0 w 830248"/>
              <a:gd name="connsiteY6" fmla="*/ 731902 h 763086"/>
              <a:gd name="connsiteX0" fmla="*/ 0 w 828752"/>
              <a:gd name="connsiteY0" fmla="*/ 731902 h 769484"/>
              <a:gd name="connsiteX1" fmla="*/ 367164 w 828752"/>
              <a:gd name="connsiteY1" fmla="*/ 754664 h 769484"/>
              <a:gd name="connsiteX2" fmla="*/ 812900 w 828752"/>
              <a:gd name="connsiteY2" fmla="*/ 492088 h 769484"/>
              <a:gd name="connsiteX3" fmla="*/ 588282 w 828752"/>
              <a:gd name="connsiteY3" fmla="*/ 3537 h 769484"/>
              <a:gd name="connsiteX4" fmla="*/ 59263 w 828752"/>
              <a:gd name="connsiteY4" fmla="*/ 319863 h 769484"/>
              <a:gd name="connsiteX5" fmla="*/ 56596 w 828752"/>
              <a:gd name="connsiteY5" fmla="*/ 630854 h 769484"/>
              <a:gd name="connsiteX6" fmla="*/ 0 w 828752"/>
              <a:gd name="connsiteY6" fmla="*/ 731902 h 769484"/>
              <a:gd name="connsiteX0" fmla="*/ 0 w 828752"/>
              <a:gd name="connsiteY0" fmla="*/ 731902 h 761354"/>
              <a:gd name="connsiteX1" fmla="*/ 367164 w 828752"/>
              <a:gd name="connsiteY1" fmla="*/ 754664 h 761354"/>
              <a:gd name="connsiteX2" fmla="*/ 812900 w 828752"/>
              <a:gd name="connsiteY2" fmla="*/ 492088 h 761354"/>
              <a:gd name="connsiteX3" fmla="*/ 588282 w 828752"/>
              <a:gd name="connsiteY3" fmla="*/ 3537 h 761354"/>
              <a:gd name="connsiteX4" fmla="*/ 59263 w 828752"/>
              <a:gd name="connsiteY4" fmla="*/ 319863 h 761354"/>
              <a:gd name="connsiteX5" fmla="*/ 56596 w 828752"/>
              <a:gd name="connsiteY5" fmla="*/ 630854 h 761354"/>
              <a:gd name="connsiteX6" fmla="*/ 0 w 828752"/>
              <a:gd name="connsiteY6" fmla="*/ 731902 h 761354"/>
              <a:gd name="connsiteX0" fmla="*/ 0 w 828286"/>
              <a:gd name="connsiteY0" fmla="*/ 731902 h 764135"/>
              <a:gd name="connsiteX1" fmla="*/ 373741 w 828286"/>
              <a:gd name="connsiteY1" fmla="*/ 757848 h 764135"/>
              <a:gd name="connsiteX2" fmla="*/ 812900 w 828286"/>
              <a:gd name="connsiteY2" fmla="*/ 492088 h 764135"/>
              <a:gd name="connsiteX3" fmla="*/ 588282 w 828286"/>
              <a:gd name="connsiteY3" fmla="*/ 3537 h 764135"/>
              <a:gd name="connsiteX4" fmla="*/ 59263 w 828286"/>
              <a:gd name="connsiteY4" fmla="*/ 319863 h 764135"/>
              <a:gd name="connsiteX5" fmla="*/ 56596 w 828286"/>
              <a:gd name="connsiteY5" fmla="*/ 630854 h 764135"/>
              <a:gd name="connsiteX6" fmla="*/ 0 w 828286"/>
              <a:gd name="connsiteY6" fmla="*/ 731902 h 764135"/>
              <a:gd name="connsiteX0" fmla="*/ 0 w 826698"/>
              <a:gd name="connsiteY0" fmla="*/ 684914 h 717147"/>
              <a:gd name="connsiteX1" fmla="*/ 373741 w 826698"/>
              <a:gd name="connsiteY1" fmla="*/ 710860 h 717147"/>
              <a:gd name="connsiteX2" fmla="*/ 812900 w 826698"/>
              <a:gd name="connsiteY2" fmla="*/ 445100 h 717147"/>
              <a:gd name="connsiteX3" fmla="*/ 581207 w 826698"/>
              <a:gd name="connsiteY3" fmla="*/ 14091 h 717147"/>
              <a:gd name="connsiteX4" fmla="*/ 59263 w 826698"/>
              <a:gd name="connsiteY4" fmla="*/ 272875 h 717147"/>
              <a:gd name="connsiteX5" fmla="*/ 56596 w 826698"/>
              <a:gd name="connsiteY5" fmla="*/ 583866 h 717147"/>
              <a:gd name="connsiteX6" fmla="*/ 0 w 826698"/>
              <a:gd name="connsiteY6" fmla="*/ 684914 h 717147"/>
              <a:gd name="connsiteX0" fmla="*/ 0 w 824673"/>
              <a:gd name="connsiteY0" fmla="*/ 684914 h 717147"/>
              <a:gd name="connsiteX1" fmla="*/ 373741 w 824673"/>
              <a:gd name="connsiteY1" fmla="*/ 710860 h 717147"/>
              <a:gd name="connsiteX2" fmla="*/ 812900 w 824673"/>
              <a:gd name="connsiteY2" fmla="*/ 445100 h 717147"/>
              <a:gd name="connsiteX3" fmla="*/ 581207 w 824673"/>
              <a:gd name="connsiteY3" fmla="*/ 14091 h 717147"/>
              <a:gd name="connsiteX4" fmla="*/ 59263 w 824673"/>
              <a:gd name="connsiteY4" fmla="*/ 272875 h 717147"/>
              <a:gd name="connsiteX5" fmla="*/ 56596 w 824673"/>
              <a:gd name="connsiteY5" fmla="*/ 583866 h 717147"/>
              <a:gd name="connsiteX6" fmla="*/ 0 w 824673"/>
              <a:gd name="connsiteY6" fmla="*/ 684914 h 717147"/>
              <a:gd name="connsiteX0" fmla="*/ 0 w 824673"/>
              <a:gd name="connsiteY0" fmla="*/ 674404 h 706637"/>
              <a:gd name="connsiteX1" fmla="*/ 373741 w 824673"/>
              <a:gd name="connsiteY1" fmla="*/ 700350 h 706637"/>
              <a:gd name="connsiteX2" fmla="*/ 812900 w 824673"/>
              <a:gd name="connsiteY2" fmla="*/ 434590 h 706637"/>
              <a:gd name="connsiteX3" fmla="*/ 581207 w 824673"/>
              <a:gd name="connsiteY3" fmla="*/ 3581 h 706637"/>
              <a:gd name="connsiteX4" fmla="*/ 59263 w 824673"/>
              <a:gd name="connsiteY4" fmla="*/ 262365 h 706637"/>
              <a:gd name="connsiteX5" fmla="*/ 56596 w 824673"/>
              <a:gd name="connsiteY5" fmla="*/ 573356 h 706637"/>
              <a:gd name="connsiteX6" fmla="*/ 0 w 824673"/>
              <a:gd name="connsiteY6" fmla="*/ 674404 h 706637"/>
              <a:gd name="connsiteX0" fmla="*/ 0 w 824673"/>
              <a:gd name="connsiteY0" fmla="*/ 674404 h 705498"/>
              <a:gd name="connsiteX1" fmla="*/ 373741 w 824673"/>
              <a:gd name="connsiteY1" fmla="*/ 700350 h 705498"/>
              <a:gd name="connsiteX2" fmla="*/ 812900 w 824673"/>
              <a:gd name="connsiteY2" fmla="*/ 434590 h 705498"/>
              <a:gd name="connsiteX3" fmla="*/ 581207 w 824673"/>
              <a:gd name="connsiteY3" fmla="*/ 3581 h 705498"/>
              <a:gd name="connsiteX4" fmla="*/ 59263 w 824673"/>
              <a:gd name="connsiteY4" fmla="*/ 262365 h 705498"/>
              <a:gd name="connsiteX5" fmla="*/ 56596 w 824673"/>
              <a:gd name="connsiteY5" fmla="*/ 573356 h 705498"/>
              <a:gd name="connsiteX6" fmla="*/ 0 w 824673"/>
              <a:gd name="connsiteY6" fmla="*/ 674404 h 705498"/>
              <a:gd name="connsiteX0" fmla="*/ 0 w 825801"/>
              <a:gd name="connsiteY0" fmla="*/ 674404 h 712003"/>
              <a:gd name="connsiteX1" fmla="*/ 373741 w 825801"/>
              <a:gd name="connsiteY1" fmla="*/ 700350 h 712003"/>
              <a:gd name="connsiteX2" fmla="*/ 814209 w 825801"/>
              <a:gd name="connsiteY2" fmla="*/ 448725 h 712003"/>
              <a:gd name="connsiteX3" fmla="*/ 581207 w 825801"/>
              <a:gd name="connsiteY3" fmla="*/ 3581 h 712003"/>
              <a:gd name="connsiteX4" fmla="*/ 59263 w 825801"/>
              <a:gd name="connsiteY4" fmla="*/ 262365 h 712003"/>
              <a:gd name="connsiteX5" fmla="*/ 56596 w 825801"/>
              <a:gd name="connsiteY5" fmla="*/ 573356 h 712003"/>
              <a:gd name="connsiteX6" fmla="*/ 0 w 825801"/>
              <a:gd name="connsiteY6" fmla="*/ 674404 h 712003"/>
              <a:gd name="connsiteX0" fmla="*/ 0 w 825354"/>
              <a:gd name="connsiteY0" fmla="*/ 674404 h 712003"/>
              <a:gd name="connsiteX1" fmla="*/ 373741 w 825354"/>
              <a:gd name="connsiteY1" fmla="*/ 700350 h 712003"/>
              <a:gd name="connsiteX2" fmla="*/ 814209 w 825354"/>
              <a:gd name="connsiteY2" fmla="*/ 448725 h 712003"/>
              <a:gd name="connsiteX3" fmla="*/ 581207 w 825354"/>
              <a:gd name="connsiteY3" fmla="*/ 3581 h 712003"/>
              <a:gd name="connsiteX4" fmla="*/ 59263 w 825354"/>
              <a:gd name="connsiteY4" fmla="*/ 262365 h 712003"/>
              <a:gd name="connsiteX5" fmla="*/ 56596 w 825354"/>
              <a:gd name="connsiteY5" fmla="*/ 573356 h 712003"/>
              <a:gd name="connsiteX6" fmla="*/ 0 w 825354"/>
              <a:gd name="connsiteY6" fmla="*/ 674404 h 712003"/>
              <a:gd name="connsiteX0" fmla="*/ 0 w 824001"/>
              <a:gd name="connsiteY0" fmla="*/ 674404 h 702198"/>
              <a:gd name="connsiteX1" fmla="*/ 429494 w 824001"/>
              <a:gd name="connsiteY1" fmla="*/ 688873 h 702198"/>
              <a:gd name="connsiteX2" fmla="*/ 814209 w 824001"/>
              <a:gd name="connsiteY2" fmla="*/ 448725 h 702198"/>
              <a:gd name="connsiteX3" fmla="*/ 581207 w 824001"/>
              <a:gd name="connsiteY3" fmla="*/ 3581 h 702198"/>
              <a:gd name="connsiteX4" fmla="*/ 59263 w 824001"/>
              <a:gd name="connsiteY4" fmla="*/ 262365 h 702198"/>
              <a:gd name="connsiteX5" fmla="*/ 56596 w 824001"/>
              <a:gd name="connsiteY5" fmla="*/ 573356 h 702198"/>
              <a:gd name="connsiteX6" fmla="*/ 0 w 824001"/>
              <a:gd name="connsiteY6" fmla="*/ 674404 h 702198"/>
              <a:gd name="connsiteX0" fmla="*/ 0 w 824001"/>
              <a:gd name="connsiteY0" fmla="*/ 674404 h 693317"/>
              <a:gd name="connsiteX1" fmla="*/ 429494 w 824001"/>
              <a:gd name="connsiteY1" fmla="*/ 688873 h 693317"/>
              <a:gd name="connsiteX2" fmla="*/ 814209 w 824001"/>
              <a:gd name="connsiteY2" fmla="*/ 448725 h 693317"/>
              <a:gd name="connsiteX3" fmla="*/ 581207 w 824001"/>
              <a:gd name="connsiteY3" fmla="*/ 3581 h 693317"/>
              <a:gd name="connsiteX4" fmla="*/ 59263 w 824001"/>
              <a:gd name="connsiteY4" fmla="*/ 262365 h 693317"/>
              <a:gd name="connsiteX5" fmla="*/ 56596 w 824001"/>
              <a:gd name="connsiteY5" fmla="*/ 573356 h 693317"/>
              <a:gd name="connsiteX6" fmla="*/ 0 w 824001"/>
              <a:gd name="connsiteY6" fmla="*/ 674404 h 693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4001" h="693317">
                <a:moveTo>
                  <a:pt x="0" y="674404"/>
                </a:moveTo>
                <a:cubicBezTo>
                  <a:pt x="170947" y="672309"/>
                  <a:pt x="289590" y="704889"/>
                  <a:pt x="429494" y="688873"/>
                </a:cubicBezTo>
                <a:cubicBezTo>
                  <a:pt x="585106" y="671059"/>
                  <a:pt x="788924" y="562940"/>
                  <a:pt x="814209" y="448725"/>
                </a:cubicBezTo>
                <a:cubicBezTo>
                  <a:pt x="839495" y="334510"/>
                  <a:pt x="832857" y="49206"/>
                  <a:pt x="581207" y="3581"/>
                </a:cubicBezTo>
                <a:cubicBezTo>
                  <a:pt x="485480" y="-3562"/>
                  <a:pt x="91955" y="-26684"/>
                  <a:pt x="59263" y="262365"/>
                </a:cubicBezTo>
                <a:cubicBezTo>
                  <a:pt x="43357" y="371331"/>
                  <a:pt x="56596" y="510015"/>
                  <a:pt x="56596" y="573356"/>
                </a:cubicBezTo>
                <a:cubicBezTo>
                  <a:pt x="57073" y="645079"/>
                  <a:pt x="0" y="674404"/>
                  <a:pt x="0" y="674404"/>
                </a:cubicBezTo>
                <a:close/>
              </a:path>
            </a:pathLst>
          </a:custGeom>
          <a:noFill/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752318E-D247-4ED8-8B91-ED4663F23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746" y="1000537"/>
            <a:ext cx="5776791" cy="5009321"/>
          </a:xfrm>
          <a:custGeom>
            <a:avLst/>
            <a:gdLst>
              <a:gd name="connsiteX0" fmla="*/ 4237554 w 7832861"/>
              <a:gd name="connsiteY0" fmla="*/ 1051 h 6021285"/>
              <a:gd name="connsiteX1" fmla="*/ 6794477 w 7832861"/>
              <a:gd name="connsiteY1" fmla="*/ 1540633 h 6021285"/>
              <a:gd name="connsiteX2" fmla="*/ 7189105 w 7832861"/>
              <a:gd name="connsiteY2" fmla="*/ 3895332 h 6021285"/>
              <a:gd name="connsiteX3" fmla="*/ 7832861 w 7832861"/>
              <a:gd name="connsiteY3" fmla="*/ 4544816 h 6021285"/>
              <a:gd name="connsiteX4" fmla="*/ 6807235 w 7832861"/>
              <a:gd name="connsiteY4" fmla="*/ 4774287 h 6021285"/>
              <a:gd name="connsiteX5" fmla="*/ 4462697 w 7832861"/>
              <a:gd name="connsiteY5" fmla="*/ 5728371 h 6021285"/>
              <a:gd name="connsiteX6" fmla="*/ 2015005 w 7832861"/>
              <a:gd name="connsiteY6" fmla="*/ 5896478 h 6021285"/>
              <a:gd name="connsiteX7" fmla="*/ 131003 w 7832861"/>
              <a:gd name="connsiteY7" fmla="*/ 4020686 h 6021285"/>
              <a:gd name="connsiteX8" fmla="*/ 1330810 w 7832861"/>
              <a:gd name="connsiteY8" fmla="*/ 518885 h 6021285"/>
              <a:gd name="connsiteX9" fmla="*/ 2228690 w 7832861"/>
              <a:gd name="connsiteY9" fmla="*/ 261285 h 6021285"/>
              <a:gd name="connsiteX10" fmla="*/ 2230235 w 7832861"/>
              <a:gd name="connsiteY10" fmla="*/ 260915 h 6021285"/>
              <a:gd name="connsiteX11" fmla="*/ 2341247 w 7832861"/>
              <a:gd name="connsiteY11" fmla="*/ 221774 h 6021285"/>
              <a:gd name="connsiteX12" fmla="*/ 2729122 w 7832861"/>
              <a:gd name="connsiteY12" fmla="*/ 145569 h 6021285"/>
              <a:gd name="connsiteX13" fmla="*/ 2759736 w 7832861"/>
              <a:gd name="connsiteY13" fmla="*/ 144080 h 6021285"/>
              <a:gd name="connsiteX14" fmla="*/ 2777664 w 7832861"/>
              <a:gd name="connsiteY14" fmla="*/ 140289 h 6021285"/>
              <a:gd name="connsiteX15" fmla="*/ 4237554 w 7832861"/>
              <a:gd name="connsiteY15" fmla="*/ 1051 h 6021285"/>
              <a:gd name="connsiteX0" fmla="*/ 4237554 w 7832861"/>
              <a:gd name="connsiteY0" fmla="*/ 1051 h 6021285"/>
              <a:gd name="connsiteX1" fmla="*/ 6794477 w 7832861"/>
              <a:gd name="connsiteY1" fmla="*/ 1540633 h 6021285"/>
              <a:gd name="connsiteX2" fmla="*/ 7189105 w 7832861"/>
              <a:gd name="connsiteY2" fmla="*/ 3895332 h 6021285"/>
              <a:gd name="connsiteX3" fmla="*/ 7832861 w 7832861"/>
              <a:gd name="connsiteY3" fmla="*/ 4544816 h 6021285"/>
              <a:gd name="connsiteX4" fmla="*/ 6807235 w 7832861"/>
              <a:gd name="connsiteY4" fmla="*/ 4774287 h 6021285"/>
              <a:gd name="connsiteX5" fmla="*/ 4462697 w 7832861"/>
              <a:gd name="connsiteY5" fmla="*/ 5728371 h 6021285"/>
              <a:gd name="connsiteX6" fmla="*/ 2015005 w 7832861"/>
              <a:gd name="connsiteY6" fmla="*/ 5896478 h 6021285"/>
              <a:gd name="connsiteX7" fmla="*/ 131003 w 7832861"/>
              <a:gd name="connsiteY7" fmla="*/ 4020686 h 6021285"/>
              <a:gd name="connsiteX8" fmla="*/ 1330810 w 7832861"/>
              <a:gd name="connsiteY8" fmla="*/ 518885 h 6021285"/>
              <a:gd name="connsiteX9" fmla="*/ 2228690 w 7832861"/>
              <a:gd name="connsiteY9" fmla="*/ 261285 h 6021285"/>
              <a:gd name="connsiteX10" fmla="*/ 2230235 w 7832861"/>
              <a:gd name="connsiteY10" fmla="*/ 260915 h 6021285"/>
              <a:gd name="connsiteX11" fmla="*/ 2729122 w 7832861"/>
              <a:gd name="connsiteY11" fmla="*/ 145569 h 6021285"/>
              <a:gd name="connsiteX12" fmla="*/ 2759736 w 7832861"/>
              <a:gd name="connsiteY12" fmla="*/ 144080 h 6021285"/>
              <a:gd name="connsiteX13" fmla="*/ 2777664 w 7832861"/>
              <a:gd name="connsiteY13" fmla="*/ 140289 h 6021285"/>
              <a:gd name="connsiteX14" fmla="*/ 4237554 w 7832861"/>
              <a:gd name="connsiteY14" fmla="*/ 1051 h 6021285"/>
              <a:gd name="connsiteX0" fmla="*/ 4237554 w 7832861"/>
              <a:gd name="connsiteY0" fmla="*/ 0 h 6020234"/>
              <a:gd name="connsiteX1" fmla="*/ 6794477 w 7832861"/>
              <a:gd name="connsiteY1" fmla="*/ 1539582 h 6020234"/>
              <a:gd name="connsiteX2" fmla="*/ 7189105 w 7832861"/>
              <a:gd name="connsiteY2" fmla="*/ 3894281 h 6020234"/>
              <a:gd name="connsiteX3" fmla="*/ 7832861 w 7832861"/>
              <a:gd name="connsiteY3" fmla="*/ 4543765 h 6020234"/>
              <a:gd name="connsiteX4" fmla="*/ 6807235 w 7832861"/>
              <a:gd name="connsiteY4" fmla="*/ 4773236 h 6020234"/>
              <a:gd name="connsiteX5" fmla="*/ 4462697 w 7832861"/>
              <a:gd name="connsiteY5" fmla="*/ 5727320 h 6020234"/>
              <a:gd name="connsiteX6" fmla="*/ 2015005 w 7832861"/>
              <a:gd name="connsiteY6" fmla="*/ 5895427 h 6020234"/>
              <a:gd name="connsiteX7" fmla="*/ 131003 w 7832861"/>
              <a:gd name="connsiteY7" fmla="*/ 4019635 h 6020234"/>
              <a:gd name="connsiteX8" fmla="*/ 1330810 w 7832861"/>
              <a:gd name="connsiteY8" fmla="*/ 517834 h 6020234"/>
              <a:gd name="connsiteX9" fmla="*/ 2228690 w 7832861"/>
              <a:gd name="connsiteY9" fmla="*/ 260234 h 6020234"/>
              <a:gd name="connsiteX10" fmla="*/ 2230235 w 7832861"/>
              <a:gd name="connsiteY10" fmla="*/ 259864 h 6020234"/>
              <a:gd name="connsiteX11" fmla="*/ 2729122 w 7832861"/>
              <a:gd name="connsiteY11" fmla="*/ 144518 h 6020234"/>
              <a:gd name="connsiteX12" fmla="*/ 2759736 w 7832861"/>
              <a:gd name="connsiteY12" fmla="*/ 143029 h 6020234"/>
              <a:gd name="connsiteX13" fmla="*/ 4237554 w 7832861"/>
              <a:gd name="connsiteY13" fmla="*/ 0 h 6020234"/>
              <a:gd name="connsiteX0" fmla="*/ 4237554 w 7832861"/>
              <a:gd name="connsiteY0" fmla="*/ 0 h 6020234"/>
              <a:gd name="connsiteX1" fmla="*/ 6794477 w 7832861"/>
              <a:gd name="connsiteY1" fmla="*/ 1539582 h 6020234"/>
              <a:gd name="connsiteX2" fmla="*/ 7189105 w 7832861"/>
              <a:gd name="connsiteY2" fmla="*/ 3894281 h 6020234"/>
              <a:gd name="connsiteX3" fmla="*/ 7832861 w 7832861"/>
              <a:gd name="connsiteY3" fmla="*/ 4543765 h 6020234"/>
              <a:gd name="connsiteX4" fmla="*/ 6807235 w 7832861"/>
              <a:gd name="connsiteY4" fmla="*/ 4773236 h 6020234"/>
              <a:gd name="connsiteX5" fmla="*/ 4462697 w 7832861"/>
              <a:gd name="connsiteY5" fmla="*/ 5727320 h 6020234"/>
              <a:gd name="connsiteX6" fmla="*/ 2015005 w 7832861"/>
              <a:gd name="connsiteY6" fmla="*/ 5895427 h 6020234"/>
              <a:gd name="connsiteX7" fmla="*/ 131003 w 7832861"/>
              <a:gd name="connsiteY7" fmla="*/ 4019635 h 6020234"/>
              <a:gd name="connsiteX8" fmla="*/ 1330810 w 7832861"/>
              <a:gd name="connsiteY8" fmla="*/ 517834 h 6020234"/>
              <a:gd name="connsiteX9" fmla="*/ 2228690 w 7832861"/>
              <a:gd name="connsiteY9" fmla="*/ 260234 h 6020234"/>
              <a:gd name="connsiteX10" fmla="*/ 2230235 w 7832861"/>
              <a:gd name="connsiteY10" fmla="*/ 259864 h 6020234"/>
              <a:gd name="connsiteX11" fmla="*/ 2729122 w 7832861"/>
              <a:gd name="connsiteY11" fmla="*/ 144518 h 6020234"/>
              <a:gd name="connsiteX12" fmla="*/ 4237554 w 7832861"/>
              <a:gd name="connsiteY12" fmla="*/ 0 h 6020234"/>
              <a:gd name="connsiteX0" fmla="*/ 4237554 w 7832861"/>
              <a:gd name="connsiteY0" fmla="*/ 0 h 6020234"/>
              <a:gd name="connsiteX1" fmla="*/ 6794477 w 7832861"/>
              <a:gd name="connsiteY1" fmla="*/ 1539582 h 6020234"/>
              <a:gd name="connsiteX2" fmla="*/ 7189105 w 7832861"/>
              <a:gd name="connsiteY2" fmla="*/ 3894281 h 6020234"/>
              <a:gd name="connsiteX3" fmla="*/ 7832861 w 7832861"/>
              <a:gd name="connsiteY3" fmla="*/ 4543765 h 6020234"/>
              <a:gd name="connsiteX4" fmla="*/ 6807235 w 7832861"/>
              <a:gd name="connsiteY4" fmla="*/ 4773236 h 6020234"/>
              <a:gd name="connsiteX5" fmla="*/ 4462697 w 7832861"/>
              <a:gd name="connsiteY5" fmla="*/ 5727320 h 6020234"/>
              <a:gd name="connsiteX6" fmla="*/ 2015005 w 7832861"/>
              <a:gd name="connsiteY6" fmla="*/ 5895427 h 6020234"/>
              <a:gd name="connsiteX7" fmla="*/ 131003 w 7832861"/>
              <a:gd name="connsiteY7" fmla="*/ 4019635 h 6020234"/>
              <a:gd name="connsiteX8" fmla="*/ 1330810 w 7832861"/>
              <a:gd name="connsiteY8" fmla="*/ 517834 h 6020234"/>
              <a:gd name="connsiteX9" fmla="*/ 2228690 w 7832861"/>
              <a:gd name="connsiteY9" fmla="*/ 260234 h 6020234"/>
              <a:gd name="connsiteX10" fmla="*/ 2729122 w 7832861"/>
              <a:gd name="connsiteY10" fmla="*/ 144518 h 6020234"/>
              <a:gd name="connsiteX11" fmla="*/ 4237554 w 7832861"/>
              <a:gd name="connsiteY11" fmla="*/ 0 h 6020234"/>
              <a:gd name="connsiteX0" fmla="*/ 4237554 w 7832861"/>
              <a:gd name="connsiteY0" fmla="*/ 0 h 6020234"/>
              <a:gd name="connsiteX1" fmla="*/ 6794477 w 7832861"/>
              <a:gd name="connsiteY1" fmla="*/ 1539582 h 6020234"/>
              <a:gd name="connsiteX2" fmla="*/ 7189105 w 7832861"/>
              <a:gd name="connsiteY2" fmla="*/ 3894281 h 6020234"/>
              <a:gd name="connsiteX3" fmla="*/ 7832861 w 7832861"/>
              <a:gd name="connsiteY3" fmla="*/ 4543765 h 6020234"/>
              <a:gd name="connsiteX4" fmla="*/ 6807235 w 7832861"/>
              <a:gd name="connsiteY4" fmla="*/ 4773236 h 6020234"/>
              <a:gd name="connsiteX5" fmla="*/ 4462697 w 7832861"/>
              <a:gd name="connsiteY5" fmla="*/ 5727320 h 6020234"/>
              <a:gd name="connsiteX6" fmla="*/ 2015005 w 7832861"/>
              <a:gd name="connsiteY6" fmla="*/ 5895427 h 6020234"/>
              <a:gd name="connsiteX7" fmla="*/ 131003 w 7832861"/>
              <a:gd name="connsiteY7" fmla="*/ 4019635 h 6020234"/>
              <a:gd name="connsiteX8" fmla="*/ 1330810 w 7832861"/>
              <a:gd name="connsiteY8" fmla="*/ 517834 h 6020234"/>
              <a:gd name="connsiteX9" fmla="*/ 2729122 w 7832861"/>
              <a:gd name="connsiteY9" fmla="*/ 144518 h 6020234"/>
              <a:gd name="connsiteX10" fmla="*/ 4237554 w 7832861"/>
              <a:gd name="connsiteY10" fmla="*/ 0 h 6020234"/>
              <a:gd name="connsiteX0" fmla="*/ 4237554 w 7832861"/>
              <a:gd name="connsiteY0" fmla="*/ 0 h 6020234"/>
              <a:gd name="connsiteX1" fmla="*/ 6794477 w 7832861"/>
              <a:gd name="connsiteY1" fmla="*/ 1539582 h 6020234"/>
              <a:gd name="connsiteX2" fmla="*/ 7189105 w 7832861"/>
              <a:gd name="connsiteY2" fmla="*/ 3894281 h 6020234"/>
              <a:gd name="connsiteX3" fmla="*/ 7832861 w 7832861"/>
              <a:gd name="connsiteY3" fmla="*/ 4543765 h 6020234"/>
              <a:gd name="connsiteX4" fmla="*/ 6807235 w 7832861"/>
              <a:gd name="connsiteY4" fmla="*/ 4773236 h 6020234"/>
              <a:gd name="connsiteX5" fmla="*/ 4462697 w 7832861"/>
              <a:gd name="connsiteY5" fmla="*/ 5727320 h 6020234"/>
              <a:gd name="connsiteX6" fmla="*/ 2015005 w 7832861"/>
              <a:gd name="connsiteY6" fmla="*/ 5895427 h 6020234"/>
              <a:gd name="connsiteX7" fmla="*/ 131003 w 7832861"/>
              <a:gd name="connsiteY7" fmla="*/ 4019635 h 6020234"/>
              <a:gd name="connsiteX8" fmla="*/ 1330810 w 7832861"/>
              <a:gd name="connsiteY8" fmla="*/ 517834 h 6020234"/>
              <a:gd name="connsiteX9" fmla="*/ 2729122 w 7832861"/>
              <a:gd name="connsiteY9" fmla="*/ 144518 h 6020234"/>
              <a:gd name="connsiteX10" fmla="*/ 4237554 w 7832861"/>
              <a:gd name="connsiteY10" fmla="*/ 0 h 6020234"/>
              <a:gd name="connsiteX0" fmla="*/ 4237554 w 7832861"/>
              <a:gd name="connsiteY0" fmla="*/ 0 h 6020234"/>
              <a:gd name="connsiteX1" fmla="*/ 6794477 w 7832861"/>
              <a:gd name="connsiteY1" fmla="*/ 1539582 h 6020234"/>
              <a:gd name="connsiteX2" fmla="*/ 7189105 w 7832861"/>
              <a:gd name="connsiteY2" fmla="*/ 3894281 h 6020234"/>
              <a:gd name="connsiteX3" fmla="*/ 7832861 w 7832861"/>
              <a:gd name="connsiteY3" fmla="*/ 4543765 h 6020234"/>
              <a:gd name="connsiteX4" fmla="*/ 6807235 w 7832861"/>
              <a:gd name="connsiteY4" fmla="*/ 4773236 h 6020234"/>
              <a:gd name="connsiteX5" fmla="*/ 4462697 w 7832861"/>
              <a:gd name="connsiteY5" fmla="*/ 5727320 h 6020234"/>
              <a:gd name="connsiteX6" fmla="*/ 2015005 w 7832861"/>
              <a:gd name="connsiteY6" fmla="*/ 5895427 h 6020234"/>
              <a:gd name="connsiteX7" fmla="*/ 131003 w 7832861"/>
              <a:gd name="connsiteY7" fmla="*/ 4019635 h 6020234"/>
              <a:gd name="connsiteX8" fmla="*/ 1330810 w 7832861"/>
              <a:gd name="connsiteY8" fmla="*/ 517834 h 6020234"/>
              <a:gd name="connsiteX9" fmla="*/ 2780941 w 7832861"/>
              <a:gd name="connsiteY9" fmla="*/ 69783 h 6020234"/>
              <a:gd name="connsiteX10" fmla="*/ 4237554 w 7832861"/>
              <a:gd name="connsiteY10" fmla="*/ 0 h 6020234"/>
              <a:gd name="connsiteX0" fmla="*/ 4237554 w 7832861"/>
              <a:gd name="connsiteY0" fmla="*/ 0 h 6020234"/>
              <a:gd name="connsiteX1" fmla="*/ 6794477 w 7832861"/>
              <a:gd name="connsiteY1" fmla="*/ 1539582 h 6020234"/>
              <a:gd name="connsiteX2" fmla="*/ 7189105 w 7832861"/>
              <a:gd name="connsiteY2" fmla="*/ 3894281 h 6020234"/>
              <a:gd name="connsiteX3" fmla="*/ 7832861 w 7832861"/>
              <a:gd name="connsiteY3" fmla="*/ 4543765 h 6020234"/>
              <a:gd name="connsiteX4" fmla="*/ 6807235 w 7832861"/>
              <a:gd name="connsiteY4" fmla="*/ 4773236 h 6020234"/>
              <a:gd name="connsiteX5" fmla="*/ 4462697 w 7832861"/>
              <a:gd name="connsiteY5" fmla="*/ 5727320 h 6020234"/>
              <a:gd name="connsiteX6" fmla="*/ 2015005 w 7832861"/>
              <a:gd name="connsiteY6" fmla="*/ 5895427 h 6020234"/>
              <a:gd name="connsiteX7" fmla="*/ 131003 w 7832861"/>
              <a:gd name="connsiteY7" fmla="*/ 4019635 h 6020234"/>
              <a:gd name="connsiteX8" fmla="*/ 1330810 w 7832861"/>
              <a:gd name="connsiteY8" fmla="*/ 517834 h 6020234"/>
              <a:gd name="connsiteX9" fmla="*/ 2780941 w 7832861"/>
              <a:gd name="connsiteY9" fmla="*/ 69783 h 6020234"/>
              <a:gd name="connsiteX10" fmla="*/ 4237554 w 7832861"/>
              <a:gd name="connsiteY10" fmla="*/ 0 h 6020234"/>
              <a:gd name="connsiteX0" fmla="*/ 4237554 w 7832861"/>
              <a:gd name="connsiteY0" fmla="*/ 0 h 6035181"/>
              <a:gd name="connsiteX1" fmla="*/ 6794477 w 7832861"/>
              <a:gd name="connsiteY1" fmla="*/ 1554529 h 6035181"/>
              <a:gd name="connsiteX2" fmla="*/ 7189105 w 7832861"/>
              <a:gd name="connsiteY2" fmla="*/ 3909228 h 6035181"/>
              <a:gd name="connsiteX3" fmla="*/ 7832861 w 7832861"/>
              <a:gd name="connsiteY3" fmla="*/ 4558712 h 6035181"/>
              <a:gd name="connsiteX4" fmla="*/ 6807235 w 7832861"/>
              <a:gd name="connsiteY4" fmla="*/ 4788183 h 6035181"/>
              <a:gd name="connsiteX5" fmla="*/ 4462697 w 7832861"/>
              <a:gd name="connsiteY5" fmla="*/ 5742267 h 6035181"/>
              <a:gd name="connsiteX6" fmla="*/ 2015005 w 7832861"/>
              <a:gd name="connsiteY6" fmla="*/ 5910374 h 6035181"/>
              <a:gd name="connsiteX7" fmla="*/ 131003 w 7832861"/>
              <a:gd name="connsiteY7" fmla="*/ 4034582 h 6035181"/>
              <a:gd name="connsiteX8" fmla="*/ 1330810 w 7832861"/>
              <a:gd name="connsiteY8" fmla="*/ 532781 h 6035181"/>
              <a:gd name="connsiteX9" fmla="*/ 2780941 w 7832861"/>
              <a:gd name="connsiteY9" fmla="*/ 84730 h 6035181"/>
              <a:gd name="connsiteX10" fmla="*/ 4237554 w 7832861"/>
              <a:gd name="connsiteY10" fmla="*/ 0 h 6035181"/>
              <a:gd name="connsiteX0" fmla="*/ 4237554 w 7832861"/>
              <a:gd name="connsiteY0" fmla="*/ 0 h 6035181"/>
              <a:gd name="connsiteX1" fmla="*/ 6794477 w 7832861"/>
              <a:gd name="connsiteY1" fmla="*/ 1554529 h 6035181"/>
              <a:gd name="connsiteX2" fmla="*/ 7189105 w 7832861"/>
              <a:gd name="connsiteY2" fmla="*/ 3909228 h 6035181"/>
              <a:gd name="connsiteX3" fmla="*/ 7832861 w 7832861"/>
              <a:gd name="connsiteY3" fmla="*/ 4558712 h 6035181"/>
              <a:gd name="connsiteX4" fmla="*/ 6807235 w 7832861"/>
              <a:gd name="connsiteY4" fmla="*/ 4788183 h 6035181"/>
              <a:gd name="connsiteX5" fmla="*/ 4462697 w 7832861"/>
              <a:gd name="connsiteY5" fmla="*/ 5742267 h 6035181"/>
              <a:gd name="connsiteX6" fmla="*/ 2015005 w 7832861"/>
              <a:gd name="connsiteY6" fmla="*/ 5910374 h 6035181"/>
              <a:gd name="connsiteX7" fmla="*/ 131003 w 7832861"/>
              <a:gd name="connsiteY7" fmla="*/ 4034582 h 6035181"/>
              <a:gd name="connsiteX8" fmla="*/ 1330810 w 7832861"/>
              <a:gd name="connsiteY8" fmla="*/ 532781 h 6035181"/>
              <a:gd name="connsiteX9" fmla="*/ 2780941 w 7832861"/>
              <a:gd name="connsiteY9" fmla="*/ 84730 h 6035181"/>
              <a:gd name="connsiteX10" fmla="*/ 4237554 w 7832861"/>
              <a:gd name="connsiteY10" fmla="*/ 0 h 6035181"/>
              <a:gd name="connsiteX0" fmla="*/ 4237554 w 7832861"/>
              <a:gd name="connsiteY0" fmla="*/ 0 h 6035181"/>
              <a:gd name="connsiteX1" fmla="*/ 6794477 w 7832861"/>
              <a:gd name="connsiteY1" fmla="*/ 1554529 h 6035181"/>
              <a:gd name="connsiteX2" fmla="*/ 7189105 w 7832861"/>
              <a:gd name="connsiteY2" fmla="*/ 3909228 h 6035181"/>
              <a:gd name="connsiteX3" fmla="*/ 7832861 w 7832861"/>
              <a:gd name="connsiteY3" fmla="*/ 4558712 h 6035181"/>
              <a:gd name="connsiteX4" fmla="*/ 6807235 w 7832861"/>
              <a:gd name="connsiteY4" fmla="*/ 4788183 h 6035181"/>
              <a:gd name="connsiteX5" fmla="*/ 4462697 w 7832861"/>
              <a:gd name="connsiteY5" fmla="*/ 5742267 h 6035181"/>
              <a:gd name="connsiteX6" fmla="*/ 2015005 w 7832861"/>
              <a:gd name="connsiteY6" fmla="*/ 5910374 h 6035181"/>
              <a:gd name="connsiteX7" fmla="*/ 131003 w 7832861"/>
              <a:gd name="connsiteY7" fmla="*/ 4034582 h 6035181"/>
              <a:gd name="connsiteX8" fmla="*/ 1330810 w 7832861"/>
              <a:gd name="connsiteY8" fmla="*/ 532781 h 6035181"/>
              <a:gd name="connsiteX9" fmla="*/ 2780941 w 7832861"/>
              <a:gd name="connsiteY9" fmla="*/ 144519 h 6035181"/>
              <a:gd name="connsiteX10" fmla="*/ 4237554 w 7832861"/>
              <a:gd name="connsiteY10" fmla="*/ 0 h 6035181"/>
              <a:gd name="connsiteX0" fmla="*/ 4237554 w 7832861"/>
              <a:gd name="connsiteY0" fmla="*/ 0 h 6035181"/>
              <a:gd name="connsiteX1" fmla="*/ 6794477 w 7832861"/>
              <a:gd name="connsiteY1" fmla="*/ 1554529 h 6035181"/>
              <a:gd name="connsiteX2" fmla="*/ 7189105 w 7832861"/>
              <a:gd name="connsiteY2" fmla="*/ 3909228 h 6035181"/>
              <a:gd name="connsiteX3" fmla="*/ 7832861 w 7832861"/>
              <a:gd name="connsiteY3" fmla="*/ 4558712 h 6035181"/>
              <a:gd name="connsiteX4" fmla="*/ 6807235 w 7832861"/>
              <a:gd name="connsiteY4" fmla="*/ 4788183 h 6035181"/>
              <a:gd name="connsiteX5" fmla="*/ 4462697 w 7832861"/>
              <a:gd name="connsiteY5" fmla="*/ 5742267 h 6035181"/>
              <a:gd name="connsiteX6" fmla="*/ 2015005 w 7832861"/>
              <a:gd name="connsiteY6" fmla="*/ 5910374 h 6035181"/>
              <a:gd name="connsiteX7" fmla="*/ 131003 w 7832861"/>
              <a:gd name="connsiteY7" fmla="*/ 4034582 h 6035181"/>
              <a:gd name="connsiteX8" fmla="*/ 1330810 w 7832861"/>
              <a:gd name="connsiteY8" fmla="*/ 607516 h 6035181"/>
              <a:gd name="connsiteX9" fmla="*/ 2780941 w 7832861"/>
              <a:gd name="connsiteY9" fmla="*/ 144519 h 6035181"/>
              <a:gd name="connsiteX10" fmla="*/ 4237554 w 7832861"/>
              <a:gd name="connsiteY10" fmla="*/ 0 h 6035181"/>
              <a:gd name="connsiteX0" fmla="*/ 4265780 w 7861087"/>
              <a:gd name="connsiteY0" fmla="*/ 0 h 6035181"/>
              <a:gd name="connsiteX1" fmla="*/ 6822703 w 7861087"/>
              <a:gd name="connsiteY1" fmla="*/ 1554529 h 6035181"/>
              <a:gd name="connsiteX2" fmla="*/ 7217331 w 7861087"/>
              <a:gd name="connsiteY2" fmla="*/ 3909228 h 6035181"/>
              <a:gd name="connsiteX3" fmla="*/ 7861087 w 7861087"/>
              <a:gd name="connsiteY3" fmla="*/ 4558712 h 6035181"/>
              <a:gd name="connsiteX4" fmla="*/ 6835461 w 7861087"/>
              <a:gd name="connsiteY4" fmla="*/ 4788183 h 6035181"/>
              <a:gd name="connsiteX5" fmla="*/ 4490923 w 7861087"/>
              <a:gd name="connsiteY5" fmla="*/ 5742267 h 6035181"/>
              <a:gd name="connsiteX6" fmla="*/ 2043231 w 7861087"/>
              <a:gd name="connsiteY6" fmla="*/ 5910374 h 6035181"/>
              <a:gd name="connsiteX7" fmla="*/ 159229 w 7861087"/>
              <a:gd name="connsiteY7" fmla="*/ 4034582 h 6035181"/>
              <a:gd name="connsiteX8" fmla="*/ 1289943 w 7861087"/>
              <a:gd name="connsiteY8" fmla="*/ 622464 h 6035181"/>
              <a:gd name="connsiteX9" fmla="*/ 2809167 w 7861087"/>
              <a:gd name="connsiteY9" fmla="*/ 144519 h 6035181"/>
              <a:gd name="connsiteX10" fmla="*/ 4265780 w 7861087"/>
              <a:gd name="connsiteY10" fmla="*/ 0 h 6035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861087" h="6035181">
                <a:moveTo>
                  <a:pt x="4265780" y="0"/>
                </a:moveTo>
                <a:cubicBezTo>
                  <a:pt x="5338002" y="21445"/>
                  <a:pt x="6383269" y="390941"/>
                  <a:pt x="6822703" y="1554529"/>
                </a:cubicBezTo>
                <a:cubicBezTo>
                  <a:pt x="7159410" y="2314095"/>
                  <a:pt x="7103165" y="3447531"/>
                  <a:pt x="7217331" y="3909228"/>
                </a:cubicBezTo>
                <a:cubicBezTo>
                  <a:pt x="7342397" y="4433062"/>
                  <a:pt x="7861087" y="4558712"/>
                  <a:pt x="7861087" y="4558712"/>
                </a:cubicBezTo>
                <a:cubicBezTo>
                  <a:pt x="7709964" y="4623369"/>
                  <a:pt x="7377128" y="4620797"/>
                  <a:pt x="6835461" y="4788183"/>
                </a:cubicBezTo>
                <a:cubicBezTo>
                  <a:pt x="6293793" y="4955568"/>
                  <a:pt x="5289626" y="5555233"/>
                  <a:pt x="4490923" y="5742267"/>
                </a:cubicBezTo>
                <a:cubicBezTo>
                  <a:pt x="3692220" y="5929300"/>
                  <a:pt x="2765184" y="6194987"/>
                  <a:pt x="2043231" y="5910374"/>
                </a:cubicBezTo>
                <a:cubicBezTo>
                  <a:pt x="1321278" y="5625761"/>
                  <a:pt x="284777" y="4915900"/>
                  <a:pt x="159229" y="4034582"/>
                </a:cubicBezTo>
                <a:cubicBezTo>
                  <a:pt x="33681" y="3153264"/>
                  <a:pt x="-456595" y="1392285"/>
                  <a:pt x="1289943" y="622464"/>
                </a:cubicBezTo>
                <a:cubicBezTo>
                  <a:pt x="2241160" y="260608"/>
                  <a:pt x="2324710" y="230825"/>
                  <a:pt x="2809167" y="144519"/>
                </a:cubicBezTo>
                <a:cubicBezTo>
                  <a:pt x="3450164" y="31575"/>
                  <a:pt x="3780243" y="8313"/>
                  <a:pt x="426578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9737D5F-1D57-4726-94FC-6F0CCCA2F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48797" y="548672"/>
            <a:ext cx="4725948" cy="576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521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0FA4E-99FF-4580-BD25-46CD3178B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462" y="2721934"/>
            <a:ext cx="10333075" cy="1414131"/>
          </a:xfrm>
        </p:spPr>
        <p:txBody>
          <a:bodyPr/>
          <a:lstStyle/>
          <a:p>
            <a:pPr algn="ctr"/>
            <a:r>
              <a:rPr lang="en-US" altLang="ko-KR" dirty="0"/>
              <a:t>CPU-I/O Burst</a:t>
            </a:r>
            <a:r>
              <a:rPr lang="ko-KR" altLang="ko-KR" dirty="0"/>
              <a:t> </a:t>
            </a:r>
            <a:r>
              <a:rPr lang="en-US" altLang="ko-KR" dirty="0"/>
              <a:t>Cycle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1178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FAC55-09C4-4EAD-9435-D35B1660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08" y="558209"/>
            <a:ext cx="3970725" cy="382771"/>
          </a:xfrm>
        </p:spPr>
        <p:txBody>
          <a:bodyPr/>
          <a:lstStyle/>
          <a:p>
            <a:r>
              <a:rPr lang="en-US" altLang="ko-KR" sz="1800" dirty="0">
                <a:solidFill>
                  <a:schemeClr val="bg2">
                    <a:lumMod val="50000"/>
                  </a:schemeClr>
                </a:solidFill>
              </a:rPr>
              <a:t>CPU-I/O Burst</a:t>
            </a:r>
            <a:r>
              <a:rPr lang="ko-KR" altLang="ko-KR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2">
                    <a:lumMod val="50000"/>
                  </a:schemeClr>
                </a:solidFill>
              </a:rPr>
              <a:t>Cycle</a:t>
            </a:r>
            <a:endParaRPr lang="ko-KR" alt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F2934-6203-415F-89A8-DF314F572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프로세스 실행 시간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=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cpu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실행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+ I/O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대기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CPU Burst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프로세스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I/O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작업이 많은 프로세스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짧은 다수의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cpu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burst</a:t>
            </a:r>
            <a:endParaRPr lang="en-US" altLang="ko-KR" sz="1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I/O Burst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프로세스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CPU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작업이 많은 프로세스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긴 소수의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cpu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burst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810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3D6A03ED-7B7A-4C88-8FFC-A4D862447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CE85A2FC-5FFE-406E-944E-A7E5364C64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" r="14865" b="2"/>
          <a:stretch/>
        </p:blipFill>
        <p:spPr bwMode="auto">
          <a:xfrm>
            <a:off x="4561582" y="404592"/>
            <a:ext cx="7177672" cy="5810149"/>
          </a:xfrm>
          <a:custGeom>
            <a:avLst/>
            <a:gdLst/>
            <a:ahLst/>
            <a:cxnLst/>
            <a:rect l="l" t="t" r="r" b="b"/>
            <a:pathLst>
              <a:path w="7401982" h="6180550">
                <a:moveTo>
                  <a:pt x="468623" y="34"/>
                </a:moveTo>
                <a:cubicBezTo>
                  <a:pt x="635980" y="409"/>
                  <a:pt x="845682" y="3920"/>
                  <a:pt x="1032947" y="8815"/>
                </a:cubicBezTo>
                <a:lnTo>
                  <a:pt x="6362252" y="38273"/>
                </a:lnTo>
                <a:lnTo>
                  <a:pt x="7392971" y="78157"/>
                </a:lnTo>
                <a:cubicBezTo>
                  <a:pt x="7425268" y="2113988"/>
                  <a:pt x="7360673" y="4125596"/>
                  <a:pt x="7356636" y="6149315"/>
                </a:cubicBezTo>
                <a:lnTo>
                  <a:pt x="7156946" y="6148904"/>
                </a:lnTo>
                <a:lnTo>
                  <a:pt x="1149311" y="6180550"/>
                </a:lnTo>
                <a:cubicBezTo>
                  <a:pt x="670432" y="6151091"/>
                  <a:pt x="328375" y="6180551"/>
                  <a:pt x="0" y="6151091"/>
                </a:cubicBezTo>
                <a:cubicBezTo>
                  <a:pt x="20775" y="3685334"/>
                  <a:pt x="-22804" y="1383584"/>
                  <a:pt x="68412" y="126652"/>
                </a:cubicBezTo>
                <a:cubicBezTo>
                  <a:pt x="76255" y="-27768"/>
                  <a:pt x="69755" y="22759"/>
                  <a:pt x="227100" y="3120"/>
                </a:cubicBezTo>
                <a:cubicBezTo>
                  <a:pt x="283036" y="711"/>
                  <a:pt x="368207" y="-192"/>
                  <a:pt x="468623" y="3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53975754-B125-4FFC-9140-F88A16E3D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60726" y="398616"/>
            <a:ext cx="7177671" cy="5810148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  <a:gd name="connsiteX0" fmla="*/ 7142118 w 7631470"/>
              <a:gd name="connsiteY0" fmla="*/ 6405352 h 6405386"/>
              <a:gd name="connsiteX1" fmla="*/ 6552830 w 7631470"/>
              <a:gd name="connsiteY1" fmla="*/ 6396252 h 6405386"/>
              <a:gd name="connsiteX2" fmla="*/ 987782 w 7631470"/>
              <a:gd name="connsiteY2" fmla="*/ 6365722 h 6405386"/>
              <a:gd name="connsiteX3" fmla="*/ 0 w 7631470"/>
              <a:gd name="connsiteY3" fmla="*/ 6336938 h 6405386"/>
              <a:gd name="connsiteX4" fmla="*/ 0 w 7631470"/>
              <a:gd name="connsiteY4" fmla="*/ 32372 h 6405386"/>
              <a:gd name="connsiteX5" fmla="*/ 157934 w 7631470"/>
              <a:gd name="connsiteY5" fmla="*/ 32797 h 6405386"/>
              <a:gd name="connsiteX6" fmla="*/ 6431319 w 7631470"/>
              <a:gd name="connsiteY6" fmla="*/ 0 h 6405386"/>
              <a:gd name="connsiteX7" fmla="*/ 7631470 w 7631470"/>
              <a:gd name="connsiteY7" fmla="*/ 30531 h 6405386"/>
              <a:gd name="connsiteX8" fmla="*/ 7560032 w 7631470"/>
              <a:gd name="connsiteY8" fmla="*/ 6274128 h 6405386"/>
              <a:gd name="connsiteX9" fmla="*/ 7394324 w 7631470"/>
              <a:gd name="connsiteY9" fmla="*/ 6402154 h 6405386"/>
              <a:gd name="connsiteX10" fmla="*/ 7142118 w 7631470"/>
              <a:gd name="connsiteY10" fmla="*/ 6405352 h 6405386"/>
              <a:gd name="connsiteX0" fmla="*/ 7154766 w 7644118"/>
              <a:gd name="connsiteY0" fmla="*/ 6405352 h 6405386"/>
              <a:gd name="connsiteX1" fmla="*/ 6565478 w 7644118"/>
              <a:gd name="connsiteY1" fmla="*/ 6396252 h 6405386"/>
              <a:gd name="connsiteX2" fmla="*/ 1000430 w 7644118"/>
              <a:gd name="connsiteY2" fmla="*/ 6365722 h 6405386"/>
              <a:gd name="connsiteX3" fmla="*/ 0 w 7644118"/>
              <a:gd name="connsiteY3" fmla="*/ 6324387 h 6405386"/>
              <a:gd name="connsiteX4" fmla="*/ 12648 w 7644118"/>
              <a:gd name="connsiteY4" fmla="*/ 32372 h 6405386"/>
              <a:gd name="connsiteX5" fmla="*/ 170582 w 7644118"/>
              <a:gd name="connsiteY5" fmla="*/ 32797 h 6405386"/>
              <a:gd name="connsiteX6" fmla="*/ 6443967 w 7644118"/>
              <a:gd name="connsiteY6" fmla="*/ 0 h 6405386"/>
              <a:gd name="connsiteX7" fmla="*/ 7644118 w 7644118"/>
              <a:gd name="connsiteY7" fmla="*/ 30531 h 6405386"/>
              <a:gd name="connsiteX8" fmla="*/ 7572680 w 7644118"/>
              <a:gd name="connsiteY8" fmla="*/ 6274128 h 6405386"/>
              <a:gd name="connsiteX9" fmla="*/ 7406972 w 7644118"/>
              <a:gd name="connsiteY9" fmla="*/ 6402154 h 6405386"/>
              <a:gd name="connsiteX10" fmla="*/ 7154766 w 7644118"/>
              <a:gd name="connsiteY10" fmla="*/ 6405352 h 6405386"/>
              <a:gd name="connsiteX0" fmla="*/ 7167747 w 7657099"/>
              <a:gd name="connsiteY0" fmla="*/ 6405352 h 6405386"/>
              <a:gd name="connsiteX1" fmla="*/ 6578459 w 7657099"/>
              <a:gd name="connsiteY1" fmla="*/ 6396252 h 6405386"/>
              <a:gd name="connsiteX2" fmla="*/ 1013411 w 7657099"/>
              <a:gd name="connsiteY2" fmla="*/ 6365722 h 6405386"/>
              <a:gd name="connsiteX3" fmla="*/ 12981 w 7657099"/>
              <a:gd name="connsiteY3" fmla="*/ 6324387 h 6405386"/>
              <a:gd name="connsiteX4" fmla="*/ 25629 w 7657099"/>
              <a:gd name="connsiteY4" fmla="*/ 32372 h 6405386"/>
              <a:gd name="connsiteX5" fmla="*/ 183563 w 7657099"/>
              <a:gd name="connsiteY5" fmla="*/ 32797 h 6405386"/>
              <a:gd name="connsiteX6" fmla="*/ 6456948 w 7657099"/>
              <a:gd name="connsiteY6" fmla="*/ 0 h 6405386"/>
              <a:gd name="connsiteX7" fmla="*/ 7657099 w 7657099"/>
              <a:gd name="connsiteY7" fmla="*/ 30531 h 6405386"/>
              <a:gd name="connsiteX8" fmla="*/ 7585661 w 7657099"/>
              <a:gd name="connsiteY8" fmla="*/ 6274128 h 6405386"/>
              <a:gd name="connsiteX9" fmla="*/ 7419953 w 7657099"/>
              <a:gd name="connsiteY9" fmla="*/ 6402154 h 6405386"/>
              <a:gd name="connsiteX10" fmla="*/ 7167747 w 7657099"/>
              <a:gd name="connsiteY10" fmla="*/ 6405352 h 6405386"/>
              <a:gd name="connsiteX0" fmla="*/ 7236700 w 7726052"/>
              <a:gd name="connsiteY0" fmla="*/ 6405352 h 6405386"/>
              <a:gd name="connsiteX1" fmla="*/ 6647412 w 7726052"/>
              <a:gd name="connsiteY1" fmla="*/ 6396252 h 6405386"/>
              <a:gd name="connsiteX2" fmla="*/ 1082364 w 7726052"/>
              <a:gd name="connsiteY2" fmla="*/ 6365722 h 6405386"/>
              <a:gd name="connsiteX3" fmla="*/ 6051 w 7726052"/>
              <a:gd name="connsiteY3" fmla="*/ 6324387 h 6405386"/>
              <a:gd name="connsiteX4" fmla="*/ 94582 w 7726052"/>
              <a:gd name="connsiteY4" fmla="*/ 32372 h 6405386"/>
              <a:gd name="connsiteX5" fmla="*/ 252516 w 7726052"/>
              <a:gd name="connsiteY5" fmla="*/ 32797 h 6405386"/>
              <a:gd name="connsiteX6" fmla="*/ 6525901 w 7726052"/>
              <a:gd name="connsiteY6" fmla="*/ 0 h 6405386"/>
              <a:gd name="connsiteX7" fmla="*/ 7726052 w 7726052"/>
              <a:gd name="connsiteY7" fmla="*/ 30531 h 6405386"/>
              <a:gd name="connsiteX8" fmla="*/ 7654614 w 7726052"/>
              <a:gd name="connsiteY8" fmla="*/ 6274128 h 6405386"/>
              <a:gd name="connsiteX9" fmla="*/ 7488906 w 7726052"/>
              <a:gd name="connsiteY9" fmla="*/ 6402154 h 6405386"/>
              <a:gd name="connsiteX10" fmla="*/ 7236700 w 7726052"/>
              <a:gd name="connsiteY10" fmla="*/ 6405352 h 6405386"/>
              <a:gd name="connsiteX0" fmla="*/ 7240058 w 7729410"/>
              <a:gd name="connsiteY0" fmla="*/ 6405352 h 6405386"/>
              <a:gd name="connsiteX1" fmla="*/ 6650770 w 7729410"/>
              <a:gd name="connsiteY1" fmla="*/ 6396252 h 6405386"/>
              <a:gd name="connsiteX2" fmla="*/ 1085722 w 7729410"/>
              <a:gd name="connsiteY2" fmla="*/ 6365722 h 6405386"/>
              <a:gd name="connsiteX3" fmla="*/ 9409 w 7729410"/>
              <a:gd name="connsiteY3" fmla="*/ 6324387 h 6405386"/>
              <a:gd name="connsiteX4" fmla="*/ 47351 w 7729410"/>
              <a:gd name="connsiteY4" fmla="*/ 32372 h 6405386"/>
              <a:gd name="connsiteX5" fmla="*/ 255874 w 7729410"/>
              <a:gd name="connsiteY5" fmla="*/ 32797 h 6405386"/>
              <a:gd name="connsiteX6" fmla="*/ 6529259 w 7729410"/>
              <a:gd name="connsiteY6" fmla="*/ 0 h 6405386"/>
              <a:gd name="connsiteX7" fmla="*/ 7729410 w 7729410"/>
              <a:gd name="connsiteY7" fmla="*/ 30531 h 6405386"/>
              <a:gd name="connsiteX8" fmla="*/ 7657972 w 7729410"/>
              <a:gd name="connsiteY8" fmla="*/ 6274128 h 6405386"/>
              <a:gd name="connsiteX9" fmla="*/ 7492264 w 7729410"/>
              <a:gd name="connsiteY9" fmla="*/ 6402154 h 6405386"/>
              <a:gd name="connsiteX10" fmla="*/ 7240058 w 7729410"/>
              <a:gd name="connsiteY10" fmla="*/ 6405352 h 640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29410" h="6405386">
                <a:moveTo>
                  <a:pt x="7240058" y="6405352"/>
                </a:moveTo>
                <a:cubicBezTo>
                  <a:pt x="7065297" y="6404963"/>
                  <a:pt x="6846319" y="6401325"/>
                  <a:pt x="6650770" y="6396252"/>
                </a:cubicBezTo>
                <a:lnTo>
                  <a:pt x="1085722" y="6365722"/>
                </a:lnTo>
                <a:lnTo>
                  <a:pt x="9409" y="6324387"/>
                </a:lnTo>
                <a:cubicBezTo>
                  <a:pt x="-24317" y="4214496"/>
                  <a:pt x="43135" y="2129710"/>
                  <a:pt x="47351" y="32372"/>
                </a:cubicBezTo>
                <a:lnTo>
                  <a:pt x="255874" y="32797"/>
                </a:lnTo>
                <a:lnTo>
                  <a:pt x="6529259" y="0"/>
                </a:lnTo>
                <a:cubicBezTo>
                  <a:pt x="7029322" y="30531"/>
                  <a:pt x="7386510" y="-1"/>
                  <a:pt x="7729410" y="30531"/>
                </a:cubicBezTo>
                <a:cubicBezTo>
                  <a:pt x="7707716" y="2585987"/>
                  <a:pt x="7753223" y="4971471"/>
                  <a:pt x="7657972" y="6274128"/>
                </a:cubicBezTo>
                <a:cubicBezTo>
                  <a:pt x="7649782" y="6434165"/>
                  <a:pt x="7656570" y="6381800"/>
                  <a:pt x="7492264" y="6402154"/>
                </a:cubicBezTo>
                <a:cubicBezTo>
                  <a:pt x="7433854" y="6404650"/>
                  <a:pt x="7344915" y="6405586"/>
                  <a:pt x="7240058" y="6405352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2C673667-46AA-4DF0-A85B-F7D6E52DB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539370" flipH="1" flipV="1">
            <a:off x="617882" y="494866"/>
            <a:ext cx="4036224" cy="2597228"/>
          </a:xfrm>
          <a:custGeom>
            <a:avLst/>
            <a:gdLst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403600 w 3637280"/>
              <a:gd name="connsiteY39" fmla="*/ 3505200 h 4023360"/>
              <a:gd name="connsiteX40" fmla="*/ 3505200 w 3637280"/>
              <a:gd name="connsiteY40" fmla="*/ 3596640 h 4023360"/>
              <a:gd name="connsiteX41" fmla="*/ 3545840 w 3637280"/>
              <a:gd name="connsiteY41" fmla="*/ 3637280 h 4023360"/>
              <a:gd name="connsiteX42" fmla="*/ 3596640 w 3637280"/>
              <a:gd name="connsiteY42" fmla="*/ 3667760 h 4023360"/>
              <a:gd name="connsiteX43" fmla="*/ 3637280 w 3637280"/>
              <a:gd name="connsiteY43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45840 w 3637280"/>
              <a:gd name="connsiteY40" fmla="*/ 3637280 h 4023360"/>
              <a:gd name="connsiteX41" fmla="*/ 3596640 w 3637280"/>
              <a:gd name="connsiteY41" fmla="*/ 3667760 h 4023360"/>
              <a:gd name="connsiteX42" fmla="*/ 3637280 w 3637280"/>
              <a:gd name="connsiteY42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96640 w 3637280"/>
              <a:gd name="connsiteY40" fmla="*/ 3667760 h 4023360"/>
              <a:gd name="connsiteX41" fmla="*/ 3637280 w 3637280"/>
              <a:gd name="connsiteY41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96640 w 3637280"/>
              <a:gd name="connsiteY40" fmla="*/ 366776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0" fmla="*/ 3637280 w 3820160"/>
              <a:gd name="connsiteY0" fmla="*/ 3352800 h 4023360"/>
              <a:gd name="connsiteX1" fmla="*/ 3606800 w 3820160"/>
              <a:gd name="connsiteY1" fmla="*/ 3403600 h 4023360"/>
              <a:gd name="connsiteX2" fmla="*/ 3556000 w 3820160"/>
              <a:gd name="connsiteY2" fmla="*/ 3474720 h 4023360"/>
              <a:gd name="connsiteX3" fmla="*/ 3535680 w 3820160"/>
              <a:gd name="connsiteY3" fmla="*/ 3505200 h 4023360"/>
              <a:gd name="connsiteX4" fmla="*/ 3515360 w 3820160"/>
              <a:gd name="connsiteY4" fmla="*/ 3525520 h 4023360"/>
              <a:gd name="connsiteX5" fmla="*/ 3474720 w 3820160"/>
              <a:gd name="connsiteY5" fmla="*/ 3576320 h 4023360"/>
              <a:gd name="connsiteX6" fmla="*/ 3230880 w 3820160"/>
              <a:gd name="connsiteY6" fmla="*/ 3749040 h 4023360"/>
              <a:gd name="connsiteX7" fmla="*/ 2763520 w 3820160"/>
              <a:gd name="connsiteY7" fmla="*/ 3931920 h 4023360"/>
              <a:gd name="connsiteX8" fmla="*/ 2407920 w 3820160"/>
              <a:gd name="connsiteY8" fmla="*/ 4013200 h 4023360"/>
              <a:gd name="connsiteX9" fmla="*/ 2204720 w 3820160"/>
              <a:gd name="connsiteY9" fmla="*/ 4023360 h 4023360"/>
              <a:gd name="connsiteX10" fmla="*/ 1869440 w 3820160"/>
              <a:gd name="connsiteY10" fmla="*/ 4013200 h 4023360"/>
              <a:gd name="connsiteX11" fmla="*/ 1483360 w 3820160"/>
              <a:gd name="connsiteY11" fmla="*/ 3942080 h 4023360"/>
              <a:gd name="connsiteX12" fmla="*/ 1259840 w 3820160"/>
              <a:gd name="connsiteY12" fmla="*/ 3870960 h 4023360"/>
              <a:gd name="connsiteX13" fmla="*/ 1056640 w 3820160"/>
              <a:gd name="connsiteY13" fmla="*/ 3779520 h 4023360"/>
              <a:gd name="connsiteX14" fmla="*/ 792480 w 3820160"/>
              <a:gd name="connsiteY14" fmla="*/ 3616960 h 4023360"/>
              <a:gd name="connsiteX15" fmla="*/ 355600 w 3820160"/>
              <a:gd name="connsiteY15" fmla="*/ 3017520 h 4023360"/>
              <a:gd name="connsiteX16" fmla="*/ 152400 w 3820160"/>
              <a:gd name="connsiteY16" fmla="*/ 2611120 h 4023360"/>
              <a:gd name="connsiteX17" fmla="*/ 30480 w 3820160"/>
              <a:gd name="connsiteY17" fmla="*/ 2204720 h 4023360"/>
              <a:gd name="connsiteX18" fmla="*/ 0 w 3820160"/>
              <a:gd name="connsiteY18" fmla="*/ 1981200 h 4023360"/>
              <a:gd name="connsiteX19" fmla="*/ 71120 w 3820160"/>
              <a:gd name="connsiteY19" fmla="*/ 1158240 h 4023360"/>
              <a:gd name="connsiteX20" fmla="*/ 132080 w 3820160"/>
              <a:gd name="connsiteY20" fmla="*/ 975360 h 4023360"/>
              <a:gd name="connsiteX21" fmla="*/ 294640 w 3820160"/>
              <a:gd name="connsiteY21" fmla="*/ 690880 h 4023360"/>
              <a:gd name="connsiteX22" fmla="*/ 751840 w 3820160"/>
              <a:gd name="connsiteY22" fmla="*/ 254000 h 4023360"/>
              <a:gd name="connsiteX23" fmla="*/ 1127760 w 3820160"/>
              <a:gd name="connsiteY23" fmla="*/ 71120 h 4023360"/>
              <a:gd name="connsiteX24" fmla="*/ 1432560 w 3820160"/>
              <a:gd name="connsiteY24" fmla="*/ 10160 h 4023360"/>
              <a:gd name="connsiteX25" fmla="*/ 1625600 w 3820160"/>
              <a:gd name="connsiteY25" fmla="*/ 0 h 4023360"/>
              <a:gd name="connsiteX26" fmla="*/ 2174240 w 3820160"/>
              <a:gd name="connsiteY26" fmla="*/ 20320 h 4023360"/>
              <a:gd name="connsiteX27" fmla="*/ 2407920 w 3820160"/>
              <a:gd name="connsiteY27" fmla="*/ 101600 h 4023360"/>
              <a:gd name="connsiteX28" fmla="*/ 2580640 w 3820160"/>
              <a:gd name="connsiteY28" fmla="*/ 223520 h 4023360"/>
              <a:gd name="connsiteX29" fmla="*/ 2794000 w 3820160"/>
              <a:gd name="connsiteY29" fmla="*/ 599440 h 4023360"/>
              <a:gd name="connsiteX30" fmla="*/ 2885440 w 3820160"/>
              <a:gd name="connsiteY30" fmla="*/ 853440 h 4023360"/>
              <a:gd name="connsiteX31" fmla="*/ 3007360 w 3820160"/>
              <a:gd name="connsiteY31" fmla="*/ 1361440 h 4023360"/>
              <a:gd name="connsiteX32" fmla="*/ 3078480 w 3820160"/>
              <a:gd name="connsiteY32" fmla="*/ 1899920 h 4023360"/>
              <a:gd name="connsiteX33" fmla="*/ 3078480 w 3820160"/>
              <a:gd name="connsiteY33" fmla="*/ 2570480 h 4023360"/>
              <a:gd name="connsiteX34" fmla="*/ 3037840 w 3820160"/>
              <a:gd name="connsiteY34" fmla="*/ 2844800 h 4023360"/>
              <a:gd name="connsiteX35" fmla="*/ 3017520 w 3820160"/>
              <a:gd name="connsiteY35" fmla="*/ 2926080 h 4023360"/>
              <a:gd name="connsiteX36" fmla="*/ 2997200 w 3820160"/>
              <a:gd name="connsiteY36" fmla="*/ 2966720 h 4023360"/>
              <a:gd name="connsiteX37" fmla="*/ 3068320 w 3820160"/>
              <a:gd name="connsiteY37" fmla="*/ 3098800 h 4023360"/>
              <a:gd name="connsiteX38" fmla="*/ 3108960 w 3820160"/>
              <a:gd name="connsiteY38" fmla="*/ 3169920 h 4023360"/>
              <a:gd name="connsiteX39" fmla="*/ 3820160 w 3820160"/>
              <a:gd name="connsiteY39" fmla="*/ 3078480 h 4023360"/>
              <a:gd name="connsiteX0" fmla="*/ 3606800 w 3820160"/>
              <a:gd name="connsiteY0" fmla="*/ 3403600 h 4023360"/>
              <a:gd name="connsiteX1" fmla="*/ 3556000 w 3820160"/>
              <a:gd name="connsiteY1" fmla="*/ 3474720 h 4023360"/>
              <a:gd name="connsiteX2" fmla="*/ 3535680 w 3820160"/>
              <a:gd name="connsiteY2" fmla="*/ 3505200 h 4023360"/>
              <a:gd name="connsiteX3" fmla="*/ 3515360 w 3820160"/>
              <a:gd name="connsiteY3" fmla="*/ 3525520 h 4023360"/>
              <a:gd name="connsiteX4" fmla="*/ 3474720 w 3820160"/>
              <a:gd name="connsiteY4" fmla="*/ 3576320 h 4023360"/>
              <a:gd name="connsiteX5" fmla="*/ 3230880 w 3820160"/>
              <a:gd name="connsiteY5" fmla="*/ 3749040 h 4023360"/>
              <a:gd name="connsiteX6" fmla="*/ 2763520 w 3820160"/>
              <a:gd name="connsiteY6" fmla="*/ 3931920 h 4023360"/>
              <a:gd name="connsiteX7" fmla="*/ 2407920 w 3820160"/>
              <a:gd name="connsiteY7" fmla="*/ 4013200 h 4023360"/>
              <a:gd name="connsiteX8" fmla="*/ 2204720 w 3820160"/>
              <a:gd name="connsiteY8" fmla="*/ 4023360 h 4023360"/>
              <a:gd name="connsiteX9" fmla="*/ 1869440 w 3820160"/>
              <a:gd name="connsiteY9" fmla="*/ 4013200 h 4023360"/>
              <a:gd name="connsiteX10" fmla="*/ 1483360 w 3820160"/>
              <a:gd name="connsiteY10" fmla="*/ 3942080 h 4023360"/>
              <a:gd name="connsiteX11" fmla="*/ 1259840 w 3820160"/>
              <a:gd name="connsiteY11" fmla="*/ 3870960 h 4023360"/>
              <a:gd name="connsiteX12" fmla="*/ 1056640 w 3820160"/>
              <a:gd name="connsiteY12" fmla="*/ 3779520 h 4023360"/>
              <a:gd name="connsiteX13" fmla="*/ 792480 w 3820160"/>
              <a:gd name="connsiteY13" fmla="*/ 3616960 h 4023360"/>
              <a:gd name="connsiteX14" fmla="*/ 355600 w 3820160"/>
              <a:gd name="connsiteY14" fmla="*/ 3017520 h 4023360"/>
              <a:gd name="connsiteX15" fmla="*/ 152400 w 3820160"/>
              <a:gd name="connsiteY15" fmla="*/ 2611120 h 4023360"/>
              <a:gd name="connsiteX16" fmla="*/ 30480 w 3820160"/>
              <a:gd name="connsiteY16" fmla="*/ 2204720 h 4023360"/>
              <a:gd name="connsiteX17" fmla="*/ 0 w 3820160"/>
              <a:gd name="connsiteY17" fmla="*/ 1981200 h 4023360"/>
              <a:gd name="connsiteX18" fmla="*/ 71120 w 3820160"/>
              <a:gd name="connsiteY18" fmla="*/ 1158240 h 4023360"/>
              <a:gd name="connsiteX19" fmla="*/ 132080 w 3820160"/>
              <a:gd name="connsiteY19" fmla="*/ 975360 h 4023360"/>
              <a:gd name="connsiteX20" fmla="*/ 294640 w 3820160"/>
              <a:gd name="connsiteY20" fmla="*/ 690880 h 4023360"/>
              <a:gd name="connsiteX21" fmla="*/ 751840 w 3820160"/>
              <a:gd name="connsiteY21" fmla="*/ 254000 h 4023360"/>
              <a:gd name="connsiteX22" fmla="*/ 1127760 w 3820160"/>
              <a:gd name="connsiteY22" fmla="*/ 71120 h 4023360"/>
              <a:gd name="connsiteX23" fmla="*/ 1432560 w 3820160"/>
              <a:gd name="connsiteY23" fmla="*/ 10160 h 4023360"/>
              <a:gd name="connsiteX24" fmla="*/ 1625600 w 3820160"/>
              <a:gd name="connsiteY24" fmla="*/ 0 h 4023360"/>
              <a:gd name="connsiteX25" fmla="*/ 2174240 w 3820160"/>
              <a:gd name="connsiteY25" fmla="*/ 20320 h 4023360"/>
              <a:gd name="connsiteX26" fmla="*/ 2407920 w 3820160"/>
              <a:gd name="connsiteY26" fmla="*/ 101600 h 4023360"/>
              <a:gd name="connsiteX27" fmla="*/ 2580640 w 3820160"/>
              <a:gd name="connsiteY27" fmla="*/ 223520 h 4023360"/>
              <a:gd name="connsiteX28" fmla="*/ 2794000 w 3820160"/>
              <a:gd name="connsiteY28" fmla="*/ 599440 h 4023360"/>
              <a:gd name="connsiteX29" fmla="*/ 2885440 w 3820160"/>
              <a:gd name="connsiteY29" fmla="*/ 853440 h 4023360"/>
              <a:gd name="connsiteX30" fmla="*/ 3007360 w 3820160"/>
              <a:gd name="connsiteY30" fmla="*/ 1361440 h 4023360"/>
              <a:gd name="connsiteX31" fmla="*/ 3078480 w 3820160"/>
              <a:gd name="connsiteY31" fmla="*/ 1899920 h 4023360"/>
              <a:gd name="connsiteX32" fmla="*/ 3078480 w 3820160"/>
              <a:gd name="connsiteY32" fmla="*/ 2570480 h 4023360"/>
              <a:gd name="connsiteX33" fmla="*/ 3037840 w 3820160"/>
              <a:gd name="connsiteY33" fmla="*/ 2844800 h 4023360"/>
              <a:gd name="connsiteX34" fmla="*/ 3017520 w 3820160"/>
              <a:gd name="connsiteY34" fmla="*/ 2926080 h 4023360"/>
              <a:gd name="connsiteX35" fmla="*/ 2997200 w 3820160"/>
              <a:gd name="connsiteY35" fmla="*/ 2966720 h 4023360"/>
              <a:gd name="connsiteX36" fmla="*/ 3068320 w 3820160"/>
              <a:gd name="connsiteY36" fmla="*/ 3098800 h 4023360"/>
              <a:gd name="connsiteX37" fmla="*/ 3108960 w 3820160"/>
              <a:gd name="connsiteY37" fmla="*/ 3169920 h 4023360"/>
              <a:gd name="connsiteX38" fmla="*/ 3820160 w 3820160"/>
              <a:gd name="connsiteY38" fmla="*/ 3078480 h 4023360"/>
              <a:gd name="connsiteX0" fmla="*/ 3556000 w 3820160"/>
              <a:gd name="connsiteY0" fmla="*/ 3474720 h 4023360"/>
              <a:gd name="connsiteX1" fmla="*/ 3535680 w 3820160"/>
              <a:gd name="connsiteY1" fmla="*/ 3505200 h 4023360"/>
              <a:gd name="connsiteX2" fmla="*/ 3515360 w 3820160"/>
              <a:gd name="connsiteY2" fmla="*/ 3525520 h 4023360"/>
              <a:gd name="connsiteX3" fmla="*/ 3474720 w 3820160"/>
              <a:gd name="connsiteY3" fmla="*/ 3576320 h 4023360"/>
              <a:gd name="connsiteX4" fmla="*/ 3230880 w 3820160"/>
              <a:gd name="connsiteY4" fmla="*/ 3749040 h 4023360"/>
              <a:gd name="connsiteX5" fmla="*/ 2763520 w 3820160"/>
              <a:gd name="connsiteY5" fmla="*/ 3931920 h 4023360"/>
              <a:gd name="connsiteX6" fmla="*/ 2407920 w 3820160"/>
              <a:gd name="connsiteY6" fmla="*/ 4013200 h 4023360"/>
              <a:gd name="connsiteX7" fmla="*/ 2204720 w 3820160"/>
              <a:gd name="connsiteY7" fmla="*/ 4023360 h 4023360"/>
              <a:gd name="connsiteX8" fmla="*/ 1869440 w 3820160"/>
              <a:gd name="connsiteY8" fmla="*/ 4013200 h 4023360"/>
              <a:gd name="connsiteX9" fmla="*/ 1483360 w 3820160"/>
              <a:gd name="connsiteY9" fmla="*/ 3942080 h 4023360"/>
              <a:gd name="connsiteX10" fmla="*/ 1259840 w 3820160"/>
              <a:gd name="connsiteY10" fmla="*/ 3870960 h 4023360"/>
              <a:gd name="connsiteX11" fmla="*/ 1056640 w 3820160"/>
              <a:gd name="connsiteY11" fmla="*/ 3779520 h 4023360"/>
              <a:gd name="connsiteX12" fmla="*/ 792480 w 3820160"/>
              <a:gd name="connsiteY12" fmla="*/ 3616960 h 4023360"/>
              <a:gd name="connsiteX13" fmla="*/ 355600 w 3820160"/>
              <a:gd name="connsiteY13" fmla="*/ 3017520 h 4023360"/>
              <a:gd name="connsiteX14" fmla="*/ 152400 w 3820160"/>
              <a:gd name="connsiteY14" fmla="*/ 2611120 h 4023360"/>
              <a:gd name="connsiteX15" fmla="*/ 30480 w 3820160"/>
              <a:gd name="connsiteY15" fmla="*/ 2204720 h 4023360"/>
              <a:gd name="connsiteX16" fmla="*/ 0 w 3820160"/>
              <a:gd name="connsiteY16" fmla="*/ 1981200 h 4023360"/>
              <a:gd name="connsiteX17" fmla="*/ 71120 w 3820160"/>
              <a:gd name="connsiteY17" fmla="*/ 1158240 h 4023360"/>
              <a:gd name="connsiteX18" fmla="*/ 132080 w 3820160"/>
              <a:gd name="connsiteY18" fmla="*/ 975360 h 4023360"/>
              <a:gd name="connsiteX19" fmla="*/ 294640 w 3820160"/>
              <a:gd name="connsiteY19" fmla="*/ 690880 h 4023360"/>
              <a:gd name="connsiteX20" fmla="*/ 751840 w 3820160"/>
              <a:gd name="connsiteY20" fmla="*/ 254000 h 4023360"/>
              <a:gd name="connsiteX21" fmla="*/ 1127760 w 3820160"/>
              <a:gd name="connsiteY21" fmla="*/ 71120 h 4023360"/>
              <a:gd name="connsiteX22" fmla="*/ 1432560 w 3820160"/>
              <a:gd name="connsiteY22" fmla="*/ 10160 h 4023360"/>
              <a:gd name="connsiteX23" fmla="*/ 1625600 w 3820160"/>
              <a:gd name="connsiteY23" fmla="*/ 0 h 4023360"/>
              <a:gd name="connsiteX24" fmla="*/ 2174240 w 3820160"/>
              <a:gd name="connsiteY24" fmla="*/ 20320 h 4023360"/>
              <a:gd name="connsiteX25" fmla="*/ 2407920 w 3820160"/>
              <a:gd name="connsiteY25" fmla="*/ 101600 h 4023360"/>
              <a:gd name="connsiteX26" fmla="*/ 2580640 w 3820160"/>
              <a:gd name="connsiteY26" fmla="*/ 223520 h 4023360"/>
              <a:gd name="connsiteX27" fmla="*/ 2794000 w 3820160"/>
              <a:gd name="connsiteY27" fmla="*/ 599440 h 4023360"/>
              <a:gd name="connsiteX28" fmla="*/ 2885440 w 3820160"/>
              <a:gd name="connsiteY28" fmla="*/ 853440 h 4023360"/>
              <a:gd name="connsiteX29" fmla="*/ 3007360 w 3820160"/>
              <a:gd name="connsiteY29" fmla="*/ 1361440 h 4023360"/>
              <a:gd name="connsiteX30" fmla="*/ 3078480 w 3820160"/>
              <a:gd name="connsiteY30" fmla="*/ 1899920 h 4023360"/>
              <a:gd name="connsiteX31" fmla="*/ 3078480 w 3820160"/>
              <a:gd name="connsiteY31" fmla="*/ 2570480 h 4023360"/>
              <a:gd name="connsiteX32" fmla="*/ 3037840 w 3820160"/>
              <a:gd name="connsiteY32" fmla="*/ 2844800 h 4023360"/>
              <a:gd name="connsiteX33" fmla="*/ 3017520 w 3820160"/>
              <a:gd name="connsiteY33" fmla="*/ 2926080 h 4023360"/>
              <a:gd name="connsiteX34" fmla="*/ 2997200 w 3820160"/>
              <a:gd name="connsiteY34" fmla="*/ 2966720 h 4023360"/>
              <a:gd name="connsiteX35" fmla="*/ 3068320 w 3820160"/>
              <a:gd name="connsiteY35" fmla="*/ 3098800 h 4023360"/>
              <a:gd name="connsiteX36" fmla="*/ 3108960 w 3820160"/>
              <a:gd name="connsiteY36" fmla="*/ 3169920 h 4023360"/>
              <a:gd name="connsiteX37" fmla="*/ 3820160 w 3820160"/>
              <a:gd name="connsiteY37" fmla="*/ 3078480 h 4023360"/>
              <a:gd name="connsiteX0" fmla="*/ 3535680 w 3820160"/>
              <a:gd name="connsiteY0" fmla="*/ 3505200 h 4023360"/>
              <a:gd name="connsiteX1" fmla="*/ 3515360 w 3820160"/>
              <a:gd name="connsiteY1" fmla="*/ 3525520 h 4023360"/>
              <a:gd name="connsiteX2" fmla="*/ 3474720 w 3820160"/>
              <a:gd name="connsiteY2" fmla="*/ 3576320 h 4023360"/>
              <a:gd name="connsiteX3" fmla="*/ 3230880 w 3820160"/>
              <a:gd name="connsiteY3" fmla="*/ 3749040 h 4023360"/>
              <a:gd name="connsiteX4" fmla="*/ 2763520 w 3820160"/>
              <a:gd name="connsiteY4" fmla="*/ 3931920 h 4023360"/>
              <a:gd name="connsiteX5" fmla="*/ 2407920 w 3820160"/>
              <a:gd name="connsiteY5" fmla="*/ 4013200 h 4023360"/>
              <a:gd name="connsiteX6" fmla="*/ 2204720 w 3820160"/>
              <a:gd name="connsiteY6" fmla="*/ 4023360 h 4023360"/>
              <a:gd name="connsiteX7" fmla="*/ 1869440 w 3820160"/>
              <a:gd name="connsiteY7" fmla="*/ 4013200 h 4023360"/>
              <a:gd name="connsiteX8" fmla="*/ 1483360 w 3820160"/>
              <a:gd name="connsiteY8" fmla="*/ 3942080 h 4023360"/>
              <a:gd name="connsiteX9" fmla="*/ 1259840 w 3820160"/>
              <a:gd name="connsiteY9" fmla="*/ 3870960 h 4023360"/>
              <a:gd name="connsiteX10" fmla="*/ 1056640 w 3820160"/>
              <a:gd name="connsiteY10" fmla="*/ 3779520 h 4023360"/>
              <a:gd name="connsiteX11" fmla="*/ 792480 w 3820160"/>
              <a:gd name="connsiteY11" fmla="*/ 3616960 h 4023360"/>
              <a:gd name="connsiteX12" fmla="*/ 355600 w 3820160"/>
              <a:gd name="connsiteY12" fmla="*/ 3017520 h 4023360"/>
              <a:gd name="connsiteX13" fmla="*/ 152400 w 3820160"/>
              <a:gd name="connsiteY13" fmla="*/ 2611120 h 4023360"/>
              <a:gd name="connsiteX14" fmla="*/ 30480 w 3820160"/>
              <a:gd name="connsiteY14" fmla="*/ 2204720 h 4023360"/>
              <a:gd name="connsiteX15" fmla="*/ 0 w 3820160"/>
              <a:gd name="connsiteY15" fmla="*/ 1981200 h 4023360"/>
              <a:gd name="connsiteX16" fmla="*/ 71120 w 3820160"/>
              <a:gd name="connsiteY16" fmla="*/ 1158240 h 4023360"/>
              <a:gd name="connsiteX17" fmla="*/ 132080 w 3820160"/>
              <a:gd name="connsiteY17" fmla="*/ 975360 h 4023360"/>
              <a:gd name="connsiteX18" fmla="*/ 294640 w 3820160"/>
              <a:gd name="connsiteY18" fmla="*/ 690880 h 4023360"/>
              <a:gd name="connsiteX19" fmla="*/ 751840 w 3820160"/>
              <a:gd name="connsiteY19" fmla="*/ 254000 h 4023360"/>
              <a:gd name="connsiteX20" fmla="*/ 1127760 w 3820160"/>
              <a:gd name="connsiteY20" fmla="*/ 71120 h 4023360"/>
              <a:gd name="connsiteX21" fmla="*/ 1432560 w 3820160"/>
              <a:gd name="connsiteY21" fmla="*/ 10160 h 4023360"/>
              <a:gd name="connsiteX22" fmla="*/ 1625600 w 3820160"/>
              <a:gd name="connsiteY22" fmla="*/ 0 h 4023360"/>
              <a:gd name="connsiteX23" fmla="*/ 2174240 w 3820160"/>
              <a:gd name="connsiteY23" fmla="*/ 20320 h 4023360"/>
              <a:gd name="connsiteX24" fmla="*/ 2407920 w 3820160"/>
              <a:gd name="connsiteY24" fmla="*/ 101600 h 4023360"/>
              <a:gd name="connsiteX25" fmla="*/ 2580640 w 3820160"/>
              <a:gd name="connsiteY25" fmla="*/ 223520 h 4023360"/>
              <a:gd name="connsiteX26" fmla="*/ 2794000 w 3820160"/>
              <a:gd name="connsiteY26" fmla="*/ 599440 h 4023360"/>
              <a:gd name="connsiteX27" fmla="*/ 2885440 w 3820160"/>
              <a:gd name="connsiteY27" fmla="*/ 853440 h 4023360"/>
              <a:gd name="connsiteX28" fmla="*/ 3007360 w 3820160"/>
              <a:gd name="connsiteY28" fmla="*/ 1361440 h 4023360"/>
              <a:gd name="connsiteX29" fmla="*/ 3078480 w 3820160"/>
              <a:gd name="connsiteY29" fmla="*/ 1899920 h 4023360"/>
              <a:gd name="connsiteX30" fmla="*/ 3078480 w 3820160"/>
              <a:gd name="connsiteY30" fmla="*/ 2570480 h 4023360"/>
              <a:gd name="connsiteX31" fmla="*/ 3037840 w 3820160"/>
              <a:gd name="connsiteY31" fmla="*/ 2844800 h 4023360"/>
              <a:gd name="connsiteX32" fmla="*/ 3017520 w 3820160"/>
              <a:gd name="connsiteY32" fmla="*/ 2926080 h 4023360"/>
              <a:gd name="connsiteX33" fmla="*/ 2997200 w 3820160"/>
              <a:gd name="connsiteY33" fmla="*/ 2966720 h 4023360"/>
              <a:gd name="connsiteX34" fmla="*/ 3068320 w 3820160"/>
              <a:gd name="connsiteY34" fmla="*/ 3098800 h 4023360"/>
              <a:gd name="connsiteX35" fmla="*/ 3108960 w 3820160"/>
              <a:gd name="connsiteY35" fmla="*/ 3169920 h 4023360"/>
              <a:gd name="connsiteX36" fmla="*/ 3820160 w 3820160"/>
              <a:gd name="connsiteY36" fmla="*/ 3078480 h 4023360"/>
              <a:gd name="connsiteX0" fmla="*/ 3535680 w 3820160"/>
              <a:gd name="connsiteY0" fmla="*/ 3505200 h 4023360"/>
              <a:gd name="connsiteX1" fmla="*/ 3474720 w 3820160"/>
              <a:gd name="connsiteY1" fmla="*/ 3576320 h 4023360"/>
              <a:gd name="connsiteX2" fmla="*/ 3230880 w 3820160"/>
              <a:gd name="connsiteY2" fmla="*/ 3749040 h 4023360"/>
              <a:gd name="connsiteX3" fmla="*/ 2763520 w 3820160"/>
              <a:gd name="connsiteY3" fmla="*/ 3931920 h 4023360"/>
              <a:gd name="connsiteX4" fmla="*/ 2407920 w 3820160"/>
              <a:gd name="connsiteY4" fmla="*/ 4013200 h 4023360"/>
              <a:gd name="connsiteX5" fmla="*/ 2204720 w 3820160"/>
              <a:gd name="connsiteY5" fmla="*/ 4023360 h 4023360"/>
              <a:gd name="connsiteX6" fmla="*/ 1869440 w 3820160"/>
              <a:gd name="connsiteY6" fmla="*/ 4013200 h 4023360"/>
              <a:gd name="connsiteX7" fmla="*/ 1483360 w 3820160"/>
              <a:gd name="connsiteY7" fmla="*/ 3942080 h 4023360"/>
              <a:gd name="connsiteX8" fmla="*/ 1259840 w 3820160"/>
              <a:gd name="connsiteY8" fmla="*/ 3870960 h 4023360"/>
              <a:gd name="connsiteX9" fmla="*/ 1056640 w 3820160"/>
              <a:gd name="connsiteY9" fmla="*/ 3779520 h 4023360"/>
              <a:gd name="connsiteX10" fmla="*/ 792480 w 3820160"/>
              <a:gd name="connsiteY10" fmla="*/ 3616960 h 4023360"/>
              <a:gd name="connsiteX11" fmla="*/ 355600 w 3820160"/>
              <a:gd name="connsiteY11" fmla="*/ 3017520 h 4023360"/>
              <a:gd name="connsiteX12" fmla="*/ 152400 w 3820160"/>
              <a:gd name="connsiteY12" fmla="*/ 2611120 h 4023360"/>
              <a:gd name="connsiteX13" fmla="*/ 30480 w 3820160"/>
              <a:gd name="connsiteY13" fmla="*/ 2204720 h 4023360"/>
              <a:gd name="connsiteX14" fmla="*/ 0 w 3820160"/>
              <a:gd name="connsiteY14" fmla="*/ 1981200 h 4023360"/>
              <a:gd name="connsiteX15" fmla="*/ 71120 w 3820160"/>
              <a:gd name="connsiteY15" fmla="*/ 1158240 h 4023360"/>
              <a:gd name="connsiteX16" fmla="*/ 132080 w 3820160"/>
              <a:gd name="connsiteY16" fmla="*/ 975360 h 4023360"/>
              <a:gd name="connsiteX17" fmla="*/ 294640 w 3820160"/>
              <a:gd name="connsiteY17" fmla="*/ 690880 h 4023360"/>
              <a:gd name="connsiteX18" fmla="*/ 751840 w 3820160"/>
              <a:gd name="connsiteY18" fmla="*/ 254000 h 4023360"/>
              <a:gd name="connsiteX19" fmla="*/ 1127760 w 3820160"/>
              <a:gd name="connsiteY19" fmla="*/ 71120 h 4023360"/>
              <a:gd name="connsiteX20" fmla="*/ 1432560 w 3820160"/>
              <a:gd name="connsiteY20" fmla="*/ 10160 h 4023360"/>
              <a:gd name="connsiteX21" fmla="*/ 1625600 w 3820160"/>
              <a:gd name="connsiteY21" fmla="*/ 0 h 4023360"/>
              <a:gd name="connsiteX22" fmla="*/ 2174240 w 3820160"/>
              <a:gd name="connsiteY22" fmla="*/ 20320 h 4023360"/>
              <a:gd name="connsiteX23" fmla="*/ 2407920 w 3820160"/>
              <a:gd name="connsiteY23" fmla="*/ 101600 h 4023360"/>
              <a:gd name="connsiteX24" fmla="*/ 2580640 w 3820160"/>
              <a:gd name="connsiteY24" fmla="*/ 223520 h 4023360"/>
              <a:gd name="connsiteX25" fmla="*/ 2794000 w 3820160"/>
              <a:gd name="connsiteY25" fmla="*/ 599440 h 4023360"/>
              <a:gd name="connsiteX26" fmla="*/ 2885440 w 3820160"/>
              <a:gd name="connsiteY26" fmla="*/ 853440 h 4023360"/>
              <a:gd name="connsiteX27" fmla="*/ 3007360 w 3820160"/>
              <a:gd name="connsiteY27" fmla="*/ 1361440 h 4023360"/>
              <a:gd name="connsiteX28" fmla="*/ 3078480 w 3820160"/>
              <a:gd name="connsiteY28" fmla="*/ 1899920 h 4023360"/>
              <a:gd name="connsiteX29" fmla="*/ 3078480 w 3820160"/>
              <a:gd name="connsiteY29" fmla="*/ 2570480 h 4023360"/>
              <a:gd name="connsiteX30" fmla="*/ 3037840 w 3820160"/>
              <a:gd name="connsiteY30" fmla="*/ 2844800 h 4023360"/>
              <a:gd name="connsiteX31" fmla="*/ 3017520 w 3820160"/>
              <a:gd name="connsiteY31" fmla="*/ 2926080 h 4023360"/>
              <a:gd name="connsiteX32" fmla="*/ 2997200 w 3820160"/>
              <a:gd name="connsiteY32" fmla="*/ 2966720 h 4023360"/>
              <a:gd name="connsiteX33" fmla="*/ 3068320 w 3820160"/>
              <a:gd name="connsiteY33" fmla="*/ 3098800 h 4023360"/>
              <a:gd name="connsiteX34" fmla="*/ 3108960 w 3820160"/>
              <a:gd name="connsiteY34" fmla="*/ 3169920 h 4023360"/>
              <a:gd name="connsiteX35" fmla="*/ 3820160 w 3820160"/>
              <a:gd name="connsiteY35" fmla="*/ 3078480 h 4023360"/>
              <a:gd name="connsiteX0" fmla="*/ 3810000 w 3820160"/>
              <a:gd name="connsiteY0" fmla="*/ 3271520 h 4023360"/>
              <a:gd name="connsiteX1" fmla="*/ 3474720 w 3820160"/>
              <a:gd name="connsiteY1" fmla="*/ 3576320 h 4023360"/>
              <a:gd name="connsiteX2" fmla="*/ 3230880 w 3820160"/>
              <a:gd name="connsiteY2" fmla="*/ 3749040 h 4023360"/>
              <a:gd name="connsiteX3" fmla="*/ 2763520 w 3820160"/>
              <a:gd name="connsiteY3" fmla="*/ 3931920 h 4023360"/>
              <a:gd name="connsiteX4" fmla="*/ 2407920 w 3820160"/>
              <a:gd name="connsiteY4" fmla="*/ 4013200 h 4023360"/>
              <a:gd name="connsiteX5" fmla="*/ 2204720 w 3820160"/>
              <a:gd name="connsiteY5" fmla="*/ 4023360 h 4023360"/>
              <a:gd name="connsiteX6" fmla="*/ 1869440 w 3820160"/>
              <a:gd name="connsiteY6" fmla="*/ 4013200 h 4023360"/>
              <a:gd name="connsiteX7" fmla="*/ 1483360 w 3820160"/>
              <a:gd name="connsiteY7" fmla="*/ 3942080 h 4023360"/>
              <a:gd name="connsiteX8" fmla="*/ 1259840 w 3820160"/>
              <a:gd name="connsiteY8" fmla="*/ 3870960 h 4023360"/>
              <a:gd name="connsiteX9" fmla="*/ 1056640 w 3820160"/>
              <a:gd name="connsiteY9" fmla="*/ 3779520 h 4023360"/>
              <a:gd name="connsiteX10" fmla="*/ 792480 w 3820160"/>
              <a:gd name="connsiteY10" fmla="*/ 3616960 h 4023360"/>
              <a:gd name="connsiteX11" fmla="*/ 355600 w 3820160"/>
              <a:gd name="connsiteY11" fmla="*/ 3017520 h 4023360"/>
              <a:gd name="connsiteX12" fmla="*/ 152400 w 3820160"/>
              <a:gd name="connsiteY12" fmla="*/ 2611120 h 4023360"/>
              <a:gd name="connsiteX13" fmla="*/ 30480 w 3820160"/>
              <a:gd name="connsiteY13" fmla="*/ 2204720 h 4023360"/>
              <a:gd name="connsiteX14" fmla="*/ 0 w 3820160"/>
              <a:gd name="connsiteY14" fmla="*/ 1981200 h 4023360"/>
              <a:gd name="connsiteX15" fmla="*/ 71120 w 3820160"/>
              <a:gd name="connsiteY15" fmla="*/ 1158240 h 4023360"/>
              <a:gd name="connsiteX16" fmla="*/ 132080 w 3820160"/>
              <a:gd name="connsiteY16" fmla="*/ 975360 h 4023360"/>
              <a:gd name="connsiteX17" fmla="*/ 294640 w 3820160"/>
              <a:gd name="connsiteY17" fmla="*/ 690880 h 4023360"/>
              <a:gd name="connsiteX18" fmla="*/ 751840 w 3820160"/>
              <a:gd name="connsiteY18" fmla="*/ 254000 h 4023360"/>
              <a:gd name="connsiteX19" fmla="*/ 1127760 w 3820160"/>
              <a:gd name="connsiteY19" fmla="*/ 71120 h 4023360"/>
              <a:gd name="connsiteX20" fmla="*/ 1432560 w 3820160"/>
              <a:gd name="connsiteY20" fmla="*/ 10160 h 4023360"/>
              <a:gd name="connsiteX21" fmla="*/ 1625600 w 3820160"/>
              <a:gd name="connsiteY21" fmla="*/ 0 h 4023360"/>
              <a:gd name="connsiteX22" fmla="*/ 2174240 w 3820160"/>
              <a:gd name="connsiteY22" fmla="*/ 20320 h 4023360"/>
              <a:gd name="connsiteX23" fmla="*/ 2407920 w 3820160"/>
              <a:gd name="connsiteY23" fmla="*/ 101600 h 4023360"/>
              <a:gd name="connsiteX24" fmla="*/ 2580640 w 3820160"/>
              <a:gd name="connsiteY24" fmla="*/ 223520 h 4023360"/>
              <a:gd name="connsiteX25" fmla="*/ 2794000 w 3820160"/>
              <a:gd name="connsiteY25" fmla="*/ 599440 h 4023360"/>
              <a:gd name="connsiteX26" fmla="*/ 2885440 w 3820160"/>
              <a:gd name="connsiteY26" fmla="*/ 853440 h 4023360"/>
              <a:gd name="connsiteX27" fmla="*/ 3007360 w 3820160"/>
              <a:gd name="connsiteY27" fmla="*/ 1361440 h 4023360"/>
              <a:gd name="connsiteX28" fmla="*/ 3078480 w 3820160"/>
              <a:gd name="connsiteY28" fmla="*/ 1899920 h 4023360"/>
              <a:gd name="connsiteX29" fmla="*/ 3078480 w 3820160"/>
              <a:gd name="connsiteY29" fmla="*/ 2570480 h 4023360"/>
              <a:gd name="connsiteX30" fmla="*/ 3037840 w 3820160"/>
              <a:gd name="connsiteY30" fmla="*/ 2844800 h 4023360"/>
              <a:gd name="connsiteX31" fmla="*/ 3017520 w 3820160"/>
              <a:gd name="connsiteY31" fmla="*/ 2926080 h 4023360"/>
              <a:gd name="connsiteX32" fmla="*/ 2997200 w 3820160"/>
              <a:gd name="connsiteY32" fmla="*/ 2966720 h 4023360"/>
              <a:gd name="connsiteX33" fmla="*/ 3068320 w 3820160"/>
              <a:gd name="connsiteY33" fmla="*/ 3098800 h 4023360"/>
              <a:gd name="connsiteX34" fmla="*/ 3108960 w 3820160"/>
              <a:gd name="connsiteY34" fmla="*/ 3169920 h 4023360"/>
              <a:gd name="connsiteX35" fmla="*/ 3820160 w 3820160"/>
              <a:gd name="connsiteY35" fmla="*/ 307848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281680 w 3810000"/>
              <a:gd name="connsiteY28" fmla="*/ 17983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261360 w 3810000"/>
              <a:gd name="connsiteY27" fmla="*/ 1290320 h 4023360"/>
              <a:gd name="connsiteX28" fmla="*/ 3281680 w 3810000"/>
              <a:gd name="connsiteY28" fmla="*/ 17983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10000 w 3810000"/>
              <a:gd name="connsiteY33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10000 w 3810000"/>
              <a:gd name="connsiteY33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786592 w 3810000"/>
              <a:gd name="connsiteY33" fmla="*/ 3236276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09999 w 3810000"/>
              <a:gd name="connsiteY33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108960 w 3810000"/>
              <a:gd name="connsiteY31" fmla="*/ 3169920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2997200 w 3810000"/>
              <a:gd name="connsiteY30" fmla="*/ 2966720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436071 w 3810000"/>
              <a:gd name="connsiteY28" fmla="*/ 2265991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436071 w 3810000"/>
              <a:gd name="connsiteY27" fmla="*/ 2265991 h 4023360"/>
              <a:gd name="connsiteX28" fmla="*/ 3373317 w 3810000"/>
              <a:gd name="connsiteY28" fmla="*/ 2711759 h 4023360"/>
              <a:gd name="connsiteX29" fmla="*/ 3306183 w 3810000"/>
              <a:gd name="connsiteY29" fmla="*/ 2962752 h 4023360"/>
              <a:gd name="connsiteX30" fmla="*/ 3277496 w 3810000"/>
              <a:gd name="connsiteY30" fmla="*/ 3058791 h 4023360"/>
              <a:gd name="connsiteX31" fmla="*/ 3809999 w 3810000"/>
              <a:gd name="connsiteY31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359674 w 3810000"/>
              <a:gd name="connsiteY26" fmla="*/ 1222849 h 4023360"/>
              <a:gd name="connsiteX27" fmla="*/ 3436071 w 3810000"/>
              <a:gd name="connsiteY27" fmla="*/ 2265991 h 4023360"/>
              <a:gd name="connsiteX28" fmla="*/ 3373317 w 3810000"/>
              <a:gd name="connsiteY28" fmla="*/ 2711759 h 4023360"/>
              <a:gd name="connsiteX29" fmla="*/ 3306183 w 3810000"/>
              <a:gd name="connsiteY29" fmla="*/ 2962752 h 4023360"/>
              <a:gd name="connsiteX30" fmla="*/ 3277496 w 3810000"/>
              <a:gd name="connsiteY30" fmla="*/ 3058791 h 4023360"/>
              <a:gd name="connsiteX31" fmla="*/ 3809999 w 3810000"/>
              <a:gd name="connsiteY31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359674 w 3810000"/>
              <a:gd name="connsiteY25" fmla="*/ 1222849 h 4023360"/>
              <a:gd name="connsiteX26" fmla="*/ 3436071 w 3810000"/>
              <a:gd name="connsiteY26" fmla="*/ 2265991 h 4023360"/>
              <a:gd name="connsiteX27" fmla="*/ 3373317 w 3810000"/>
              <a:gd name="connsiteY27" fmla="*/ 2711759 h 4023360"/>
              <a:gd name="connsiteX28" fmla="*/ 3306183 w 3810000"/>
              <a:gd name="connsiteY28" fmla="*/ 2962752 h 4023360"/>
              <a:gd name="connsiteX29" fmla="*/ 3277496 w 3810000"/>
              <a:gd name="connsiteY29" fmla="*/ 3058791 h 4023360"/>
              <a:gd name="connsiteX30" fmla="*/ 3809999 w 3810000"/>
              <a:gd name="connsiteY30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3001978 w 3810000"/>
              <a:gd name="connsiteY24" fmla="*/ 421964 h 4023360"/>
              <a:gd name="connsiteX25" fmla="*/ 3359674 w 3810000"/>
              <a:gd name="connsiteY25" fmla="*/ 1222849 h 4023360"/>
              <a:gd name="connsiteX26" fmla="*/ 3436071 w 3810000"/>
              <a:gd name="connsiteY26" fmla="*/ 2265991 h 4023360"/>
              <a:gd name="connsiteX27" fmla="*/ 3373317 w 3810000"/>
              <a:gd name="connsiteY27" fmla="*/ 2711759 h 4023360"/>
              <a:gd name="connsiteX28" fmla="*/ 3306183 w 3810000"/>
              <a:gd name="connsiteY28" fmla="*/ 2962752 h 4023360"/>
              <a:gd name="connsiteX29" fmla="*/ 3277496 w 3810000"/>
              <a:gd name="connsiteY29" fmla="*/ 3058791 h 4023360"/>
              <a:gd name="connsiteX30" fmla="*/ 3809999 w 3810000"/>
              <a:gd name="connsiteY30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407920 w 3810000"/>
              <a:gd name="connsiteY22" fmla="*/ 101600 h 4023360"/>
              <a:gd name="connsiteX23" fmla="*/ 3001978 w 3810000"/>
              <a:gd name="connsiteY23" fmla="*/ 421964 h 4023360"/>
              <a:gd name="connsiteX24" fmla="*/ 3359674 w 3810000"/>
              <a:gd name="connsiteY24" fmla="*/ 1222849 h 4023360"/>
              <a:gd name="connsiteX25" fmla="*/ 3436071 w 3810000"/>
              <a:gd name="connsiteY25" fmla="*/ 2265991 h 4023360"/>
              <a:gd name="connsiteX26" fmla="*/ 3373317 w 3810000"/>
              <a:gd name="connsiteY26" fmla="*/ 2711759 h 4023360"/>
              <a:gd name="connsiteX27" fmla="*/ 3306183 w 3810000"/>
              <a:gd name="connsiteY27" fmla="*/ 2962752 h 4023360"/>
              <a:gd name="connsiteX28" fmla="*/ 3277496 w 3810000"/>
              <a:gd name="connsiteY28" fmla="*/ 3058791 h 4023360"/>
              <a:gd name="connsiteX29" fmla="*/ 3809999 w 3810000"/>
              <a:gd name="connsiteY29" fmla="*/ 3287872 h 4023360"/>
              <a:gd name="connsiteX0" fmla="*/ 3810000 w 3810000"/>
              <a:gd name="connsiteY0" fmla="*/ 3272025 h 4023865"/>
              <a:gd name="connsiteX1" fmla="*/ 3474720 w 3810000"/>
              <a:gd name="connsiteY1" fmla="*/ 3576825 h 4023865"/>
              <a:gd name="connsiteX2" fmla="*/ 3230880 w 3810000"/>
              <a:gd name="connsiteY2" fmla="*/ 3749545 h 4023865"/>
              <a:gd name="connsiteX3" fmla="*/ 2763520 w 3810000"/>
              <a:gd name="connsiteY3" fmla="*/ 3932425 h 4023865"/>
              <a:gd name="connsiteX4" fmla="*/ 2407920 w 3810000"/>
              <a:gd name="connsiteY4" fmla="*/ 4013705 h 4023865"/>
              <a:gd name="connsiteX5" fmla="*/ 2204720 w 3810000"/>
              <a:gd name="connsiteY5" fmla="*/ 4023865 h 4023865"/>
              <a:gd name="connsiteX6" fmla="*/ 1869440 w 3810000"/>
              <a:gd name="connsiteY6" fmla="*/ 4013705 h 4023865"/>
              <a:gd name="connsiteX7" fmla="*/ 1483360 w 3810000"/>
              <a:gd name="connsiteY7" fmla="*/ 3942585 h 4023865"/>
              <a:gd name="connsiteX8" fmla="*/ 1259840 w 3810000"/>
              <a:gd name="connsiteY8" fmla="*/ 3871465 h 4023865"/>
              <a:gd name="connsiteX9" fmla="*/ 1056640 w 3810000"/>
              <a:gd name="connsiteY9" fmla="*/ 3780025 h 4023865"/>
              <a:gd name="connsiteX10" fmla="*/ 792480 w 3810000"/>
              <a:gd name="connsiteY10" fmla="*/ 3617465 h 4023865"/>
              <a:gd name="connsiteX11" fmla="*/ 355600 w 3810000"/>
              <a:gd name="connsiteY11" fmla="*/ 3018025 h 4023865"/>
              <a:gd name="connsiteX12" fmla="*/ 152400 w 3810000"/>
              <a:gd name="connsiteY12" fmla="*/ 2611625 h 4023865"/>
              <a:gd name="connsiteX13" fmla="*/ 30480 w 3810000"/>
              <a:gd name="connsiteY13" fmla="*/ 2205225 h 4023865"/>
              <a:gd name="connsiteX14" fmla="*/ 0 w 3810000"/>
              <a:gd name="connsiteY14" fmla="*/ 1981705 h 4023865"/>
              <a:gd name="connsiteX15" fmla="*/ 71120 w 3810000"/>
              <a:gd name="connsiteY15" fmla="*/ 1158745 h 4023865"/>
              <a:gd name="connsiteX16" fmla="*/ 132080 w 3810000"/>
              <a:gd name="connsiteY16" fmla="*/ 975865 h 4023865"/>
              <a:gd name="connsiteX17" fmla="*/ 294640 w 3810000"/>
              <a:gd name="connsiteY17" fmla="*/ 691385 h 4023865"/>
              <a:gd name="connsiteX18" fmla="*/ 751840 w 3810000"/>
              <a:gd name="connsiteY18" fmla="*/ 254505 h 4023865"/>
              <a:gd name="connsiteX19" fmla="*/ 1127760 w 3810000"/>
              <a:gd name="connsiteY19" fmla="*/ 71625 h 4023865"/>
              <a:gd name="connsiteX20" fmla="*/ 1625600 w 3810000"/>
              <a:gd name="connsiteY20" fmla="*/ 505 h 4023865"/>
              <a:gd name="connsiteX21" fmla="*/ 2407920 w 3810000"/>
              <a:gd name="connsiteY21" fmla="*/ 102105 h 4023865"/>
              <a:gd name="connsiteX22" fmla="*/ 3001978 w 3810000"/>
              <a:gd name="connsiteY22" fmla="*/ 422469 h 4023865"/>
              <a:gd name="connsiteX23" fmla="*/ 3359674 w 3810000"/>
              <a:gd name="connsiteY23" fmla="*/ 1223354 h 4023865"/>
              <a:gd name="connsiteX24" fmla="*/ 3436071 w 3810000"/>
              <a:gd name="connsiteY24" fmla="*/ 2266496 h 4023865"/>
              <a:gd name="connsiteX25" fmla="*/ 3373317 w 3810000"/>
              <a:gd name="connsiteY25" fmla="*/ 2712264 h 4023865"/>
              <a:gd name="connsiteX26" fmla="*/ 3306183 w 3810000"/>
              <a:gd name="connsiteY26" fmla="*/ 2963257 h 4023865"/>
              <a:gd name="connsiteX27" fmla="*/ 3277496 w 3810000"/>
              <a:gd name="connsiteY27" fmla="*/ 3059296 h 4023865"/>
              <a:gd name="connsiteX28" fmla="*/ 3809999 w 3810000"/>
              <a:gd name="connsiteY28" fmla="*/ 3288377 h 4023865"/>
              <a:gd name="connsiteX0" fmla="*/ 3810000 w 3810000"/>
              <a:gd name="connsiteY0" fmla="*/ 3281919 h 4033759"/>
              <a:gd name="connsiteX1" fmla="*/ 3474720 w 3810000"/>
              <a:gd name="connsiteY1" fmla="*/ 3586719 h 4033759"/>
              <a:gd name="connsiteX2" fmla="*/ 3230880 w 3810000"/>
              <a:gd name="connsiteY2" fmla="*/ 3759439 h 4033759"/>
              <a:gd name="connsiteX3" fmla="*/ 2763520 w 3810000"/>
              <a:gd name="connsiteY3" fmla="*/ 3942319 h 4033759"/>
              <a:gd name="connsiteX4" fmla="*/ 2407920 w 3810000"/>
              <a:gd name="connsiteY4" fmla="*/ 4023599 h 4033759"/>
              <a:gd name="connsiteX5" fmla="*/ 2204720 w 3810000"/>
              <a:gd name="connsiteY5" fmla="*/ 4033759 h 4033759"/>
              <a:gd name="connsiteX6" fmla="*/ 1869440 w 3810000"/>
              <a:gd name="connsiteY6" fmla="*/ 4023599 h 4033759"/>
              <a:gd name="connsiteX7" fmla="*/ 1483360 w 3810000"/>
              <a:gd name="connsiteY7" fmla="*/ 3952479 h 4033759"/>
              <a:gd name="connsiteX8" fmla="*/ 1259840 w 3810000"/>
              <a:gd name="connsiteY8" fmla="*/ 3881359 h 4033759"/>
              <a:gd name="connsiteX9" fmla="*/ 1056640 w 3810000"/>
              <a:gd name="connsiteY9" fmla="*/ 3789919 h 4033759"/>
              <a:gd name="connsiteX10" fmla="*/ 792480 w 3810000"/>
              <a:gd name="connsiteY10" fmla="*/ 3627359 h 4033759"/>
              <a:gd name="connsiteX11" fmla="*/ 355600 w 3810000"/>
              <a:gd name="connsiteY11" fmla="*/ 3027919 h 4033759"/>
              <a:gd name="connsiteX12" fmla="*/ 152400 w 3810000"/>
              <a:gd name="connsiteY12" fmla="*/ 2621519 h 4033759"/>
              <a:gd name="connsiteX13" fmla="*/ 30480 w 3810000"/>
              <a:gd name="connsiteY13" fmla="*/ 2215119 h 4033759"/>
              <a:gd name="connsiteX14" fmla="*/ 0 w 3810000"/>
              <a:gd name="connsiteY14" fmla="*/ 1991599 h 4033759"/>
              <a:gd name="connsiteX15" fmla="*/ 71120 w 3810000"/>
              <a:gd name="connsiteY15" fmla="*/ 1168639 h 4033759"/>
              <a:gd name="connsiteX16" fmla="*/ 132080 w 3810000"/>
              <a:gd name="connsiteY16" fmla="*/ 985759 h 4033759"/>
              <a:gd name="connsiteX17" fmla="*/ 294640 w 3810000"/>
              <a:gd name="connsiteY17" fmla="*/ 701279 h 4033759"/>
              <a:gd name="connsiteX18" fmla="*/ 1127760 w 3810000"/>
              <a:gd name="connsiteY18" fmla="*/ 81519 h 4033759"/>
              <a:gd name="connsiteX19" fmla="*/ 1625600 w 3810000"/>
              <a:gd name="connsiteY19" fmla="*/ 10399 h 4033759"/>
              <a:gd name="connsiteX20" fmla="*/ 2407920 w 3810000"/>
              <a:gd name="connsiteY20" fmla="*/ 111999 h 4033759"/>
              <a:gd name="connsiteX21" fmla="*/ 3001978 w 3810000"/>
              <a:gd name="connsiteY21" fmla="*/ 432363 h 4033759"/>
              <a:gd name="connsiteX22" fmla="*/ 3359674 w 3810000"/>
              <a:gd name="connsiteY22" fmla="*/ 1233248 h 4033759"/>
              <a:gd name="connsiteX23" fmla="*/ 3436071 w 3810000"/>
              <a:gd name="connsiteY23" fmla="*/ 2276390 h 4033759"/>
              <a:gd name="connsiteX24" fmla="*/ 3373317 w 3810000"/>
              <a:gd name="connsiteY24" fmla="*/ 2722158 h 4033759"/>
              <a:gd name="connsiteX25" fmla="*/ 3306183 w 3810000"/>
              <a:gd name="connsiteY25" fmla="*/ 2973151 h 4033759"/>
              <a:gd name="connsiteX26" fmla="*/ 3277496 w 3810000"/>
              <a:gd name="connsiteY26" fmla="*/ 3069190 h 4033759"/>
              <a:gd name="connsiteX27" fmla="*/ 3809999 w 3810000"/>
              <a:gd name="connsiteY27" fmla="*/ 3298271 h 4033759"/>
              <a:gd name="connsiteX0" fmla="*/ 3810000 w 3810000"/>
              <a:gd name="connsiteY0" fmla="*/ 3271645 h 4023485"/>
              <a:gd name="connsiteX1" fmla="*/ 3474720 w 3810000"/>
              <a:gd name="connsiteY1" fmla="*/ 3576445 h 4023485"/>
              <a:gd name="connsiteX2" fmla="*/ 3230880 w 3810000"/>
              <a:gd name="connsiteY2" fmla="*/ 3749165 h 4023485"/>
              <a:gd name="connsiteX3" fmla="*/ 2763520 w 3810000"/>
              <a:gd name="connsiteY3" fmla="*/ 3932045 h 4023485"/>
              <a:gd name="connsiteX4" fmla="*/ 2407920 w 3810000"/>
              <a:gd name="connsiteY4" fmla="*/ 4013325 h 4023485"/>
              <a:gd name="connsiteX5" fmla="*/ 2204720 w 3810000"/>
              <a:gd name="connsiteY5" fmla="*/ 4023485 h 4023485"/>
              <a:gd name="connsiteX6" fmla="*/ 1869440 w 3810000"/>
              <a:gd name="connsiteY6" fmla="*/ 4013325 h 4023485"/>
              <a:gd name="connsiteX7" fmla="*/ 1483360 w 3810000"/>
              <a:gd name="connsiteY7" fmla="*/ 3942205 h 4023485"/>
              <a:gd name="connsiteX8" fmla="*/ 1259840 w 3810000"/>
              <a:gd name="connsiteY8" fmla="*/ 3871085 h 4023485"/>
              <a:gd name="connsiteX9" fmla="*/ 1056640 w 3810000"/>
              <a:gd name="connsiteY9" fmla="*/ 3779645 h 4023485"/>
              <a:gd name="connsiteX10" fmla="*/ 792480 w 3810000"/>
              <a:gd name="connsiteY10" fmla="*/ 3617085 h 4023485"/>
              <a:gd name="connsiteX11" fmla="*/ 355600 w 3810000"/>
              <a:gd name="connsiteY11" fmla="*/ 3017645 h 4023485"/>
              <a:gd name="connsiteX12" fmla="*/ 152400 w 3810000"/>
              <a:gd name="connsiteY12" fmla="*/ 2611245 h 4023485"/>
              <a:gd name="connsiteX13" fmla="*/ 30480 w 3810000"/>
              <a:gd name="connsiteY13" fmla="*/ 2204845 h 4023485"/>
              <a:gd name="connsiteX14" fmla="*/ 0 w 3810000"/>
              <a:gd name="connsiteY14" fmla="*/ 1981325 h 4023485"/>
              <a:gd name="connsiteX15" fmla="*/ 71120 w 3810000"/>
              <a:gd name="connsiteY15" fmla="*/ 1158365 h 4023485"/>
              <a:gd name="connsiteX16" fmla="*/ 132080 w 3810000"/>
              <a:gd name="connsiteY16" fmla="*/ 975485 h 4023485"/>
              <a:gd name="connsiteX17" fmla="*/ 294640 w 3810000"/>
              <a:gd name="connsiteY17" fmla="*/ 691005 h 4023485"/>
              <a:gd name="connsiteX18" fmla="*/ 893683 w 3810000"/>
              <a:gd name="connsiteY18" fmla="*/ 261752 h 4023485"/>
              <a:gd name="connsiteX19" fmla="*/ 1625600 w 3810000"/>
              <a:gd name="connsiteY19" fmla="*/ 125 h 4023485"/>
              <a:gd name="connsiteX20" fmla="*/ 2407920 w 3810000"/>
              <a:gd name="connsiteY20" fmla="*/ 101725 h 4023485"/>
              <a:gd name="connsiteX21" fmla="*/ 3001978 w 3810000"/>
              <a:gd name="connsiteY21" fmla="*/ 422089 h 4023485"/>
              <a:gd name="connsiteX22" fmla="*/ 3359674 w 3810000"/>
              <a:gd name="connsiteY22" fmla="*/ 1222974 h 4023485"/>
              <a:gd name="connsiteX23" fmla="*/ 3436071 w 3810000"/>
              <a:gd name="connsiteY23" fmla="*/ 2266116 h 4023485"/>
              <a:gd name="connsiteX24" fmla="*/ 3373317 w 3810000"/>
              <a:gd name="connsiteY24" fmla="*/ 2711884 h 4023485"/>
              <a:gd name="connsiteX25" fmla="*/ 3306183 w 3810000"/>
              <a:gd name="connsiteY25" fmla="*/ 2962877 h 4023485"/>
              <a:gd name="connsiteX26" fmla="*/ 3277496 w 3810000"/>
              <a:gd name="connsiteY26" fmla="*/ 3058916 h 4023485"/>
              <a:gd name="connsiteX27" fmla="*/ 3809999 w 3810000"/>
              <a:gd name="connsiteY27" fmla="*/ 3287997 h 4023485"/>
              <a:gd name="connsiteX0" fmla="*/ 3810000 w 3810000"/>
              <a:gd name="connsiteY0" fmla="*/ 3220097 h 3971937"/>
              <a:gd name="connsiteX1" fmla="*/ 3474720 w 3810000"/>
              <a:gd name="connsiteY1" fmla="*/ 3524897 h 3971937"/>
              <a:gd name="connsiteX2" fmla="*/ 3230880 w 3810000"/>
              <a:gd name="connsiteY2" fmla="*/ 3697617 h 3971937"/>
              <a:gd name="connsiteX3" fmla="*/ 2763520 w 3810000"/>
              <a:gd name="connsiteY3" fmla="*/ 3880497 h 3971937"/>
              <a:gd name="connsiteX4" fmla="*/ 2407920 w 3810000"/>
              <a:gd name="connsiteY4" fmla="*/ 3961777 h 3971937"/>
              <a:gd name="connsiteX5" fmla="*/ 2204720 w 3810000"/>
              <a:gd name="connsiteY5" fmla="*/ 3971937 h 3971937"/>
              <a:gd name="connsiteX6" fmla="*/ 1869440 w 3810000"/>
              <a:gd name="connsiteY6" fmla="*/ 3961777 h 3971937"/>
              <a:gd name="connsiteX7" fmla="*/ 1483360 w 3810000"/>
              <a:gd name="connsiteY7" fmla="*/ 3890657 h 3971937"/>
              <a:gd name="connsiteX8" fmla="*/ 1259840 w 3810000"/>
              <a:gd name="connsiteY8" fmla="*/ 3819537 h 3971937"/>
              <a:gd name="connsiteX9" fmla="*/ 1056640 w 3810000"/>
              <a:gd name="connsiteY9" fmla="*/ 3728097 h 3971937"/>
              <a:gd name="connsiteX10" fmla="*/ 792480 w 3810000"/>
              <a:gd name="connsiteY10" fmla="*/ 3565537 h 3971937"/>
              <a:gd name="connsiteX11" fmla="*/ 355600 w 3810000"/>
              <a:gd name="connsiteY11" fmla="*/ 2966097 h 3971937"/>
              <a:gd name="connsiteX12" fmla="*/ 152400 w 3810000"/>
              <a:gd name="connsiteY12" fmla="*/ 2559697 h 3971937"/>
              <a:gd name="connsiteX13" fmla="*/ 30480 w 3810000"/>
              <a:gd name="connsiteY13" fmla="*/ 2153297 h 3971937"/>
              <a:gd name="connsiteX14" fmla="*/ 0 w 3810000"/>
              <a:gd name="connsiteY14" fmla="*/ 1929777 h 3971937"/>
              <a:gd name="connsiteX15" fmla="*/ 71120 w 3810000"/>
              <a:gd name="connsiteY15" fmla="*/ 1106817 h 3971937"/>
              <a:gd name="connsiteX16" fmla="*/ 132080 w 3810000"/>
              <a:gd name="connsiteY16" fmla="*/ 923937 h 3971937"/>
              <a:gd name="connsiteX17" fmla="*/ 294640 w 3810000"/>
              <a:gd name="connsiteY17" fmla="*/ 639457 h 3971937"/>
              <a:gd name="connsiteX18" fmla="*/ 893683 w 3810000"/>
              <a:gd name="connsiteY18" fmla="*/ 210204 h 3971937"/>
              <a:gd name="connsiteX19" fmla="*/ 1625600 w 3810000"/>
              <a:gd name="connsiteY19" fmla="*/ 172 h 3971937"/>
              <a:gd name="connsiteX20" fmla="*/ 2407920 w 3810000"/>
              <a:gd name="connsiteY20" fmla="*/ 50177 h 3971937"/>
              <a:gd name="connsiteX21" fmla="*/ 3001978 w 3810000"/>
              <a:gd name="connsiteY21" fmla="*/ 370541 h 3971937"/>
              <a:gd name="connsiteX22" fmla="*/ 3359674 w 3810000"/>
              <a:gd name="connsiteY22" fmla="*/ 1171426 h 3971937"/>
              <a:gd name="connsiteX23" fmla="*/ 3436071 w 3810000"/>
              <a:gd name="connsiteY23" fmla="*/ 2214568 h 3971937"/>
              <a:gd name="connsiteX24" fmla="*/ 3373317 w 3810000"/>
              <a:gd name="connsiteY24" fmla="*/ 2660336 h 3971937"/>
              <a:gd name="connsiteX25" fmla="*/ 3306183 w 3810000"/>
              <a:gd name="connsiteY25" fmla="*/ 2911329 h 3971937"/>
              <a:gd name="connsiteX26" fmla="*/ 3277496 w 3810000"/>
              <a:gd name="connsiteY26" fmla="*/ 3007368 h 3971937"/>
              <a:gd name="connsiteX27" fmla="*/ 3809999 w 3810000"/>
              <a:gd name="connsiteY27" fmla="*/ 3236449 h 3971937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94640 w 3810000"/>
              <a:gd name="connsiteY17" fmla="*/ 639285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75913 w 3810000"/>
              <a:gd name="connsiteY17" fmla="*/ 940921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75913 w 3810000"/>
              <a:gd name="connsiteY17" fmla="*/ 940921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937609 w 3810000"/>
              <a:gd name="connsiteY10" fmla="*/ 3434392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937609 w 3810000"/>
              <a:gd name="connsiteY10" fmla="*/ 3434392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937609 w 3810000"/>
              <a:gd name="connsiteY9" fmla="*/ 3434392 h 3971765"/>
              <a:gd name="connsiteX10" fmla="*/ 266650 w 3810000"/>
              <a:gd name="connsiteY10" fmla="*/ 3001646 h 3971765"/>
              <a:gd name="connsiteX11" fmla="*/ 152400 w 3810000"/>
              <a:gd name="connsiteY11" fmla="*/ 2559525 h 3971765"/>
              <a:gd name="connsiteX12" fmla="*/ 30480 w 3810000"/>
              <a:gd name="connsiteY12" fmla="*/ 2153125 h 3971765"/>
              <a:gd name="connsiteX13" fmla="*/ 0 w 3810000"/>
              <a:gd name="connsiteY13" fmla="*/ 1929605 h 3971765"/>
              <a:gd name="connsiteX14" fmla="*/ 61757 w 3810000"/>
              <a:gd name="connsiteY14" fmla="*/ 1344779 h 3971765"/>
              <a:gd name="connsiteX15" fmla="*/ 275913 w 3810000"/>
              <a:gd name="connsiteY15" fmla="*/ 940921 h 3971765"/>
              <a:gd name="connsiteX16" fmla="*/ 893683 w 3810000"/>
              <a:gd name="connsiteY16" fmla="*/ 210032 h 3971765"/>
              <a:gd name="connsiteX17" fmla="*/ 1625600 w 3810000"/>
              <a:gd name="connsiteY17" fmla="*/ 0 h 3971765"/>
              <a:gd name="connsiteX18" fmla="*/ 2407920 w 3810000"/>
              <a:gd name="connsiteY18" fmla="*/ 50005 h 3971765"/>
              <a:gd name="connsiteX19" fmla="*/ 3001978 w 3810000"/>
              <a:gd name="connsiteY19" fmla="*/ 370369 h 3971765"/>
              <a:gd name="connsiteX20" fmla="*/ 3359674 w 3810000"/>
              <a:gd name="connsiteY20" fmla="*/ 1171254 h 3971765"/>
              <a:gd name="connsiteX21" fmla="*/ 3436071 w 3810000"/>
              <a:gd name="connsiteY21" fmla="*/ 2214396 h 3971765"/>
              <a:gd name="connsiteX22" fmla="*/ 3373317 w 3810000"/>
              <a:gd name="connsiteY22" fmla="*/ 2660164 h 3971765"/>
              <a:gd name="connsiteX23" fmla="*/ 3306183 w 3810000"/>
              <a:gd name="connsiteY23" fmla="*/ 2911157 h 3971765"/>
              <a:gd name="connsiteX24" fmla="*/ 3277496 w 3810000"/>
              <a:gd name="connsiteY24" fmla="*/ 3007196 h 3971765"/>
              <a:gd name="connsiteX25" fmla="*/ 3809999 w 3810000"/>
              <a:gd name="connsiteY25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483360 w 3810000"/>
              <a:gd name="connsiteY6" fmla="*/ 3890485 h 3971765"/>
              <a:gd name="connsiteX7" fmla="*/ 1259840 w 3810000"/>
              <a:gd name="connsiteY7" fmla="*/ 3819365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259840 w 3810000"/>
              <a:gd name="connsiteY7" fmla="*/ 3819365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372197 w 3810000"/>
              <a:gd name="connsiteY7" fmla="*/ 3581231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372197 w 3810000"/>
              <a:gd name="connsiteY7" fmla="*/ 3581231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0326"/>
              <a:gd name="connsiteX1" fmla="*/ 3474720 w 3810000"/>
              <a:gd name="connsiteY1" fmla="*/ 3524725 h 3970326"/>
              <a:gd name="connsiteX2" fmla="*/ 3230880 w 3810000"/>
              <a:gd name="connsiteY2" fmla="*/ 3697445 h 3970326"/>
              <a:gd name="connsiteX3" fmla="*/ 2763520 w 3810000"/>
              <a:gd name="connsiteY3" fmla="*/ 3880325 h 3970326"/>
              <a:gd name="connsiteX4" fmla="*/ 2407920 w 3810000"/>
              <a:gd name="connsiteY4" fmla="*/ 3961605 h 3970326"/>
              <a:gd name="connsiteX5" fmla="*/ 1665941 w 3810000"/>
              <a:gd name="connsiteY5" fmla="*/ 3644413 h 3970326"/>
              <a:gd name="connsiteX6" fmla="*/ 1372197 w 3810000"/>
              <a:gd name="connsiteY6" fmla="*/ 3581231 h 3970326"/>
              <a:gd name="connsiteX7" fmla="*/ 937609 w 3810000"/>
              <a:gd name="connsiteY7" fmla="*/ 3434392 h 3970326"/>
              <a:gd name="connsiteX8" fmla="*/ 266650 w 3810000"/>
              <a:gd name="connsiteY8" fmla="*/ 3001646 h 3970326"/>
              <a:gd name="connsiteX9" fmla="*/ 152400 w 3810000"/>
              <a:gd name="connsiteY9" fmla="*/ 2559525 h 3970326"/>
              <a:gd name="connsiteX10" fmla="*/ 30480 w 3810000"/>
              <a:gd name="connsiteY10" fmla="*/ 2153125 h 3970326"/>
              <a:gd name="connsiteX11" fmla="*/ 0 w 3810000"/>
              <a:gd name="connsiteY11" fmla="*/ 1929605 h 3970326"/>
              <a:gd name="connsiteX12" fmla="*/ 61757 w 3810000"/>
              <a:gd name="connsiteY12" fmla="*/ 1344779 h 3970326"/>
              <a:gd name="connsiteX13" fmla="*/ 275913 w 3810000"/>
              <a:gd name="connsiteY13" fmla="*/ 940921 h 3970326"/>
              <a:gd name="connsiteX14" fmla="*/ 893683 w 3810000"/>
              <a:gd name="connsiteY14" fmla="*/ 210032 h 3970326"/>
              <a:gd name="connsiteX15" fmla="*/ 1625600 w 3810000"/>
              <a:gd name="connsiteY15" fmla="*/ 0 h 3970326"/>
              <a:gd name="connsiteX16" fmla="*/ 2407920 w 3810000"/>
              <a:gd name="connsiteY16" fmla="*/ 50005 h 3970326"/>
              <a:gd name="connsiteX17" fmla="*/ 3001978 w 3810000"/>
              <a:gd name="connsiteY17" fmla="*/ 370369 h 3970326"/>
              <a:gd name="connsiteX18" fmla="*/ 3359674 w 3810000"/>
              <a:gd name="connsiteY18" fmla="*/ 1171254 h 3970326"/>
              <a:gd name="connsiteX19" fmla="*/ 3436071 w 3810000"/>
              <a:gd name="connsiteY19" fmla="*/ 2214396 h 3970326"/>
              <a:gd name="connsiteX20" fmla="*/ 3373317 w 3810000"/>
              <a:gd name="connsiteY20" fmla="*/ 2660164 h 3970326"/>
              <a:gd name="connsiteX21" fmla="*/ 3306183 w 3810000"/>
              <a:gd name="connsiteY21" fmla="*/ 2911157 h 3970326"/>
              <a:gd name="connsiteX22" fmla="*/ 3277496 w 3810000"/>
              <a:gd name="connsiteY22" fmla="*/ 3007196 h 3970326"/>
              <a:gd name="connsiteX23" fmla="*/ 3809999 w 3810000"/>
              <a:gd name="connsiteY23" fmla="*/ 3236277 h 3970326"/>
              <a:gd name="connsiteX0" fmla="*/ 3810000 w 3810000"/>
              <a:gd name="connsiteY0" fmla="*/ 3219925 h 3880478"/>
              <a:gd name="connsiteX1" fmla="*/ 3474720 w 3810000"/>
              <a:gd name="connsiteY1" fmla="*/ 3524725 h 3880478"/>
              <a:gd name="connsiteX2" fmla="*/ 3230880 w 3810000"/>
              <a:gd name="connsiteY2" fmla="*/ 3697445 h 3880478"/>
              <a:gd name="connsiteX3" fmla="*/ 2763520 w 3810000"/>
              <a:gd name="connsiteY3" fmla="*/ 3880325 h 3880478"/>
              <a:gd name="connsiteX4" fmla="*/ 2384513 w 3810000"/>
              <a:gd name="connsiteY4" fmla="*/ 3727441 h 3880478"/>
              <a:gd name="connsiteX5" fmla="*/ 1665941 w 3810000"/>
              <a:gd name="connsiteY5" fmla="*/ 3644413 h 3880478"/>
              <a:gd name="connsiteX6" fmla="*/ 1372197 w 3810000"/>
              <a:gd name="connsiteY6" fmla="*/ 3581231 h 3880478"/>
              <a:gd name="connsiteX7" fmla="*/ 937609 w 3810000"/>
              <a:gd name="connsiteY7" fmla="*/ 3434392 h 3880478"/>
              <a:gd name="connsiteX8" fmla="*/ 266650 w 3810000"/>
              <a:gd name="connsiteY8" fmla="*/ 3001646 h 3880478"/>
              <a:gd name="connsiteX9" fmla="*/ 152400 w 3810000"/>
              <a:gd name="connsiteY9" fmla="*/ 2559525 h 3880478"/>
              <a:gd name="connsiteX10" fmla="*/ 30480 w 3810000"/>
              <a:gd name="connsiteY10" fmla="*/ 2153125 h 3880478"/>
              <a:gd name="connsiteX11" fmla="*/ 0 w 3810000"/>
              <a:gd name="connsiteY11" fmla="*/ 1929605 h 3880478"/>
              <a:gd name="connsiteX12" fmla="*/ 61757 w 3810000"/>
              <a:gd name="connsiteY12" fmla="*/ 1344779 h 3880478"/>
              <a:gd name="connsiteX13" fmla="*/ 275913 w 3810000"/>
              <a:gd name="connsiteY13" fmla="*/ 940921 h 3880478"/>
              <a:gd name="connsiteX14" fmla="*/ 893683 w 3810000"/>
              <a:gd name="connsiteY14" fmla="*/ 210032 h 3880478"/>
              <a:gd name="connsiteX15" fmla="*/ 1625600 w 3810000"/>
              <a:gd name="connsiteY15" fmla="*/ 0 h 3880478"/>
              <a:gd name="connsiteX16" fmla="*/ 2407920 w 3810000"/>
              <a:gd name="connsiteY16" fmla="*/ 50005 h 3880478"/>
              <a:gd name="connsiteX17" fmla="*/ 3001978 w 3810000"/>
              <a:gd name="connsiteY17" fmla="*/ 370369 h 3880478"/>
              <a:gd name="connsiteX18" fmla="*/ 3359674 w 3810000"/>
              <a:gd name="connsiteY18" fmla="*/ 1171254 h 3880478"/>
              <a:gd name="connsiteX19" fmla="*/ 3436071 w 3810000"/>
              <a:gd name="connsiteY19" fmla="*/ 2214396 h 3880478"/>
              <a:gd name="connsiteX20" fmla="*/ 3373317 w 3810000"/>
              <a:gd name="connsiteY20" fmla="*/ 2660164 h 3880478"/>
              <a:gd name="connsiteX21" fmla="*/ 3306183 w 3810000"/>
              <a:gd name="connsiteY21" fmla="*/ 2911157 h 3880478"/>
              <a:gd name="connsiteX22" fmla="*/ 3277496 w 3810000"/>
              <a:gd name="connsiteY22" fmla="*/ 3007196 h 3880478"/>
              <a:gd name="connsiteX23" fmla="*/ 3809999 w 3810000"/>
              <a:gd name="connsiteY23" fmla="*/ 3236277 h 3880478"/>
              <a:gd name="connsiteX0" fmla="*/ 3810000 w 3810000"/>
              <a:gd name="connsiteY0" fmla="*/ 3219925 h 3735785"/>
              <a:gd name="connsiteX1" fmla="*/ 3474720 w 3810000"/>
              <a:gd name="connsiteY1" fmla="*/ 3524725 h 3735785"/>
              <a:gd name="connsiteX2" fmla="*/ 3230880 w 3810000"/>
              <a:gd name="connsiteY2" fmla="*/ 3697445 h 3735785"/>
              <a:gd name="connsiteX3" fmla="*/ 2688614 w 3810000"/>
              <a:gd name="connsiteY3" fmla="*/ 3729507 h 3735785"/>
              <a:gd name="connsiteX4" fmla="*/ 2384513 w 3810000"/>
              <a:gd name="connsiteY4" fmla="*/ 3727441 h 3735785"/>
              <a:gd name="connsiteX5" fmla="*/ 1665941 w 3810000"/>
              <a:gd name="connsiteY5" fmla="*/ 3644413 h 3735785"/>
              <a:gd name="connsiteX6" fmla="*/ 1372197 w 3810000"/>
              <a:gd name="connsiteY6" fmla="*/ 3581231 h 3735785"/>
              <a:gd name="connsiteX7" fmla="*/ 937609 w 3810000"/>
              <a:gd name="connsiteY7" fmla="*/ 3434392 h 3735785"/>
              <a:gd name="connsiteX8" fmla="*/ 266650 w 3810000"/>
              <a:gd name="connsiteY8" fmla="*/ 3001646 h 3735785"/>
              <a:gd name="connsiteX9" fmla="*/ 152400 w 3810000"/>
              <a:gd name="connsiteY9" fmla="*/ 2559525 h 3735785"/>
              <a:gd name="connsiteX10" fmla="*/ 30480 w 3810000"/>
              <a:gd name="connsiteY10" fmla="*/ 2153125 h 3735785"/>
              <a:gd name="connsiteX11" fmla="*/ 0 w 3810000"/>
              <a:gd name="connsiteY11" fmla="*/ 1929605 h 3735785"/>
              <a:gd name="connsiteX12" fmla="*/ 61757 w 3810000"/>
              <a:gd name="connsiteY12" fmla="*/ 1344779 h 3735785"/>
              <a:gd name="connsiteX13" fmla="*/ 275913 w 3810000"/>
              <a:gd name="connsiteY13" fmla="*/ 940921 h 3735785"/>
              <a:gd name="connsiteX14" fmla="*/ 893683 w 3810000"/>
              <a:gd name="connsiteY14" fmla="*/ 210032 h 3735785"/>
              <a:gd name="connsiteX15" fmla="*/ 1625600 w 3810000"/>
              <a:gd name="connsiteY15" fmla="*/ 0 h 3735785"/>
              <a:gd name="connsiteX16" fmla="*/ 2407920 w 3810000"/>
              <a:gd name="connsiteY16" fmla="*/ 50005 h 3735785"/>
              <a:gd name="connsiteX17" fmla="*/ 3001978 w 3810000"/>
              <a:gd name="connsiteY17" fmla="*/ 370369 h 3735785"/>
              <a:gd name="connsiteX18" fmla="*/ 3359674 w 3810000"/>
              <a:gd name="connsiteY18" fmla="*/ 1171254 h 3735785"/>
              <a:gd name="connsiteX19" fmla="*/ 3436071 w 3810000"/>
              <a:gd name="connsiteY19" fmla="*/ 2214396 h 3735785"/>
              <a:gd name="connsiteX20" fmla="*/ 3373317 w 3810000"/>
              <a:gd name="connsiteY20" fmla="*/ 2660164 h 3735785"/>
              <a:gd name="connsiteX21" fmla="*/ 3306183 w 3810000"/>
              <a:gd name="connsiteY21" fmla="*/ 2911157 h 3735785"/>
              <a:gd name="connsiteX22" fmla="*/ 3277496 w 3810000"/>
              <a:gd name="connsiteY22" fmla="*/ 3007196 h 3735785"/>
              <a:gd name="connsiteX23" fmla="*/ 3809999 w 3810000"/>
              <a:gd name="connsiteY23" fmla="*/ 3236277 h 3735785"/>
              <a:gd name="connsiteX0" fmla="*/ 3810000 w 3810000"/>
              <a:gd name="connsiteY0" fmla="*/ 3219925 h 3736003"/>
              <a:gd name="connsiteX1" fmla="*/ 3474720 w 3810000"/>
              <a:gd name="connsiteY1" fmla="*/ 3524725 h 3736003"/>
              <a:gd name="connsiteX2" fmla="*/ 3062345 w 3810000"/>
              <a:gd name="connsiteY2" fmla="*/ 3693477 h 3736003"/>
              <a:gd name="connsiteX3" fmla="*/ 2688614 w 3810000"/>
              <a:gd name="connsiteY3" fmla="*/ 3729507 h 3736003"/>
              <a:gd name="connsiteX4" fmla="*/ 2384513 w 3810000"/>
              <a:gd name="connsiteY4" fmla="*/ 3727441 h 3736003"/>
              <a:gd name="connsiteX5" fmla="*/ 1665941 w 3810000"/>
              <a:gd name="connsiteY5" fmla="*/ 3644413 h 3736003"/>
              <a:gd name="connsiteX6" fmla="*/ 1372197 w 3810000"/>
              <a:gd name="connsiteY6" fmla="*/ 3581231 h 3736003"/>
              <a:gd name="connsiteX7" fmla="*/ 937609 w 3810000"/>
              <a:gd name="connsiteY7" fmla="*/ 3434392 h 3736003"/>
              <a:gd name="connsiteX8" fmla="*/ 266650 w 3810000"/>
              <a:gd name="connsiteY8" fmla="*/ 3001646 h 3736003"/>
              <a:gd name="connsiteX9" fmla="*/ 152400 w 3810000"/>
              <a:gd name="connsiteY9" fmla="*/ 2559525 h 3736003"/>
              <a:gd name="connsiteX10" fmla="*/ 30480 w 3810000"/>
              <a:gd name="connsiteY10" fmla="*/ 2153125 h 3736003"/>
              <a:gd name="connsiteX11" fmla="*/ 0 w 3810000"/>
              <a:gd name="connsiteY11" fmla="*/ 1929605 h 3736003"/>
              <a:gd name="connsiteX12" fmla="*/ 61757 w 3810000"/>
              <a:gd name="connsiteY12" fmla="*/ 1344779 h 3736003"/>
              <a:gd name="connsiteX13" fmla="*/ 275913 w 3810000"/>
              <a:gd name="connsiteY13" fmla="*/ 940921 h 3736003"/>
              <a:gd name="connsiteX14" fmla="*/ 893683 w 3810000"/>
              <a:gd name="connsiteY14" fmla="*/ 210032 h 3736003"/>
              <a:gd name="connsiteX15" fmla="*/ 1625600 w 3810000"/>
              <a:gd name="connsiteY15" fmla="*/ 0 h 3736003"/>
              <a:gd name="connsiteX16" fmla="*/ 2407920 w 3810000"/>
              <a:gd name="connsiteY16" fmla="*/ 50005 h 3736003"/>
              <a:gd name="connsiteX17" fmla="*/ 3001978 w 3810000"/>
              <a:gd name="connsiteY17" fmla="*/ 370369 h 3736003"/>
              <a:gd name="connsiteX18" fmla="*/ 3359674 w 3810000"/>
              <a:gd name="connsiteY18" fmla="*/ 1171254 h 3736003"/>
              <a:gd name="connsiteX19" fmla="*/ 3436071 w 3810000"/>
              <a:gd name="connsiteY19" fmla="*/ 2214396 h 3736003"/>
              <a:gd name="connsiteX20" fmla="*/ 3373317 w 3810000"/>
              <a:gd name="connsiteY20" fmla="*/ 2660164 h 3736003"/>
              <a:gd name="connsiteX21" fmla="*/ 3306183 w 3810000"/>
              <a:gd name="connsiteY21" fmla="*/ 2911157 h 3736003"/>
              <a:gd name="connsiteX22" fmla="*/ 3277496 w 3810000"/>
              <a:gd name="connsiteY22" fmla="*/ 3007196 h 3736003"/>
              <a:gd name="connsiteX23" fmla="*/ 3809999 w 3810000"/>
              <a:gd name="connsiteY23" fmla="*/ 3236277 h 3736003"/>
              <a:gd name="connsiteX0" fmla="*/ 3810000 w 3810000"/>
              <a:gd name="connsiteY0" fmla="*/ 3219925 h 3730351"/>
              <a:gd name="connsiteX1" fmla="*/ 3474720 w 3810000"/>
              <a:gd name="connsiteY1" fmla="*/ 3524725 h 3730351"/>
              <a:gd name="connsiteX2" fmla="*/ 3062345 w 3810000"/>
              <a:gd name="connsiteY2" fmla="*/ 3693477 h 3730351"/>
              <a:gd name="connsiteX3" fmla="*/ 2384513 w 3810000"/>
              <a:gd name="connsiteY3" fmla="*/ 3727441 h 3730351"/>
              <a:gd name="connsiteX4" fmla="*/ 1665941 w 3810000"/>
              <a:gd name="connsiteY4" fmla="*/ 3644413 h 3730351"/>
              <a:gd name="connsiteX5" fmla="*/ 1372197 w 3810000"/>
              <a:gd name="connsiteY5" fmla="*/ 3581231 h 3730351"/>
              <a:gd name="connsiteX6" fmla="*/ 937609 w 3810000"/>
              <a:gd name="connsiteY6" fmla="*/ 3434392 h 3730351"/>
              <a:gd name="connsiteX7" fmla="*/ 266650 w 3810000"/>
              <a:gd name="connsiteY7" fmla="*/ 3001646 h 3730351"/>
              <a:gd name="connsiteX8" fmla="*/ 152400 w 3810000"/>
              <a:gd name="connsiteY8" fmla="*/ 2559525 h 3730351"/>
              <a:gd name="connsiteX9" fmla="*/ 30480 w 3810000"/>
              <a:gd name="connsiteY9" fmla="*/ 2153125 h 3730351"/>
              <a:gd name="connsiteX10" fmla="*/ 0 w 3810000"/>
              <a:gd name="connsiteY10" fmla="*/ 1929605 h 3730351"/>
              <a:gd name="connsiteX11" fmla="*/ 61757 w 3810000"/>
              <a:gd name="connsiteY11" fmla="*/ 1344779 h 3730351"/>
              <a:gd name="connsiteX12" fmla="*/ 275913 w 3810000"/>
              <a:gd name="connsiteY12" fmla="*/ 940921 h 3730351"/>
              <a:gd name="connsiteX13" fmla="*/ 893683 w 3810000"/>
              <a:gd name="connsiteY13" fmla="*/ 210032 h 3730351"/>
              <a:gd name="connsiteX14" fmla="*/ 1625600 w 3810000"/>
              <a:gd name="connsiteY14" fmla="*/ 0 h 3730351"/>
              <a:gd name="connsiteX15" fmla="*/ 2407920 w 3810000"/>
              <a:gd name="connsiteY15" fmla="*/ 50005 h 3730351"/>
              <a:gd name="connsiteX16" fmla="*/ 3001978 w 3810000"/>
              <a:gd name="connsiteY16" fmla="*/ 370369 h 3730351"/>
              <a:gd name="connsiteX17" fmla="*/ 3359674 w 3810000"/>
              <a:gd name="connsiteY17" fmla="*/ 1171254 h 3730351"/>
              <a:gd name="connsiteX18" fmla="*/ 3436071 w 3810000"/>
              <a:gd name="connsiteY18" fmla="*/ 2214396 h 3730351"/>
              <a:gd name="connsiteX19" fmla="*/ 3373317 w 3810000"/>
              <a:gd name="connsiteY19" fmla="*/ 2660164 h 3730351"/>
              <a:gd name="connsiteX20" fmla="*/ 3306183 w 3810000"/>
              <a:gd name="connsiteY20" fmla="*/ 2911157 h 3730351"/>
              <a:gd name="connsiteX21" fmla="*/ 3277496 w 3810000"/>
              <a:gd name="connsiteY21" fmla="*/ 3007196 h 3730351"/>
              <a:gd name="connsiteX22" fmla="*/ 3809999 w 3810000"/>
              <a:gd name="connsiteY22" fmla="*/ 3236277 h 3730351"/>
              <a:gd name="connsiteX0" fmla="*/ 3810000 w 3810000"/>
              <a:gd name="connsiteY0" fmla="*/ 3219925 h 3729628"/>
              <a:gd name="connsiteX1" fmla="*/ 3474720 w 3810000"/>
              <a:gd name="connsiteY1" fmla="*/ 3524725 h 3729628"/>
              <a:gd name="connsiteX2" fmla="*/ 3020211 w 3810000"/>
              <a:gd name="connsiteY2" fmla="*/ 3689508 h 3729628"/>
              <a:gd name="connsiteX3" fmla="*/ 2384513 w 3810000"/>
              <a:gd name="connsiteY3" fmla="*/ 3727441 h 3729628"/>
              <a:gd name="connsiteX4" fmla="*/ 1665941 w 3810000"/>
              <a:gd name="connsiteY4" fmla="*/ 3644413 h 3729628"/>
              <a:gd name="connsiteX5" fmla="*/ 1372197 w 3810000"/>
              <a:gd name="connsiteY5" fmla="*/ 3581231 h 3729628"/>
              <a:gd name="connsiteX6" fmla="*/ 937609 w 3810000"/>
              <a:gd name="connsiteY6" fmla="*/ 3434392 h 3729628"/>
              <a:gd name="connsiteX7" fmla="*/ 266650 w 3810000"/>
              <a:gd name="connsiteY7" fmla="*/ 3001646 h 3729628"/>
              <a:gd name="connsiteX8" fmla="*/ 152400 w 3810000"/>
              <a:gd name="connsiteY8" fmla="*/ 2559525 h 3729628"/>
              <a:gd name="connsiteX9" fmla="*/ 30480 w 3810000"/>
              <a:gd name="connsiteY9" fmla="*/ 2153125 h 3729628"/>
              <a:gd name="connsiteX10" fmla="*/ 0 w 3810000"/>
              <a:gd name="connsiteY10" fmla="*/ 1929605 h 3729628"/>
              <a:gd name="connsiteX11" fmla="*/ 61757 w 3810000"/>
              <a:gd name="connsiteY11" fmla="*/ 1344779 h 3729628"/>
              <a:gd name="connsiteX12" fmla="*/ 275913 w 3810000"/>
              <a:gd name="connsiteY12" fmla="*/ 940921 h 3729628"/>
              <a:gd name="connsiteX13" fmla="*/ 893683 w 3810000"/>
              <a:gd name="connsiteY13" fmla="*/ 210032 h 3729628"/>
              <a:gd name="connsiteX14" fmla="*/ 1625600 w 3810000"/>
              <a:gd name="connsiteY14" fmla="*/ 0 h 3729628"/>
              <a:gd name="connsiteX15" fmla="*/ 2407920 w 3810000"/>
              <a:gd name="connsiteY15" fmla="*/ 50005 h 3729628"/>
              <a:gd name="connsiteX16" fmla="*/ 3001978 w 3810000"/>
              <a:gd name="connsiteY16" fmla="*/ 370369 h 3729628"/>
              <a:gd name="connsiteX17" fmla="*/ 3359674 w 3810000"/>
              <a:gd name="connsiteY17" fmla="*/ 1171254 h 3729628"/>
              <a:gd name="connsiteX18" fmla="*/ 3436071 w 3810000"/>
              <a:gd name="connsiteY18" fmla="*/ 2214396 h 3729628"/>
              <a:gd name="connsiteX19" fmla="*/ 3373317 w 3810000"/>
              <a:gd name="connsiteY19" fmla="*/ 2660164 h 3729628"/>
              <a:gd name="connsiteX20" fmla="*/ 3306183 w 3810000"/>
              <a:gd name="connsiteY20" fmla="*/ 2911157 h 3729628"/>
              <a:gd name="connsiteX21" fmla="*/ 3277496 w 3810000"/>
              <a:gd name="connsiteY21" fmla="*/ 3007196 h 3729628"/>
              <a:gd name="connsiteX22" fmla="*/ 3809999 w 3810000"/>
              <a:gd name="connsiteY22" fmla="*/ 3236277 h 3729628"/>
              <a:gd name="connsiteX0" fmla="*/ 3810000 w 3810000"/>
              <a:gd name="connsiteY0" fmla="*/ 3219925 h 3729629"/>
              <a:gd name="connsiteX1" fmla="*/ 3474720 w 3810000"/>
              <a:gd name="connsiteY1" fmla="*/ 3524725 h 3729629"/>
              <a:gd name="connsiteX2" fmla="*/ 3020211 w 3810000"/>
              <a:gd name="connsiteY2" fmla="*/ 3689508 h 3729629"/>
              <a:gd name="connsiteX3" fmla="*/ 2309608 w 3810000"/>
              <a:gd name="connsiteY3" fmla="*/ 3727442 h 3729629"/>
              <a:gd name="connsiteX4" fmla="*/ 1665941 w 3810000"/>
              <a:gd name="connsiteY4" fmla="*/ 3644413 h 3729629"/>
              <a:gd name="connsiteX5" fmla="*/ 1372197 w 3810000"/>
              <a:gd name="connsiteY5" fmla="*/ 3581231 h 3729629"/>
              <a:gd name="connsiteX6" fmla="*/ 937609 w 3810000"/>
              <a:gd name="connsiteY6" fmla="*/ 3434392 h 3729629"/>
              <a:gd name="connsiteX7" fmla="*/ 266650 w 3810000"/>
              <a:gd name="connsiteY7" fmla="*/ 3001646 h 3729629"/>
              <a:gd name="connsiteX8" fmla="*/ 152400 w 3810000"/>
              <a:gd name="connsiteY8" fmla="*/ 2559525 h 3729629"/>
              <a:gd name="connsiteX9" fmla="*/ 30480 w 3810000"/>
              <a:gd name="connsiteY9" fmla="*/ 2153125 h 3729629"/>
              <a:gd name="connsiteX10" fmla="*/ 0 w 3810000"/>
              <a:gd name="connsiteY10" fmla="*/ 1929605 h 3729629"/>
              <a:gd name="connsiteX11" fmla="*/ 61757 w 3810000"/>
              <a:gd name="connsiteY11" fmla="*/ 1344779 h 3729629"/>
              <a:gd name="connsiteX12" fmla="*/ 275913 w 3810000"/>
              <a:gd name="connsiteY12" fmla="*/ 940921 h 3729629"/>
              <a:gd name="connsiteX13" fmla="*/ 893683 w 3810000"/>
              <a:gd name="connsiteY13" fmla="*/ 210032 h 3729629"/>
              <a:gd name="connsiteX14" fmla="*/ 1625600 w 3810000"/>
              <a:gd name="connsiteY14" fmla="*/ 0 h 3729629"/>
              <a:gd name="connsiteX15" fmla="*/ 2407920 w 3810000"/>
              <a:gd name="connsiteY15" fmla="*/ 50005 h 3729629"/>
              <a:gd name="connsiteX16" fmla="*/ 3001978 w 3810000"/>
              <a:gd name="connsiteY16" fmla="*/ 370369 h 3729629"/>
              <a:gd name="connsiteX17" fmla="*/ 3359674 w 3810000"/>
              <a:gd name="connsiteY17" fmla="*/ 1171254 h 3729629"/>
              <a:gd name="connsiteX18" fmla="*/ 3436071 w 3810000"/>
              <a:gd name="connsiteY18" fmla="*/ 2214396 h 3729629"/>
              <a:gd name="connsiteX19" fmla="*/ 3373317 w 3810000"/>
              <a:gd name="connsiteY19" fmla="*/ 2660164 h 3729629"/>
              <a:gd name="connsiteX20" fmla="*/ 3306183 w 3810000"/>
              <a:gd name="connsiteY20" fmla="*/ 2911157 h 3729629"/>
              <a:gd name="connsiteX21" fmla="*/ 3277496 w 3810000"/>
              <a:gd name="connsiteY21" fmla="*/ 3007196 h 3729629"/>
              <a:gd name="connsiteX22" fmla="*/ 3809999 w 3810000"/>
              <a:gd name="connsiteY22" fmla="*/ 3236277 h 3729629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66650 w 3810000"/>
              <a:gd name="connsiteY7" fmla="*/ 3001646 h 3729312"/>
              <a:gd name="connsiteX8" fmla="*/ 152400 w 3810000"/>
              <a:gd name="connsiteY8" fmla="*/ 2559525 h 3729312"/>
              <a:gd name="connsiteX9" fmla="*/ 30480 w 3810000"/>
              <a:gd name="connsiteY9" fmla="*/ 2153125 h 3729312"/>
              <a:gd name="connsiteX10" fmla="*/ 0 w 3810000"/>
              <a:gd name="connsiteY10" fmla="*/ 1929605 h 3729312"/>
              <a:gd name="connsiteX11" fmla="*/ 61757 w 3810000"/>
              <a:gd name="connsiteY11" fmla="*/ 1344779 h 3729312"/>
              <a:gd name="connsiteX12" fmla="*/ 275913 w 3810000"/>
              <a:gd name="connsiteY12" fmla="*/ 940921 h 3729312"/>
              <a:gd name="connsiteX13" fmla="*/ 893683 w 3810000"/>
              <a:gd name="connsiteY13" fmla="*/ 210032 h 3729312"/>
              <a:gd name="connsiteX14" fmla="*/ 1625600 w 3810000"/>
              <a:gd name="connsiteY14" fmla="*/ 0 h 3729312"/>
              <a:gd name="connsiteX15" fmla="*/ 2407920 w 3810000"/>
              <a:gd name="connsiteY15" fmla="*/ 50005 h 3729312"/>
              <a:gd name="connsiteX16" fmla="*/ 3001978 w 3810000"/>
              <a:gd name="connsiteY16" fmla="*/ 370369 h 3729312"/>
              <a:gd name="connsiteX17" fmla="*/ 3359674 w 3810000"/>
              <a:gd name="connsiteY17" fmla="*/ 1171254 h 3729312"/>
              <a:gd name="connsiteX18" fmla="*/ 3436071 w 3810000"/>
              <a:gd name="connsiteY18" fmla="*/ 2214396 h 3729312"/>
              <a:gd name="connsiteX19" fmla="*/ 3373317 w 3810000"/>
              <a:gd name="connsiteY19" fmla="*/ 2660164 h 3729312"/>
              <a:gd name="connsiteX20" fmla="*/ 3306183 w 3810000"/>
              <a:gd name="connsiteY20" fmla="*/ 2911157 h 3729312"/>
              <a:gd name="connsiteX21" fmla="*/ 3277496 w 3810000"/>
              <a:gd name="connsiteY21" fmla="*/ 3007196 h 3729312"/>
              <a:gd name="connsiteX22" fmla="*/ 3809999 w 3810000"/>
              <a:gd name="connsiteY22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66650 w 3810000"/>
              <a:gd name="connsiteY7" fmla="*/ 3001646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929605 h 3729312"/>
              <a:gd name="connsiteX9" fmla="*/ 83357 w 3831600"/>
              <a:gd name="connsiteY9" fmla="*/ 1344779 h 3729312"/>
              <a:gd name="connsiteX10" fmla="*/ 297513 w 3831600"/>
              <a:gd name="connsiteY10" fmla="*/ 940921 h 3729312"/>
              <a:gd name="connsiteX11" fmla="*/ 915283 w 3831600"/>
              <a:gd name="connsiteY11" fmla="*/ 210032 h 3729312"/>
              <a:gd name="connsiteX12" fmla="*/ 1647200 w 3831600"/>
              <a:gd name="connsiteY12" fmla="*/ 0 h 3729312"/>
              <a:gd name="connsiteX13" fmla="*/ 2429520 w 3831600"/>
              <a:gd name="connsiteY13" fmla="*/ 50005 h 3729312"/>
              <a:gd name="connsiteX14" fmla="*/ 3023578 w 3831600"/>
              <a:gd name="connsiteY14" fmla="*/ 370369 h 3729312"/>
              <a:gd name="connsiteX15" fmla="*/ 3381274 w 3831600"/>
              <a:gd name="connsiteY15" fmla="*/ 1171254 h 3729312"/>
              <a:gd name="connsiteX16" fmla="*/ 3457671 w 3831600"/>
              <a:gd name="connsiteY16" fmla="*/ 2214396 h 3729312"/>
              <a:gd name="connsiteX17" fmla="*/ 3394917 w 3831600"/>
              <a:gd name="connsiteY17" fmla="*/ 2660164 h 3729312"/>
              <a:gd name="connsiteX18" fmla="*/ 3327783 w 3831600"/>
              <a:gd name="connsiteY18" fmla="*/ 2911157 h 3729312"/>
              <a:gd name="connsiteX19" fmla="*/ 3299096 w 3831600"/>
              <a:gd name="connsiteY19" fmla="*/ 3007196 h 3729312"/>
              <a:gd name="connsiteX20" fmla="*/ 3831599 w 3831600"/>
              <a:gd name="connsiteY20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929605 h 3729312"/>
              <a:gd name="connsiteX9" fmla="*/ 297513 w 3831600"/>
              <a:gd name="connsiteY9" fmla="*/ 940921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854197 h 3729312"/>
              <a:gd name="connsiteX9" fmla="*/ 297513 w 3831600"/>
              <a:gd name="connsiteY9" fmla="*/ 940921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854197 h 3729312"/>
              <a:gd name="connsiteX9" fmla="*/ 311558 w 3831600"/>
              <a:gd name="connsiteY9" fmla="*/ 841700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27607 w 3827607"/>
              <a:gd name="connsiteY0" fmla="*/ 3219925 h 3729312"/>
              <a:gd name="connsiteX1" fmla="*/ 3412740 w 3827607"/>
              <a:gd name="connsiteY1" fmla="*/ 3548539 h 3729312"/>
              <a:gd name="connsiteX2" fmla="*/ 3037818 w 3827607"/>
              <a:gd name="connsiteY2" fmla="*/ 3689508 h 3729312"/>
              <a:gd name="connsiteX3" fmla="*/ 2327215 w 3827607"/>
              <a:gd name="connsiteY3" fmla="*/ 3727442 h 3729312"/>
              <a:gd name="connsiteX4" fmla="*/ 1683548 w 3827607"/>
              <a:gd name="connsiteY4" fmla="*/ 3644413 h 3729312"/>
              <a:gd name="connsiteX5" fmla="*/ 1038687 w 3827607"/>
              <a:gd name="connsiteY5" fmla="*/ 3462165 h 3729312"/>
              <a:gd name="connsiteX6" fmla="*/ 260849 w 3827607"/>
              <a:gd name="connsiteY6" fmla="*/ 2950050 h 3729312"/>
              <a:gd name="connsiteX7" fmla="*/ 10635 w 3827607"/>
              <a:gd name="connsiteY7" fmla="*/ 2200752 h 3729312"/>
              <a:gd name="connsiteX8" fmla="*/ 17607 w 3827607"/>
              <a:gd name="connsiteY8" fmla="*/ 1854197 h 3729312"/>
              <a:gd name="connsiteX9" fmla="*/ 307565 w 3827607"/>
              <a:gd name="connsiteY9" fmla="*/ 841700 h 3729312"/>
              <a:gd name="connsiteX10" fmla="*/ 911290 w 3827607"/>
              <a:gd name="connsiteY10" fmla="*/ 210032 h 3729312"/>
              <a:gd name="connsiteX11" fmla="*/ 1643207 w 3827607"/>
              <a:gd name="connsiteY11" fmla="*/ 0 h 3729312"/>
              <a:gd name="connsiteX12" fmla="*/ 2425527 w 3827607"/>
              <a:gd name="connsiteY12" fmla="*/ 50005 h 3729312"/>
              <a:gd name="connsiteX13" fmla="*/ 3019585 w 3827607"/>
              <a:gd name="connsiteY13" fmla="*/ 370369 h 3729312"/>
              <a:gd name="connsiteX14" fmla="*/ 3377281 w 3827607"/>
              <a:gd name="connsiteY14" fmla="*/ 1171254 h 3729312"/>
              <a:gd name="connsiteX15" fmla="*/ 3453678 w 3827607"/>
              <a:gd name="connsiteY15" fmla="*/ 2214396 h 3729312"/>
              <a:gd name="connsiteX16" fmla="*/ 3390924 w 3827607"/>
              <a:gd name="connsiteY16" fmla="*/ 2660164 h 3729312"/>
              <a:gd name="connsiteX17" fmla="*/ 3323790 w 3827607"/>
              <a:gd name="connsiteY17" fmla="*/ 2911157 h 3729312"/>
              <a:gd name="connsiteX18" fmla="*/ 3295103 w 3827607"/>
              <a:gd name="connsiteY18" fmla="*/ 3007196 h 3729312"/>
              <a:gd name="connsiteX19" fmla="*/ 3827606 w 3827607"/>
              <a:gd name="connsiteY19" fmla="*/ 3236277 h 3729312"/>
              <a:gd name="connsiteX0" fmla="*/ 3833194 w 3833194"/>
              <a:gd name="connsiteY0" fmla="*/ 3219925 h 3729312"/>
              <a:gd name="connsiteX1" fmla="*/ 3418327 w 3833194"/>
              <a:gd name="connsiteY1" fmla="*/ 3548539 h 3729312"/>
              <a:gd name="connsiteX2" fmla="*/ 3043405 w 3833194"/>
              <a:gd name="connsiteY2" fmla="*/ 3689508 h 3729312"/>
              <a:gd name="connsiteX3" fmla="*/ 2332802 w 3833194"/>
              <a:gd name="connsiteY3" fmla="*/ 3727442 h 3729312"/>
              <a:gd name="connsiteX4" fmla="*/ 1689135 w 3833194"/>
              <a:gd name="connsiteY4" fmla="*/ 3644413 h 3729312"/>
              <a:gd name="connsiteX5" fmla="*/ 1044274 w 3833194"/>
              <a:gd name="connsiteY5" fmla="*/ 3462165 h 3729312"/>
              <a:gd name="connsiteX6" fmla="*/ 266436 w 3833194"/>
              <a:gd name="connsiteY6" fmla="*/ 2950050 h 3729312"/>
              <a:gd name="connsiteX7" fmla="*/ 16222 w 3833194"/>
              <a:gd name="connsiteY7" fmla="*/ 2200752 h 3729312"/>
              <a:gd name="connsiteX8" fmla="*/ 23194 w 3833194"/>
              <a:gd name="connsiteY8" fmla="*/ 1854197 h 3729312"/>
              <a:gd name="connsiteX9" fmla="*/ 313152 w 3833194"/>
              <a:gd name="connsiteY9" fmla="*/ 841700 h 3729312"/>
              <a:gd name="connsiteX10" fmla="*/ 916877 w 3833194"/>
              <a:gd name="connsiteY10" fmla="*/ 210032 h 3729312"/>
              <a:gd name="connsiteX11" fmla="*/ 1648794 w 3833194"/>
              <a:gd name="connsiteY11" fmla="*/ 0 h 3729312"/>
              <a:gd name="connsiteX12" fmla="*/ 2431114 w 3833194"/>
              <a:gd name="connsiteY12" fmla="*/ 50005 h 3729312"/>
              <a:gd name="connsiteX13" fmla="*/ 3025172 w 3833194"/>
              <a:gd name="connsiteY13" fmla="*/ 370369 h 3729312"/>
              <a:gd name="connsiteX14" fmla="*/ 3382868 w 3833194"/>
              <a:gd name="connsiteY14" fmla="*/ 1171254 h 3729312"/>
              <a:gd name="connsiteX15" fmla="*/ 3459265 w 3833194"/>
              <a:gd name="connsiteY15" fmla="*/ 2214396 h 3729312"/>
              <a:gd name="connsiteX16" fmla="*/ 3396511 w 3833194"/>
              <a:gd name="connsiteY16" fmla="*/ 2660164 h 3729312"/>
              <a:gd name="connsiteX17" fmla="*/ 3329377 w 3833194"/>
              <a:gd name="connsiteY17" fmla="*/ 2911157 h 3729312"/>
              <a:gd name="connsiteX18" fmla="*/ 3300690 w 3833194"/>
              <a:gd name="connsiteY18" fmla="*/ 3007196 h 3729312"/>
              <a:gd name="connsiteX19" fmla="*/ 3833193 w 3833194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15574 w 3835616"/>
              <a:gd name="connsiteY9" fmla="*/ 841700 h 3729312"/>
              <a:gd name="connsiteX10" fmla="*/ 919299 w 3835616"/>
              <a:gd name="connsiteY10" fmla="*/ 210032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919299 w 3835616"/>
              <a:gd name="connsiteY10" fmla="*/ 210032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171595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29746 w 3835616"/>
              <a:gd name="connsiteY19" fmla="*/ 3216376 h 3729312"/>
              <a:gd name="connsiteX0" fmla="*/ 3835616 w 3841659"/>
              <a:gd name="connsiteY0" fmla="*/ 3219925 h 3729312"/>
              <a:gd name="connsiteX1" fmla="*/ 3420749 w 3841659"/>
              <a:gd name="connsiteY1" fmla="*/ 3548539 h 3729312"/>
              <a:gd name="connsiteX2" fmla="*/ 3045827 w 3841659"/>
              <a:gd name="connsiteY2" fmla="*/ 3689508 h 3729312"/>
              <a:gd name="connsiteX3" fmla="*/ 2335224 w 3841659"/>
              <a:gd name="connsiteY3" fmla="*/ 3727442 h 3729312"/>
              <a:gd name="connsiteX4" fmla="*/ 1691557 w 3841659"/>
              <a:gd name="connsiteY4" fmla="*/ 3644413 h 3729312"/>
              <a:gd name="connsiteX5" fmla="*/ 1046696 w 3841659"/>
              <a:gd name="connsiteY5" fmla="*/ 3462165 h 3729312"/>
              <a:gd name="connsiteX6" fmla="*/ 268858 w 3841659"/>
              <a:gd name="connsiteY6" fmla="*/ 2950050 h 3729312"/>
              <a:gd name="connsiteX7" fmla="*/ 18644 w 3841659"/>
              <a:gd name="connsiteY7" fmla="*/ 2200752 h 3729312"/>
              <a:gd name="connsiteX8" fmla="*/ 30297 w 3841659"/>
              <a:gd name="connsiteY8" fmla="*/ 1762911 h 3729312"/>
              <a:gd name="connsiteX9" fmla="*/ 301529 w 3841659"/>
              <a:gd name="connsiteY9" fmla="*/ 901232 h 3729312"/>
              <a:gd name="connsiteX10" fmla="*/ 717992 w 3841659"/>
              <a:gd name="connsiteY10" fmla="*/ 341005 h 3729312"/>
              <a:gd name="connsiteX11" fmla="*/ 1651216 w 3841659"/>
              <a:gd name="connsiteY11" fmla="*/ 0 h 3729312"/>
              <a:gd name="connsiteX12" fmla="*/ 2433536 w 3841659"/>
              <a:gd name="connsiteY12" fmla="*/ 50005 h 3729312"/>
              <a:gd name="connsiteX13" fmla="*/ 3027594 w 3841659"/>
              <a:gd name="connsiteY13" fmla="*/ 370369 h 3729312"/>
              <a:gd name="connsiteX14" fmla="*/ 3385290 w 3841659"/>
              <a:gd name="connsiteY14" fmla="*/ 1171254 h 3729312"/>
              <a:gd name="connsiteX15" fmla="*/ 3461687 w 3841659"/>
              <a:gd name="connsiteY15" fmla="*/ 2214396 h 3729312"/>
              <a:gd name="connsiteX16" fmla="*/ 3398933 w 3841659"/>
              <a:gd name="connsiteY16" fmla="*/ 2660164 h 3729312"/>
              <a:gd name="connsiteX17" fmla="*/ 3331799 w 3841659"/>
              <a:gd name="connsiteY17" fmla="*/ 2911157 h 3729312"/>
              <a:gd name="connsiteX18" fmla="*/ 3303112 w 3841659"/>
              <a:gd name="connsiteY18" fmla="*/ 3007196 h 3729312"/>
              <a:gd name="connsiteX19" fmla="*/ 3841659 w 3841659"/>
              <a:gd name="connsiteY19" fmla="*/ 3223109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762243 w 3835616"/>
              <a:gd name="connsiteY19" fmla="*/ 3112020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03112 w 3841661"/>
              <a:gd name="connsiteY18" fmla="*/ 3007196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03112 w 3841661"/>
              <a:gd name="connsiteY18" fmla="*/ 3007196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65486"/>
              <a:gd name="connsiteY0" fmla="*/ 3219925 h 3729312"/>
              <a:gd name="connsiteX1" fmla="*/ 3420749 w 3865486"/>
              <a:gd name="connsiteY1" fmla="*/ 3548539 h 3729312"/>
              <a:gd name="connsiteX2" fmla="*/ 3045827 w 3865486"/>
              <a:gd name="connsiteY2" fmla="*/ 3689508 h 3729312"/>
              <a:gd name="connsiteX3" fmla="*/ 2335224 w 3865486"/>
              <a:gd name="connsiteY3" fmla="*/ 3727442 h 3729312"/>
              <a:gd name="connsiteX4" fmla="*/ 1691557 w 3865486"/>
              <a:gd name="connsiteY4" fmla="*/ 3644413 h 3729312"/>
              <a:gd name="connsiteX5" fmla="*/ 1046696 w 3865486"/>
              <a:gd name="connsiteY5" fmla="*/ 3462165 h 3729312"/>
              <a:gd name="connsiteX6" fmla="*/ 268858 w 3865486"/>
              <a:gd name="connsiteY6" fmla="*/ 2950050 h 3729312"/>
              <a:gd name="connsiteX7" fmla="*/ 18644 w 3865486"/>
              <a:gd name="connsiteY7" fmla="*/ 2200752 h 3729312"/>
              <a:gd name="connsiteX8" fmla="*/ 30297 w 3865486"/>
              <a:gd name="connsiteY8" fmla="*/ 1762911 h 3729312"/>
              <a:gd name="connsiteX9" fmla="*/ 301529 w 3865486"/>
              <a:gd name="connsiteY9" fmla="*/ 901232 h 3729312"/>
              <a:gd name="connsiteX10" fmla="*/ 717992 w 3865486"/>
              <a:gd name="connsiteY10" fmla="*/ 341005 h 3729312"/>
              <a:gd name="connsiteX11" fmla="*/ 1651216 w 3865486"/>
              <a:gd name="connsiteY11" fmla="*/ 0 h 3729312"/>
              <a:gd name="connsiteX12" fmla="*/ 2433536 w 3865486"/>
              <a:gd name="connsiteY12" fmla="*/ 50005 h 3729312"/>
              <a:gd name="connsiteX13" fmla="*/ 3027594 w 3865486"/>
              <a:gd name="connsiteY13" fmla="*/ 370369 h 3729312"/>
              <a:gd name="connsiteX14" fmla="*/ 3385290 w 3865486"/>
              <a:gd name="connsiteY14" fmla="*/ 1171254 h 3729312"/>
              <a:gd name="connsiteX15" fmla="*/ 3461687 w 3865486"/>
              <a:gd name="connsiteY15" fmla="*/ 2214396 h 3729312"/>
              <a:gd name="connsiteX16" fmla="*/ 3398933 w 3865486"/>
              <a:gd name="connsiteY16" fmla="*/ 2660164 h 3729312"/>
              <a:gd name="connsiteX17" fmla="*/ 3331799 w 3865486"/>
              <a:gd name="connsiteY17" fmla="*/ 2911157 h 3729312"/>
              <a:gd name="connsiteX18" fmla="*/ 3865486 w 3865486"/>
              <a:gd name="connsiteY18" fmla="*/ 313895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430700 w 3837690"/>
              <a:gd name="connsiteY16" fmla="*/ 2656798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430700 w 3837690"/>
              <a:gd name="connsiteY16" fmla="*/ 2656798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576"/>
              <a:gd name="connsiteX1" fmla="*/ 3416779 w 3837690"/>
              <a:gd name="connsiteY1" fmla="*/ 3528340 h 3729576"/>
              <a:gd name="connsiteX2" fmla="*/ 3045827 w 3837690"/>
              <a:gd name="connsiteY2" fmla="*/ 3689508 h 3729576"/>
              <a:gd name="connsiteX3" fmla="*/ 2335224 w 3837690"/>
              <a:gd name="connsiteY3" fmla="*/ 3727442 h 3729576"/>
              <a:gd name="connsiteX4" fmla="*/ 1691557 w 3837690"/>
              <a:gd name="connsiteY4" fmla="*/ 3644413 h 3729576"/>
              <a:gd name="connsiteX5" fmla="*/ 1046696 w 3837690"/>
              <a:gd name="connsiteY5" fmla="*/ 3462165 h 3729576"/>
              <a:gd name="connsiteX6" fmla="*/ 268858 w 3837690"/>
              <a:gd name="connsiteY6" fmla="*/ 2950050 h 3729576"/>
              <a:gd name="connsiteX7" fmla="*/ 18644 w 3837690"/>
              <a:gd name="connsiteY7" fmla="*/ 2200752 h 3729576"/>
              <a:gd name="connsiteX8" fmla="*/ 30297 w 3837690"/>
              <a:gd name="connsiteY8" fmla="*/ 1762911 h 3729576"/>
              <a:gd name="connsiteX9" fmla="*/ 301529 w 3837690"/>
              <a:gd name="connsiteY9" fmla="*/ 901232 h 3729576"/>
              <a:gd name="connsiteX10" fmla="*/ 717992 w 3837690"/>
              <a:gd name="connsiteY10" fmla="*/ 341005 h 3729576"/>
              <a:gd name="connsiteX11" fmla="*/ 1651216 w 3837690"/>
              <a:gd name="connsiteY11" fmla="*/ 0 h 3729576"/>
              <a:gd name="connsiteX12" fmla="*/ 2433536 w 3837690"/>
              <a:gd name="connsiteY12" fmla="*/ 50005 h 3729576"/>
              <a:gd name="connsiteX13" fmla="*/ 3027594 w 3837690"/>
              <a:gd name="connsiteY13" fmla="*/ 370369 h 3729576"/>
              <a:gd name="connsiteX14" fmla="*/ 3385290 w 3837690"/>
              <a:gd name="connsiteY14" fmla="*/ 1171254 h 3729576"/>
              <a:gd name="connsiteX15" fmla="*/ 3461687 w 3837690"/>
              <a:gd name="connsiteY15" fmla="*/ 2214396 h 3729576"/>
              <a:gd name="connsiteX16" fmla="*/ 3430700 w 3837690"/>
              <a:gd name="connsiteY16" fmla="*/ 2656798 h 3729576"/>
              <a:gd name="connsiteX17" fmla="*/ 3292091 w 3837690"/>
              <a:gd name="connsiteY17" fmla="*/ 2978484 h 3729576"/>
              <a:gd name="connsiteX18" fmla="*/ 3837690 w 3837690"/>
              <a:gd name="connsiteY18" fmla="*/ 3213012 h 3729576"/>
              <a:gd name="connsiteX0" fmla="*/ 3835616 w 3837690"/>
              <a:gd name="connsiteY0" fmla="*/ 3219925 h 3727718"/>
              <a:gd name="connsiteX1" fmla="*/ 3416779 w 3837690"/>
              <a:gd name="connsiteY1" fmla="*/ 3528340 h 3727718"/>
              <a:gd name="connsiteX2" fmla="*/ 2986264 w 3837690"/>
              <a:gd name="connsiteY2" fmla="*/ 3665944 h 3727718"/>
              <a:gd name="connsiteX3" fmla="*/ 2335224 w 3837690"/>
              <a:gd name="connsiteY3" fmla="*/ 3727442 h 3727718"/>
              <a:gd name="connsiteX4" fmla="*/ 1691557 w 3837690"/>
              <a:gd name="connsiteY4" fmla="*/ 3644413 h 3727718"/>
              <a:gd name="connsiteX5" fmla="*/ 1046696 w 3837690"/>
              <a:gd name="connsiteY5" fmla="*/ 3462165 h 3727718"/>
              <a:gd name="connsiteX6" fmla="*/ 268858 w 3837690"/>
              <a:gd name="connsiteY6" fmla="*/ 2950050 h 3727718"/>
              <a:gd name="connsiteX7" fmla="*/ 18644 w 3837690"/>
              <a:gd name="connsiteY7" fmla="*/ 2200752 h 3727718"/>
              <a:gd name="connsiteX8" fmla="*/ 30297 w 3837690"/>
              <a:gd name="connsiteY8" fmla="*/ 1762911 h 3727718"/>
              <a:gd name="connsiteX9" fmla="*/ 301529 w 3837690"/>
              <a:gd name="connsiteY9" fmla="*/ 901232 h 3727718"/>
              <a:gd name="connsiteX10" fmla="*/ 717992 w 3837690"/>
              <a:gd name="connsiteY10" fmla="*/ 341005 h 3727718"/>
              <a:gd name="connsiteX11" fmla="*/ 1651216 w 3837690"/>
              <a:gd name="connsiteY11" fmla="*/ 0 h 3727718"/>
              <a:gd name="connsiteX12" fmla="*/ 2433536 w 3837690"/>
              <a:gd name="connsiteY12" fmla="*/ 50005 h 3727718"/>
              <a:gd name="connsiteX13" fmla="*/ 3027594 w 3837690"/>
              <a:gd name="connsiteY13" fmla="*/ 370369 h 3727718"/>
              <a:gd name="connsiteX14" fmla="*/ 3385290 w 3837690"/>
              <a:gd name="connsiteY14" fmla="*/ 1171254 h 3727718"/>
              <a:gd name="connsiteX15" fmla="*/ 3461687 w 3837690"/>
              <a:gd name="connsiteY15" fmla="*/ 2214396 h 3727718"/>
              <a:gd name="connsiteX16" fmla="*/ 3430700 w 3837690"/>
              <a:gd name="connsiteY16" fmla="*/ 2656798 h 3727718"/>
              <a:gd name="connsiteX17" fmla="*/ 3292091 w 3837690"/>
              <a:gd name="connsiteY17" fmla="*/ 2978484 h 3727718"/>
              <a:gd name="connsiteX18" fmla="*/ 3837690 w 3837690"/>
              <a:gd name="connsiteY18" fmla="*/ 3213012 h 3727718"/>
              <a:gd name="connsiteX0" fmla="*/ 3835616 w 3837690"/>
              <a:gd name="connsiteY0" fmla="*/ 3219925 h 3727718"/>
              <a:gd name="connsiteX1" fmla="*/ 3416779 w 3837690"/>
              <a:gd name="connsiteY1" fmla="*/ 3528340 h 3727718"/>
              <a:gd name="connsiteX2" fmla="*/ 2986264 w 3837690"/>
              <a:gd name="connsiteY2" fmla="*/ 3665944 h 3727718"/>
              <a:gd name="connsiteX3" fmla="*/ 2335224 w 3837690"/>
              <a:gd name="connsiteY3" fmla="*/ 3727442 h 3727718"/>
              <a:gd name="connsiteX4" fmla="*/ 1691557 w 3837690"/>
              <a:gd name="connsiteY4" fmla="*/ 3644413 h 3727718"/>
              <a:gd name="connsiteX5" fmla="*/ 1046696 w 3837690"/>
              <a:gd name="connsiteY5" fmla="*/ 3462165 h 3727718"/>
              <a:gd name="connsiteX6" fmla="*/ 268858 w 3837690"/>
              <a:gd name="connsiteY6" fmla="*/ 2950050 h 3727718"/>
              <a:gd name="connsiteX7" fmla="*/ 18644 w 3837690"/>
              <a:gd name="connsiteY7" fmla="*/ 2200752 h 3727718"/>
              <a:gd name="connsiteX8" fmla="*/ 30297 w 3837690"/>
              <a:gd name="connsiteY8" fmla="*/ 1762911 h 3727718"/>
              <a:gd name="connsiteX9" fmla="*/ 301529 w 3837690"/>
              <a:gd name="connsiteY9" fmla="*/ 901232 h 3727718"/>
              <a:gd name="connsiteX10" fmla="*/ 717992 w 3837690"/>
              <a:gd name="connsiteY10" fmla="*/ 341005 h 3727718"/>
              <a:gd name="connsiteX11" fmla="*/ 1651216 w 3837690"/>
              <a:gd name="connsiteY11" fmla="*/ 0 h 3727718"/>
              <a:gd name="connsiteX12" fmla="*/ 2433536 w 3837690"/>
              <a:gd name="connsiteY12" fmla="*/ 50005 h 3727718"/>
              <a:gd name="connsiteX13" fmla="*/ 3027594 w 3837690"/>
              <a:gd name="connsiteY13" fmla="*/ 370369 h 3727718"/>
              <a:gd name="connsiteX14" fmla="*/ 3385290 w 3837690"/>
              <a:gd name="connsiteY14" fmla="*/ 1171254 h 3727718"/>
              <a:gd name="connsiteX15" fmla="*/ 3461687 w 3837690"/>
              <a:gd name="connsiteY15" fmla="*/ 2214396 h 3727718"/>
              <a:gd name="connsiteX16" fmla="*/ 3430700 w 3837690"/>
              <a:gd name="connsiteY16" fmla="*/ 2656798 h 3727718"/>
              <a:gd name="connsiteX17" fmla="*/ 3292091 w 3837690"/>
              <a:gd name="connsiteY17" fmla="*/ 2978484 h 3727718"/>
              <a:gd name="connsiteX18" fmla="*/ 3837690 w 3837690"/>
              <a:gd name="connsiteY18" fmla="*/ 3223110 h 3727718"/>
              <a:gd name="connsiteX0" fmla="*/ 3835616 w 3837690"/>
              <a:gd name="connsiteY0" fmla="*/ 3219925 h 3729804"/>
              <a:gd name="connsiteX1" fmla="*/ 3416779 w 3837690"/>
              <a:gd name="connsiteY1" fmla="*/ 3528340 h 3729804"/>
              <a:gd name="connsiteX2" fmla="*/ 2964477 w 3837690"/>
              <a:gd name="connsiteY2" fmla="*/ 3558897 h 3729804"/>
              <a:gd name="connsiteX3" fmla="*/ 2335224 w 3837690"/>
              <a:gd name="connsiteY3" fmla="*/ 3727442 h 3729804"/>
              <a:gd name="connsiteX4" fmla="*/ 1691557 w 3837690"/>
              <a:gd name="connsiteY4" fmla="*/ 3644413 h 3729804"/>
              <a:gd name="connsiteX5" fmla="*/ 1046696 w 3837690"/>
              <a:gd name="connsiteY5" fmla="*/ 3462165 h 3729804"/>
              <a:gd name="connsiteX6" fmla="*/ 268858 w 3837690"/>
              <a:gd name="connsiteY6" fmla="*/ 2950050 h 3729804"/>
              <a:gd name="connsiteX7" fmla="*/ 18644 w 3837690"/>
              <a:gd name="connsiteY7" fmla="*/ 2200752 h 3729804"/>
              <a:gd name="connsiteX8" fmla="*/ 30297 w 3837690"/>
              <a:gd name="connsiteY8" fmla="*/ 1762911 h 3729804"/>
              <a:gd name="connsiteX9" fmla="*/ 301529 w 3837690"/>
              <a:gd name="connsiteY9" fmla="*/ 901232 h 3729804"/>
              <a:gd name="connsiteX10" fmla="*/ 717992 w 3837690"/>
              <a:gd name="connsiteY10" fmla="*/ 341005 h 3729804"/>
              <a:gd name="connsiteX11" fmla="*/ 1651216 w 3837690"/>
              <a:gd name="connsiteY11" fmla="*/ 0 h 3729804"/>
              <a:gd name="connsiteX12" fmla="*/ 2433536 w 3837690"/>
              <a:gd name="connsiteY12" fmla="*/ 50005 h 3729804"/>
              <a:gd name="connsiteX13" fmla="*/ 3027594 w 3837690"/>
              <a:gd name="connsiteY13" fmla="*/ 370369 h 3729804"/>
              <a:gd name="connsiteX14" fmla="*/ 3385290 w 3837690"/>
              <a:gd name="connsiteY14" fmla="*/ 1171254 h 3729804"/>
              <a:gd name="connsiteX15" fmla="*/ 3461687 w 3837690"/>
              <a:gd name="connsiteY15" fmla="*/ 2214396 h 3729804"/>
              <a:gd name="connsiteX16" fmla="*/ 3430700 w 3837690"/>
              <a:gd name="connsiteY16" fmla="*/ 2656798 h 3729804"/>
              <a:gd name="connsiteX17" fmla="*/ 3292091 w 3837690"/>
              <a:gd name="connsiteY17" fmla="*/ 2978484 h 3729804"/>
              <a:gd name="connsiteX18" fmla="*/ 3837690 w 3837690"/>
              <a:gd name="connsiteY18" fmla="*/ 3223110 h 3729804"/>
              <a:gd name="connsiteX0" fmla="*/ 3835616 w 3837690"/>
              <a:gd name="connsiteY0" fmla="*/ 3219925 h 3728640"/>
              <a:gd name="connsiteX1" fmla="*/ 3416779 w 3837690"/>
              <a:gd name="connsiteY1" fmla="*/ 3528340 h 3728640"/>
              <a:gd name="connsiteX2" fmla="*/ 2964477 w 3837690"/>
              <a:gd name="connsiteY2" fmla="*/ 3558897 h 3728640"/>
              <a:gd name="connsiteX3" fmla="*/ 2335224 w 3837690"/>
              <a:gd name="connsiteY3" fmla="*/ 3727442 h 3728640"/>
              <a:gd name="connsiteX4" fmla="*/ 1046696 w 3837690"/>
              <a:gd name="connsiteY4" fmla="*/ 3462165 h 3728640"/>
              <a:gd name="connsiteX5" fmla="*/ 268858 w 3837690"/>
              <a:gd name="connsiteY5" fmla="*/ 2950050 h 3728640"/>
              <a:gd name="connsiteX6" fmla="*/ 18644 w 3837690"/>
              <a:gd name="connsiteY6" fmla="*/ 2200752 h 3728640"/>
              <a:gd name="connsiteX7" fmla="*/ 30297 w 3837690"/>
              <a:gd name="connsiteY7" fmla="*/ 1762911 h 3728640"/>
              <a:gd name="connsiteX8" fmla="*/ 301529 w 3837690"/>
              <a:gd name="connsiteY8" fmla="*/ 901232 h 3728640"/>
              <a:gd name="connsiteX9" fmla="*/ 717992 w 3837690"/>
              <a:gd name="connsiteY9" fmla="*/ 341005 h 3728640"/>
              <a:gd name="connsiteX10" fmla="*/ 1651216 w 3837690"/>
              <a:gd name="connsiteY10" fmla="*/ 0 h 3728640"/>
              <a:gd name="connsiteX11" fmla="*/ 2433536 w 3837690"/>
              <a:gd name="connsiteY11" fmla="*/ 50005 h 3728640"/>
              <a:gd name="connsiteX12" fmla="*/ 3027594 w 3837690"/>
              <a:gd name="connsiteY12" fmla="*/ 370369 h 3728640"/>
              <a:gd name="connsiteX13" fmla="*/ 3385290 w 3837690"/>
              <a:gd name="connsiteY13" fmla="*/ 1171254 h 3728640"/>
              <a:gd name="connsiteX14" fmla="*/ 3461687 w 3837690"/>
              <a:gd name="connsiteY14" fmla="*/ 2214396 h 3728640"/>
              <a:gd name="connsiteX15" fmla="*/ 3430700 w 3837690"/>
              <a:gd name="connsiteY15" fmla="*/ 2656798 h 3728640"/>
              <a:gd name="connsiteX16" fmla="*/ 3292091 w 3837690"/>
              <a:gd name="connsiteY16" fmla="*/ 2978484 h 3728640"/>
              <a:gd name="connsiteX17" fmla="*/ 3837690 w 3837690"/>
              <a:gd name="connsiteY17" fmla="*/ 3223110 h 3728640"/>
              <a:gd name="connsiteX0" fmla="*/ 3835616 w 3837690"/>
              <a:gd name="connsiteY0" fmla="*/ 3219925 h 3728656"/>
              <a:gd name="connsiteX1" fmla="*/ 3417487 w 3837690"/>
              <a:gd name="connsiteY1" fmla="*/ 3513956 h 3728656"/>
              <a:gd name="connsiteX2" fmla="*/ 2964477 w 3837690"/>
              <a:gd name="connsiteY2" fmla="*/ 3558897 h 3728656"/>
              <a:gd name="connsiteX3" fmla="*/ 2335224 w 3837690"/>
              <a:gd name="connsiteY3" fmla="*/ 3727442 h 3728656"/>
              <a:gd name="connsiteX4" fmla="*/ 1046696 w 3837690"/>
              <a:gd name="connsiteY4" fmla="*/ 3462165 h 3728656"/>
              <a:gd name="connsiteX5" fmla="*/ 268858 w 3837690"/>
              <a:gd name="connsiteY5" fmla="*/ 2950050 h 3728656"/>
              <a:gd name="connsiteX6" fmla="*/ 18644 w 3837690"/>
              <a:gd name="connsiteY6" fmla="*/ 2200752 h 3728656"/>
              <a:gd name="connsiteX7" fmla="*/ 30297 w 3837690"/>
              <a:gd name="connsiteY7" fmla="*/ 1762911 h 3728656"/>
              <a:gd name="connsiteX8" fmla="*/ 301529 w 3837690"/>
              <a:gd name="connsiteY8" fmla="*/ 901232 h 3728656"/>
              <a:gd name="connsiteX9" fmla="*/ 717992 w 3837690"/>
              <a:gd name="connsiteY9" fmla="*/ 341005 h 3728656"/>
              <a:gd name="connsiteX10" fmla="*/ 1651216 w 3837690"/>
              <a:gd name="connsiteY10" fmla="*/ 0 h 3728656"/>
              <a:gd name="connsiteX11" fmla="*/ 2433536 w 3837690"/>
              <a:gd name="connsiteY11" fmla="*/ 50005 h 3728656"/>
              <a:gd name="connsiteX12" fmla="*/ 3027594 w 3837690"/>
              <a:gd name="connsiteY12" fmla="*/ 370369 h 3728656"/>
              <a:gd name="connsiteX13" fmla="*/ 3385290 w 3837690"/>
              <a:gd name="connsiteY13" fmla="*/ 1171254 h 3728656"/>
              <a:gd name="connsiteX14" fmla="*/ 3461687 w 3837690"/>
              <a:gd name="connsiteY14" fmla="*/ 2214396 h 3728656"/>
              <a:gd name="connsiteX15" fmla="*/ 3430700 w 3837690"/>
              <a:gd name="connsiteY15" fmla="*/ 2656798 h 3728656"/>
              <a:gd name="connsiteX16" fmla="*/ 3292091 w 3837690"/>
              <a:gd name="connsiteY16" fmla="*/ 2978484 h 3728656"/>
              <a:gd name="connsiteX17" fmla="*/ 3837690 w 3837690"/>
              <a:gd name="connsiteY17" fmla="*/ 3223110 h 3728656"/>
              <a:gd name="connsiteX0" fmla="*/ 3835616 w 3835616"/>
              <a:gd name="connsiteY0" fmla="*/ 3219925 h 3728656"/>
              <a:gd name="connsiteX1" fmla="*/ 3417487 w 3835616"/>
              <a:gd name="connsiteY1" fmla="*/ 3513956 h 3728656"/>
              <a:gd name="connsiteX2" fmla="*/ 2964477 w 3835616"/>
              <a:gd name="connsiteY2" fmla="*/ 3558897 h 3728656"/>
              <a:gd name="connsiteX3" fmla="*/ 2335224 w 3835616"/>
              <a:gd name="connsiteY3" fmla="*/ 3727442 h 3728656"/>
              <a:gd name="connsiteX4" fmla="*/ 1046696 w 3835616"/>
              <a:gd name="connsiteY4" fmla="*/ 3462165 h 3728656"/>
              <a:gd name="connsiteX5" fmla="*/ 268858 w 3835616"/>
              <a:gd name="connsiteY5" fmla="*/ 2950050 h 3728656"/>
              <a:gd name="connsiteX6" fmla="*/ 18644 w 3835616"/>
              <a:gd name="connsiteY6" fmla="*/ 2200752 h 3728656"/>
              <a:gd name="connsiteX7" fmla="*/ 30297 w 3835616"/>
              <a:gd name="connsiteY7" fmla="*/ 1762911 h 3728656"/>
              <a:gd name="connsiteX8" fmla="*/ 301529 w 3835616"/>
              <a:gd name="connsiteY8" fmla="*/ 901232 h 3728656"/>
              <a:gd name="connsiteX9" fmla="*/ 717992 w 3835616"/>
              <a:gd name="connsiteY9" fmla="*/ 341005 h 3728656"/>
              <a:gd name="connsiteX10" fmla="*/ 1651216 w 3835616"/>
              <a:gd name="connsiteY10" fmla="*/ 0 h 3728656"/>
              <a:gd name="connsiteX11" fmla="*/ 2433536 w 3835616"/>
              <a:gd name="connsiteY11" fmla="*/ 50005 h 3728656"/>
              <a:gd name="connsiteX12" fmla="*/ 3027594 w 3835616"/>
              <a:gd name="connsiteY12" fmla="*/ 370369 h 3728656"/>
              <a:gd name="connsiteX13" fmla="*/ 3385290 w 3835616"/>
              <a:gd name="connsiteY13" fmla="*/ 1171254 h 3728656"/>
              <a:gd name="connsiteX14" fmla="*/ 3461687 w 3835616"/>
              <a:gd name="connsiteY14" fmla="*/ 2214396 h 3728656"/>
              <a:gd name="connsiteX15" fmla="*/ 3430700 w 3835616"/>
              <a:gd name="connsiteY15" fmla="*/ 2656798 h 3728656"/>
              <a:gd name="connsiteX16" fmla="*/ 3292091 w 3835616"/>
              <a:gd name="connsiteY16" fmla="*/ 2978484 h 3728656"/>
              <a:gd name="connsiteX17" fmla="*/ 3751780 w 3835616"/>
              <a:gd name="connsiteY17" fmla="*/ 3256428 h 3728656"/>
              <a:gd name="connsiteX0" fmla="*/ 3835616 w 3835616"/>
              <a:gd name="connsiteY0" fmla="*/ 3219925 h 3729924"/>
              <a:gd name="connsiteX1" fmla="*/ 3417487 w 3835616"/>
              <a:gd name="connsiteY1" fmla="*/ 3513956 h 3729924"/>
              <a:gd name="connsiteX2" fmla="*/ 2964477 w 3835616"/>
              <a:gd name="connsiteY2" fmla="*/ 3558897 h 3729924"/>
              <a:gd name="connsiteX3" fmla="*/ 2222800 w 3835616"/>
              <a:gd name="connsiteY3" fmla="*/ 3728717 h 3729924"/>
              <a:gd name="connsiteX4" fmla="*/ 1046696 w 3835616"/>
              <a:gd name="connsiteY4" fmla="*/ 3462165 h 3729924"/>
              <a:gd name="connsiteX5" fmla="*/ 268858 w 3835616"/>
              <a:gd name="connsiteY5" fmla="*/ 2950050 h 3729924"/>
              <a:gd name="connsiteX6" fmla="*/ 18644 w 3835616"/>
              <a:gd name="connsiteY6" fmla="*/ 2200752 h 3729924"/>
              <a:gd name="connsiteX7" fmla="*/ 30297 w 3835616"/>
              <a:gd name="connsiteY7" fmla="*/ 1762911 h 3729924"/>
              <a:gd name="connsiteX8" fmla="*/ 301529 w 3835616"/>
              <a:gd name="connsiteY8" fmla="*/ 901232 h 3729924"/>
              <a:gd name="connsiteX9" fmla="*/ 717992 w 3835616"/>
              <a:gd name="connsiteY9" fmla="*/ 341005 h 3729924"/>
              <a:gd name="connsiteX10" fmla="*/ 1651216 w 3835616"/>
              <a:gd name="connsiteY10" fmla="*/ 0 h 3729924"/>
              <a:gd name="connsiteX11" fmla="*/ 2433536 w 3835616"/>
              <a:gd name="connsiteY11" fmla="*/ 50005 h 3729924"/>
              <a:gd name="connsiteX12" fmla="*/ 3027594 w 3835616"/>
              <a:gd name="connsiteY12" fmla="*/ 370369 h 3729924"/>
              <a:gd name="connsiteX13" fmla="*/ 3385290 w 3835616"/>
              <a:gd name="connsiteY13" fmla="*/ 1171254 h 3729924"/>
              <a:gd name="connsiteX14" fmla="*/ 3461687 w 3835616"/>
              <a:gd name="connsiteY14" fmla="*/ 2214396 h 3729924"/>
              <a:gd name="connsiteX15" fmla="*/ 3430700 w 3835616"/>
              <a:gd name="connsiteY15" fmla="*/ 2656798 h 3729924"/>
              <a:gd name="connsiteX16" fmla="*/ 3292091 w 3835616"/>
              <a:gd name="connsiteY16" fmla="*/ 2978484 h 3729924"/>
              <a:gd name="connsiteX17" fmla="*/ 3751780 w 3835616"/>
              <a:gd name="connsiteY17" fmla="*/ 3256428 h 3729924"/>
              <a:gd name="connsiteX0" fmla="*/ 3835616 w 3835616"/>
              <a:gd name="connsiteY0" fmla="*/ 3219925 h 3731978"/>
              <a:gd name="connsiteX1" fmla="*/ 3417487 w 3835616"/>
              <a:gd name="connsiteY1" fmla="*/ 3513956 h 3731978"/>
              <a:gd name="connsiteX2" fmla="*/ 2964477 w 3835616"/>
              <a:gd name="connsiteY2" fmla="*/ 3558897 h 3731978"/>
              <a:gd name="connsiteX3" fmla="*/ 2222800 w 3835616"/>
              <a:gd name="connsiteY3" fmla="*/ 3728717 h 3731978"/>
              <a:gd name="connsiteX4" fmla="*/ 1046696 w 3835616"/>
              <a:gd name="connsiteY4" fmla="*/ 3462165 h 3731978"/>
              <a:gd name="connsiteX5" fmla="*/ 268858 w 3835616"/>
              <a:gd name="connsiteY5" fmla="*/ 2950050 h 3731978"/>
              <a:gd name="connsiteX6" fmla="*/ 18644 w 3835616"/>
              <a:gd name="connsiteY6" fmla="*/ 2200752 h 3731978"/>
              <a:gd name="connsiteX7" fmla="*/ 30297 w 3835616"/>
              <a:gd name="connsiteY7" fmla="*/ 1762911 h 3731978"/>
              <a:gd name="connsiteX8" fmla="*/ 301529 w 3835616"/>
              <a:gd name="connsiteY8" fmla="*/ 901232 h 3731978"/>
              <a:gd name="connsiteX9" fmla="*/ 717992 w 3835616"/>
              <a:gd name="connsiteY9" fmla="*/ 341005 h 3731978"/>
              <a:gd name="connsiteX10" fmla="*/ 1651216 w 3835616"/>
              <a:gd name="connsiteY10" fmla="*/ 0 h 3731978"/>
              <a:gd name="connsiteX11" fmla="*/ 2433536 w 3835616"/>
              <a:gd name="connsiteY11" fmla="*/ 50005 h 3731978"/>
              <a:gd name="connsiteX12" fmla="*/ 3027594 w 3835616"/>
              <a:gd name="connsiteY12" fmla="*/ 370369 h 3731978"/>
              <a:gd name="connsiteX13" fmla="*/ 3385290 w 3835616"/>
              <a:gd name="connsiteY13" fmla="*/ 1171254 h 3731978"/>
              <a:gd name="connsiteX14" fmla="*/ 3461687 w 3835616"/>
              <a:gd name="connsiteY14" fmla="*/ 2214396 h 3731978"/>
              <a:gd name="connsiteX15" fmla="*/ 3430700 w 3835616"/>
              <a:gd name="connsiteY15" fmla="*/ 2656798 h 3731978"/>
              <a:gd name="connsiteX16" fmla="*/ 3292091 w 3835616"/>
              <a:gd name="connsiteY16" fmla="*/ 2978484 h 3731978"/>
              <a:gd name="connsiteX17" fmla="*/ 3751780 w 3835616"/>
              <a:gd name="connsiteY17" fmla="*/ 3256428 h 3731978"/>
              <a:gd name="connsiteX0" fmla="*/ 3835616 w 3835616"/>
              <a:gd name="connsiteY0" fmla="*/ 3219925 h 3731979"/>
              <a:gd name="connsiteX1" fmla="*/ 3417487 w 3835616"/>
              <a:gd name="connsiteY1" fmla="*/ 3513956 h 3731979"/>
              <a:gd name="connsiteX2" fmla="*/ 2964477 w 3835616"/>
              <a:gd name="connsiteY2" fmla="*/ 3558897 h 3731979"/>
              <a:gd name="connsiteX3" fmla="*/ 2222800 w 3835616"/>
              <a:gd name="connsiteY3" fmla="*/ 3728717 h 3731979"/>
              <a:gd name="connsiteX4" fmla="*/ 1046696 w 3835616"/>
              <a:gd name="connsiteY4" fmla="*/ 3462165 h 3731979"/>
              <a:gd name="connsiteX5" fmla="*/ 268858 w 3835616"/>
              <a:gd name="connsiteY5" fmla="*/ 2950050 h 3731979"/>
              <a:gd name="connsiteX6" fmla="*/ 18644 w 3835616"/>
              <a:gd name="connsiteY6" fmla="*/ 2200752 h 3731979"/>
              <a:gd name="connsiteX7" fmla="*/ 30297 w 3835616"/>
              <a:gd name="connsiteY7" fmla="*/ 1762911 h 3731979"/>
              <a:gd name="connsiteX8" fmla="*/ 717992 w 3835616"/>
              <a:gd name="connsiteY8" fmla="*/ 341005 h 3731979"/>
              <a:gd name="connsiteX9" fmla="*/ 1651216 w 3835616"/>
              <a:gd name="connsiteY9" fmla="*/ 0 h 3731979"/>
              <a:gd name="connsiteX10" fmla="*/ 2433536 w 3835616"/>
              <a:gd name="connsiteY10" fmla="*/ 50005 h 3731979"/>
              <a:gd name="connsiteX11" fmla="*/ 3027594 w 3835616"/>
              <a:gd name="connsiteY11" fmla="*/ 370369 h 3731979"/>
              <a:gd name="connsiteX12" fmla="*/ 3385290 w 3835616"/>
              <a:gd name="connsiteY12" fmla="*/ 1171254 h 3731979"/>
              <a:gd name="connsiteX13" fmla="*/ 3461687 w 3835616"/>
              <a:gd name="connsiteY13" fmla="*/ 2214396 h 3731979"/>
              <a:gd name="connsiteX14" fmla="*/ 3430700 w 3835616"/>
              <a:gd name="connsiteY14" fmla="*/ 2656798 h 3731979"/>
              <a:gd name="connsiteX15" fmla="*/ 3292091 w 3835616"/>
              <a:gd name="connsiteY15" fmla="*/ 2978484 h 3731979"/>
              <a:gd name="connsiteX16" fmla="*/ 3751780 w 3835616"/>
              <a:gd name="connsiteY16" fmla="*/ 3256428 h 3731979"/>
              <a:gd name="connsiteX0" fmla="*/ 3835616 w 3835616"/>
              <a:gd name="connsiteY0" fmla="*/ 3219925 h 3731979"/>
              <a:gd name="connsiteX1" fmla="*/ 3417487 w 3835616"/>
              <a:gd name="connsiteY1" fmla="*/ 3513956 h 3731979"/>
              <a:gd name="connsiteX2" fmla="*/ 2964477 w 3835616"/>
              <a:gd name="connsiteY2" fmla="*/ 3558897 h 3731979"/>
              <a:gd name="connsiteX3" fmla="*/ 2222800 w 3835616"/>
              <a:gd name="connsiteY3" fmla="*/ 3728717 h 3731979"/>
              <a:gd name="connsiteX4" fmla="*/ 1046696 w 3835616"/>
              <a:gd name="connsiteY4" fmla="*/ 3462165 h 3731979"/>
              <a:gd name="connsiteX5" fmla="*/ 268858 w 3835616"/>
              <a:gd name="connsiteY5" fmla="*/ 2950050 h 3731979"/>
              <a:gd name="connsiteX6" fmla="*/ 18644 w 3835616"/>
              <a:gd name="connsiteY6" fmla="*/ 2200752 h 3731979"/>
              <a:gd name="connsiteX7" fmla="*/ 30297 w 3835616"/>
              <a:gd name="connsiteY7" fmla="*/ 1762911 h 3731979"/>
              <a:gd name="connsiteX8" fmla="*/ 542523 w 3835616"/>
              <a:gd name="connsiteY8" fmla="*/ 291475 h 3731979"/>
              <a:gd name="connsiteX9" fmla="*/ 1651216 w 3835616"/>
              <a:gd name="connsiteY9" fmla="*/ 0 h 3731979"/>
              <a:gd name="connsiteX10" fmla="*/ 2433536 w 3835616"/>
              <a:gd name="connsiteY10" fmla="*/ 50005 h 3731979"/>
              <a:gd name="connsiteX11" fmla="*/ 3027594 w 3835616"/>
              <a:gd name="connsiteY11" fmla="*/ 370369 h 3731979"/>
              <a:gd name="connsiteX12" fmla="*/ 3385290 w 3835616"/>
              <a:gd name="connsiteY12" fmla="*/ 1171254 h 3731979"/>
              <a:gd name="connsiteX13" fmla="*/ 3461687 w 3835616"/>
              <a:gd name="connsiteY13" fmla="*/ 2214396 h 3731979"/>
              <a:gd name="connsiteX14" fmla="*/ 3430700 w 3835616"/>
              <a:gd name="connsiteY14" fmla="*/ 2656798 h 3731979"/>
              <a:gd name="connsiteX15" fmla="*/ 3292091 w 3835616"/>
              <a:gd name="connsiteY15" fmla="*/ 2978484 h 3731979"/>
              <a:gd name="connsiteX16" fmla="*/ 3751780 w 3835616"/>
              <a:gd name="connsiteY16" fmla="*/ 3256428 h 3731979"/>
              <a:gd name="connsiteX0" fmla="*/ 3833553 w 3833553"/>
              <a:gd name="connsiteY0" fmla="*/ 3219925 h 3731979"/>
              <a:gd name="connsiteX1" fmla="*/ 3415424 w 3833553"/>
              <a:gd name="connsiteY1" fmla="*/ 3513956 h 3731979"/>
              <a:gd name="connsiteX2" fmla="*/ 2962414 w 3833553"/>
              <a:gd name="connsiteY2" fmla="*/ 3558897 h 3731979"/>
              <a:gd name="connsiteX3" fmla="*/ 2220737 w 3833553"/>
              <a:gd name="connsiteY3" fmla="*/ 3728717 h 3731979"/>
              <a:gd name="connsiteX4" fmla="*/ 1044633 w 3833553"/>
              <a:gd name="connsiteY4" fmla="*/ 3462165 h 3731979"/>
              <a:gd name="connsiteX5" fmla="*/ 266795 w 3833553"/>
              <a:gd name="connsiteY5" fmla="*/ 2950050 h 3731979"/>
              <a:gd name="connsiteX6" fmla="*/ 16581 w 3833553"/>
              <a:gd name="connsiteY6" fmla="*/ 2200752 h 3731979"/>
              <a:gd name="connsiteX7" fmla="*/ 34598 w 3833553"/>
              <a:gd name="connsiteY7" fmla="*/ 1633447 h 3731979"/>
              <a:gd name="connsiteX8" fmla="*/ 540460 w 3833553"/>
              <a:gd name="connsiteY8" fmla="*/ 291475 h 3731979"/>
              <a:gd name="connsiteX9" fmla="*/ 1649153 w 3833553"/>
              <a:gd name="connsiteY9" fmla="*/ 0 h 3731979"/>
              <a:gd name="connsiteX10" fmla="*/ 2431473 w 3833553"/>
              <a:gd name="connsiteY10" fmla="*/ 50005 h 3731979"/>
              <a:gd name="connsiteX11" fmla="*/ 3025531 w 3833553"/>
              <a:gd name="connsiteY11" fmla="*/ 370369 h 3731979"/>
              <a:gd name="connsiteX12" fmla="*/ 3383227 w 3833553"/>
              <a:gd name="connsiteY12" fmla="*/ 1171254 h 3731979"/>
              <a:gd name="connsiteX13" fmla="*/ 3459624 w 3833553"/>
              <a:gd name="connsiteY13" fmla="*/ 2214396 h 3731979"/>
              <a:gd name="connsiteX14" fmla="*/ 3428637 w 3833553"/>
              <a:gd name="connsiteY14" fmla="*/ 2656798 h 3731979"/>
              <a:gd name="connsiteX15" fmla="*/ 3290028 w 3833553"/>
              <a:gd name="connsiteY15" fmla="*/ 2978484 h 3731979"/>
              <a:gd name="connsiteX16" fmla="*/ 3749717 w 3833553"/>
              <a:gd name="connsiteY16" fmla="*/ 3256428 h 3731979"/>
              <a:gd name="connsiteX0" fmla="*/ 3833553 w 3833553"/>
              <a:gd name="connsiteY0" fmla="*/ 3219925 h 3731979"/>
              <a:gd name="connsiteX1" fmla="*/ 3415424 w 3833553"/>
              <a:gd name="connsiteY1" fmla="*/ 3513956 h 3731979"/>
              <a:gd name="connsiteX2" fmla="*/ 2962414 w 3833553"/>
              <a:gd name="connsiteY2" fmla="*/ 3558897 h 3731979"/>
              <a:gd name="connsiteX3" fmla="*/ 2220737 w 3833553"/>
              <a:gd name="connsiteY3" fmla="*/ 3728717 h 3731979"/>
              <a:gd name="connsiteX4" fmla="*/ 1044633 w 3833553"/>
              <a:gd name="connsiteY4" fmla="*/ 3462165 h 3731979"/>
              <a:gd name="connsiteX5" fmla="*/ 266795 w 3833553"/>
              <a:gd name="connsiteY5" fmla="*/ 2950050 h 3731979"/>
              <a:gd name="connsiteX6" fmla="*/ 16581 w 3833553"/>
              <a:gd name="connsiteY6" fmla="*/ 2200752 h 3731979"/>
              <a:gd name="connsiteX7" fmla="*/ 34598 w 3833553"/>
              <a:gd name="connsiteY7" fmla="*/ 1633447 h 3731979"/>
              <a:gd name="connsiteX8" fmla="*/ 540460 w 3833553"/>
              <a:gd name="connsiteY8" fmla="*/ 291475 h 3731979"/>
              <a:gd name="connsiteX9" fmla="*/ 1649153 w 3833553"/>
              <a:gd name="connsiteY9" fmla="*/ 0 h 3731979"/>
              <a:gd name="connsiteX10" fmla="*/ 2431473 w 3833553"/>
              <a:gd name="connsiteY10" fmla="*/ 50005 h 3731979"/>
              <a:gd name="connsiteX11" fmla="*/ 3025531 w 3833553"/>
              <a:gd name="connsiteY11" fmla="*/ 370369 h 3731979"/>
              <a:gd name="connsiteX12" fmla="*/ 3383227 w 3833553"/>
              <a:gd name="connsiteY12" fmla="*/ 1171254 h 3731979"/>
              <a:gd name="connsiteX13" fmla="*/ 3459624 w 3833553"/>
              <a:gd name="connsiteY13" fmla="*/ 2214396 h 3731979"/>
              <a:gd name="connsiteX14" fmla="*/ 3428637 w 3833553"/>
              <a:gd name="connsiteY14" fmla="*/ 2656798 h 3731979"/>
              <a:gd name="connsiteX15" fmla="*/ 3290028 w 3833553"/>
              <a:gd name="connsiteY15" fmla="*/ 2978484 h 3731979"/>
              <a:gd name="connsiteX16" fmla="*/ 3749717 w 3833553"/>
              <a:gd name="connsiteY16" fmla="*/ 3256428 h 3731979"/>
              <a:gd name="connsiteX0" fmla="*/ 3833188 w 3833188"/>
              <a:gd name="connsiteY0" fmla="*/ 3219925 h 3731979"/>
              <a:gd name="connsiteX1" fmla="*/ 3415059 w 3833188"/>
              <a:gd name="connsiteY1" fmla="*/ 3513956 h 3731979"/>
              <a:gd name="connsiteX2" fmla="*/ 2962049 w 3833188"/>
              <a:gd name="connsiteY2" fmla="*/ 3558897 h 3731979"/>
              <a:gd name="connsiteX3" fmla="*/ 2220372 w 3833188"/>
              <a:gd name="connsiteY3" fmla="*/ 3728717 h 3731979"/>
              <a:gd name="connsiteX4" fmla="*/ 1044268 w 3833188"/>
              <a:gd name="connsiteY4" fmla="*/ 3462165 h 3731979"/>
              <a:gd name="connsiteX5" fmla="*/ 261479 w 3833188"/>
              <a:gd name="connsiteY5" fmla="*/ 3050740 h 3731979"/>
              <a:gd name="connsiteX6" fmla="*/ 16216 w 3833188"/>
              <a:gd name="connsiteY6" fmla="*/ 2200752 h 3731979"/>
              <a:gd name="connsiteX7" fmla="*/ 34233 w 3833188"/>
              <a:gd name="connsiteY7" fmla="*/ 1633447 h 3731979"/>
              <a:gd name="connsiteX8" fmla="*/ 540095 w 3833188"/>
              <a:gd name="connsiteY8" fmla="*/ 291475 h 3731979"/>
              <a:gd name="connsiteX9" fmla="*/ 1648788 w 3833188"/>
              <a:gd name="connsiteY9" fmla="*/ 0 h 3731979"/>
              <a:gd name="connsiteX10" fmla="*/ 2431108 w 3833188"/>
              <a:gd name="connsiteY10" fmla="*/ 50005 h 3731979"/>
              <a:gd name="connsiteX11" fmla="*/ 3025166 w 3833188"/>
              <a:gd name="connsiteY11" fmla="*/ 370369 h 3731979"/>
              <a:gd name="connsiteX12" fmla="*/ 3382862 w 3833188"/>
              <a:gd name="connsiteY12" fmla="*/ 1171254 h 3731979"/>
              <a:gd name="connsiteX13" fmla="*/ 3459259 w 3833188"/>
              <a:gd name="connsiteY13" fmla="*/ 2214396 h 3731979"/>
              <a:gd name="connsiteX14" fmla="*/ 3428272 w 3833188"/>
              <a:gd name="connsiteY14" fmla="*/ 2656798 h 3731979"/>
              <a:gd name="connsiteX15" fmla="*/ 3289663 w 3833188"/>
              <a:gd name="connsiteY15" fmla="*/ 2978484 h 3731979"/>
              <a:gd name="connsiteX16" fmla="*/ 3749352 w 3833188"/>
              <a:gd name="connsiteY16" fmla="*/ 3256428 h 3731979"/>
              <a:gd name="connsiteX0" fmla="*/ 3833188 w 3833188"/>
              <a:gd name="connsiteY0" fmla="*/ 3219925 h 3729118"/>
              <a:gd name="connsiteX1" fmla="*/ 3415059 w 3833188"/>
              <a:gd name="connsiteY1" fmla="*/ 3513956 h 3729118"/>
              <a:gd name="connsiteX2" fmla="*/ 2962049 w 3833188"/>
              <a:gd name="connsiteY2" fmla="*/ 3558897 h 3729118"/>
              <a:gd name="connsiteX3" fmla="*/ 2220372 w 3833188"/>
              <a:gd name="connsiteY3" fmla="*/ 3728717 h 3729118"/>
              <a:gd name="connsiteX4" fmla="*/ 1042147 w 3833188"/>
              <a:gd name="connsiteY4" fmla="*/ 3505319 h 3729118"/>
              <a:gd name="connsiteX5" fmla="*/ 261479 w 3833188"/>
              <a:gd name="connsiteY5" fmla="*/ 3050740 h 3729118"/>
              <a:gd name="connsiteX6" fmla="*/ 16216 w 3833188"/>
              <a:gd name="connsiteY6" fmla="*/ 2200752 h 3729118"/>
              <a:gd name="connsiteX7" fmla="*/ 34233 w 3833188"/>
              <a:gd name="connsiteY7" fmla="*/ 1633447 h 3729118"/>
              <a:gd name="connsiteX8" fmla="*/ 540095 w 3833188"/>
              <a:gd name="connsiteY8" fmla="*/ 291475 h 3729118"/>
              <a:gd name="connsiteX9" fmla="*/ 1648788 w 3833188"/>
              <a:gd name="connsiteY9" fmla="*/ 0 h 3729118"/>
              <a:gd name="connsiteX10" fmla="*/ 2431108 w 3833188"/>
              <a:gd name="connsiteY10" fmla="*/ 50005 h 3729118"/>
              <a:gd name="connsiteX11" fmla="*/ 3025166 w 3833188"/>
              <a:gd name="connsiteY11" fmla="*/ 370369 h 3729118"/>
              <a:gd name="connsiteX12" fmla="*/ 3382862 w 3833188"/>
              <a:gd name="connsiteY12" fmla="*/ 1171254 h 3729118"/>
              <a:gd name="connsiteX13" fmla="*/ 3459259 w 3833188"/>
              <a:gd name="connsiteY13" fmla="*/ 2214396 h 3729118"/>
              <a:gd name="connsiteX14" fmla="*/ 3428272 w 3833188"/>
              <a:gd name="connsiteY14" fmla="*/ 2656798 h 3729118"/>
              <a:gd name="connsiteX15" fmla="*/ 3289663 w 3833188"/>
              <a:gd name="connsiteY15" fmla="*/ 2978484 h 3729118"/>
              <a:gd name="connsiteX16" fmla="*/ 3749352 w 3833188"/>
              <a:gd name="connsiteY16" fmla="*/ 3256428 h 3729118"/>
              <a:gd name="connsiteX0" fmla="*/ 3755903 w 3755903"/>
              <a:gd name="connsiteY0" fmla="*/ 3264410 h 3729117"/>
              <a:gd name="connsiteX1" fmla="*/ 3415059 w 3755903"/>
              <a:gd name="connsiteY1" fmla="*/ 3513956 h 3729117"/>
              <a:gd name="connsiteX2" fmla="*/ 2962049 w 3755903"/>
              <a:gd name="connsiteY2" fmla="*/ 3558897 h 3729117"/>
              <a:gd name="connsiteX3" fmla="*/ 2220372 w 3755903"/>
              <a:gd name="connsiteY3" fmla="*/ 3728717 h 3729117"/>
              <a:gd name="connsiteX4" fmla="*/ 1042147 w 3755903"/>
              <a:gd name="connsiteY4" fmla="*/ 3505319 h 3729117"/>
              <a:gd name="connsiteX5" fmla="*/ 261479 w 3755903"/>
              <a:gd name="connsiteY5" fmla="*/ 3050740 h 3729117"/>
              <a:gd name="connsiteX6" fmla="*/ 16216 w 3755903"/>
              <a:gd name="connsiteY6" fmla="*/ 2200752 h 3729117"/>
              <a:gd name="connsiteX7" fmla="*/ 34233 w 3755903"/>
              <a:gd name="connsiteY7" fmla="*/ 1633447 h 3729117"/>
              <a:gd name="connsiteX8" fmla="*/ 540095 w 3755903"/>
              <a:gd name="connsiteY8" fmla="*/ 291475 h 3729117"/>
              <a:gd name="connsiteX9" fmla="*/ 1648788 w 3755903"/>
              <a:gd name="connsiteY9" fmla="*/ 0 h 3729117"/>
              <a:gd name="connsiteX10" fmla="*/ 2431108 w 3755903"/>
              <a:gd name="connsiteY10" fmla="*/ 50005 h 3729117"/>
              <a:gd name="connsiteX11" fmla="*/ 3025166 w 3755903"/>
              <a:gd name="connsiteY11" fmla="*/ 370369 h 3729117"/>
              <a:gd name="connsiteX12" fmla="*/ 3382862 w 3755903"/>
              <a:gd name="connsiteY12" fmla="*/ 1171254 h 3729117"/>
              <a:gd name="connsiteX13" fmla="*/ 3459259 w 3755903"/>
              <a:gd name="connsiteY13" fmla="*/ 2214396 h 3729117"/>
              <a:gd name="connsiteX14" fmla="*/ 3428272 w 3755903"/>
              <a:gd name="connsiteY14" fmla="*/ 2656798 h 3729117"/>
              <a:gd name="connsiteX15" fmla="*/ 3289663 w 3755903"/>
              <a:gd name="connsiteY15" fmla="*/ 2978484 h 3729117"/>
              <a:gd name="connsiteX16" fmla="*/ 3749352 w 3755903"/>
              <a:gd name="connsiteY16" fmla="*/ 3256428 h 3729117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59259 w 3755903"/>
              <a:gd name="connsiteY13" fmla="*/ 2214396 h 3729114"/>
              <a:gd name="connsiteX14" fmla="*/ 3428272 w 3755903"/>
              <a:gd name="connsiteY14" fmla="*/ 2656798 h 3729114"/>
              <a:gd name="connsiteX15" fmla="*/ 3289663 w 3755903"/>
              <a:gd name="connsiteY15" fmla="*/ 2978484 h 3729114"/>
              <a:gd name="connsiteX16" fmla="*/ 3749352 w 3755903"/>
              <a:gd name="connsiteY16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59259 w 3755903"/>
              <a:gd name="connsiteY13" fmla="*/ 2214396 h 3729114"/>
              <a:gd name="connsiteX14" fmla="*/ 3422529 w 3755903"/>
              <a:gd name="connsiteY14" fmla="*/ 2656123 h 3729114"/>
              <a:gd name="connsiteX15" fmla="*/ 3289663 w 3755903"/>
              <a:gd name="connsiteY15" fmla="*/ 2978484 h 3729114"/>
              <a:gd name="connsiteX16" fmla="*/ 3749352 w 3755903"/>
              <a:gd name="connsiteY16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22529 w 3755903"/>
              <a:gd name="connsiteY13" fmla="*/ 2656123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30454 w 3755903"/>
              <a:gd name="connsiteY13" fmla="*/ 2612424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30454 w 3755903"/>
              <a:gd name="connsiteY13" fmla="*/ 2612424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8881"/>
              <a:gd name="connsiteX1" fmla="*/ 3391649 w 3755903"/>
              <a:gd name="connsiteY1" fmla="*/ 3520134 h 3728881"/>
              <a:gd name="connsiteX2" fmla="*/ 2962922 w 3755903"/>
              <a:gd name="connsiteY2" fmla="*/ 3541149 h 3728881"/>
              <a:gd name="connsiteX3" fmla="*/ 2220372 w 3755903"/>
              <a:gd name="connsiteY3" fmla="*/ 3728717 h 3728881"/>
              <a:gd name="connsiteX4" fmla="*/ 1042147 w 3755903"/>
              <a:gd name="connsiteY4" fmla="*/ 3505319 h 3728881"/>
              <a:gd name="connsiteX5" fmla="*/ 261479 w 3755903"/>
              <a:gd name="connsiteY5" fmla="*/ 3050740 h 3728881"/>
              <a:gd name="connsiteX6" fmla="*/ 16216 w 3755903"/>
              <a:gd name="connsiteY6" fmla="*/ 2200752 h 3728881"/>
              <a:gd name="connsiteX7" fmla="*/ 34233 w 3755903"/>
              <a:gd name="connsiteY7" fmla="*/ 1633447 h 3728881"/>
              <a:gd name="connsiteX8" fmla="*/ 540095 w 3755903"/>
              <a:gd name="connsiteY8" fmla="*/ 291475 h 3728881"/>
              <a:gd name="connsiteX9" fmla="*/ 1648788 w 3755903"/>
              <a:gd name="connsiteY9" fmla="*/ 0 h 3728881"/>
              <a:gd name="connsiteX10" fmla="*/ 2431108 w 3755903"/>
              <a:gd name="connsiteY10" fmla="*/ 50005 h 3728881"/>
              <a:gd name="connsiteX11" fmla="*/ 3025166 w 3755903"/>
              <a:gd name="connsiteY11" fmla="*/ 370369 h 3728881"/>
              <a:gd name="connsiteX12" fmla="*/ 3382862 w 3755903"/>
              <a:gd name="connsiteY12" fmla="*/ 1171254 h 3728881"/>
              <a:gd name="connsiteX13" fmla="*/ 3430454 w 3755903"/>
              <a:gd name="connsiteY13" fmla="*/ 2612424 h 3728881"/>
              <a:gd name="connsiteX14" fmla="*/ 3289663 w 3755903"/>
              <a:gd name="connsiteY14" fmla="*/ 2978484 h 3728881"/>
              <a:gd name="connsiteX15" fmla="*/ 3749352 w 3755903"/>
              <a:gd name="connsiteY15" fmla="*/ 3256428 h 3728881"/>
              <a:gd name="connsiteX0" fmla="*/ 3755903 w 3755903"/>
              <a:gd name="connsiteY0" fmla="*/ 3264410 h 3728816"/>
              <a:gd name="connsiteX1" fmla="*/ 3391649 w 3755903"/>
              <a:gd name="connsiteY1" fmla="*/ 3520134 h 3728816"/>
              <a:gd name="connsiteX2" fmla="*/ 2962922 w 3755903"/>
              <a:gd name="connsiteY2" fmla="*/ 3541149 h 3728816"/>
              <a:gd name="connsiteX3" fmla="*/ 2220372 w 3755903"/>
              <a:gd name="connsiteY3" fmla="*/ 3728717 h 3728816"/>
              <a:gd name="connsiteX4" fmla="*/ 1039530 w 3755903"/>
              <a:gd name="connsiteY4" fmla="*/ 3558566 h 3728816"/>
              <a:gd name="connsiteX5" fmla="*/ 261479 w 3755903"/>
              <a:gd name="connsiteY5" fmla="*/ 3050740 h 3728816"/>
              <a:gd name="connsiteX6" fmla="*/ 16216 w 3755903"/>
              <a:gd name="connsiteY6" fmla="*/ 2200752 h 3728816"/>
              <a:gd name="connsiteX7" fmla="*/ 34233 w 3755903"/>
              <a:gd name="connsiteY7" fmla="*/ 1633447 h 3728816"/>
              <a:gd name="connsiteX8" fmla="*/ 540095 w 3755903"/>
              <a:gd name="connsiteY8" fmla="*/ 291475 h 3728816"/>
              <a:gd name="connsiteX9" fmla="*/ 1648788 w 3755903"/>
              <a:gd name="connsiteY9" fmla="*/ 0 h 3728816"/>
              <a:gd name="connsiteX10" fmla="*/ 2431108 w 3755903"/>
              <a:gd name="connsiteY10" fmla="*/ 50005 h 3728816"/>
              <a:gd name="connsiteX11" fmla="*/ 3025166 w 3755903"/>
              <a:gd name="connsiteY11" fmla="*/ 370369 h 3728816"/>
              <a:gd name="connsiteX12" fmla="*/ 3382862 w 3755903"/>
              <a:gd name="connsiteY12" fmla="*/ 1171254 h 3728816"/>
              <a:gd name="connsiteX13" fmla="*/ 3430454 w 3755903"/>
              <a:gd name="connsiteY13" fmla="*/ 2612424 h 3728816"/>
              <a:gd name="connsiteX14" fmla="*/ 3289663 w 3755903"/>
              <a:gd name="connsiteY14" fmla="*/ 2978484 h 3728816"/>
              <a:gd name="connsiteX15" fmla="*/ 3749352 w 3755903"/>
              <a:gd name="connsiteY15" fmla="*/ 3256428 h 3728816"/>
              <a:gd name="connsiteX0" fmla="*/ 3750266 w 3750266"/>
              <a:gd name="connsiteY0" fmla="*/ 3264410 h 3728817"/>
              <a:gd name="connsiteX1" fmla="*/ 3386012 w 3750266"/>
              <a:gd name="connsiteY1" fmla="*/ 3520134 h 3728817"/>
              <a:gd name="connsiteX2" fmla="*/ 2957285 w 3750266"/>
              <a:gd name="connsiteY2" fmla="*/ 3541149 h 3728817"/>
              <a:gd name="connsiteX3" fmla="*/ 2214735 w 3750266"/>
              <a:gd name="connsiteY3" fmla="*/ 3728717 h 3728817"/>
              <a:gd name="connsiteX4" fmla="*/ 1033893 w 3750266"/>
              <a:gd name="connsiteY4" fmla="*/ 3558566 h 3728817"/>
              <a:gd name="connsiteX5" fmla="*/ 255842 w 3750266"/>
              <a:gd name="connsiteY5" fmla="*/ 3050740 h 3728817"/>
              <a:gd name="connsiteX6" fmla="*/ 18139 w 3750266"/>
              <a:gd name="connsiteY6" fmla="*/ 2281973 h 3728817"/>
              <a:gd name="connsiteX7" fmla="*/ 28596 w 3750266"/>
              <a:gd name="connsiteY7" fmla="*/ 1633447 h 3728817"/>
              <a:gd name="connsiteX8" fmla="*/ 534458 w 3750266"/>
              <a:gd name="connsiteY8" fmla="*/ 291475 h 3728817"/>
              <a:gd name="connsiteX9" fmla="*/ 1643151 w 3750266"/>
              <a:gd name="connsiteY9" fmla="*/ 0 h 3728817"/>
              <a:gd name="connsiteX10" fmla="*/ 2425471 w 3750266"/>
              <a:gd name="connsiteY10" fmla="*/ 50005 h 3728817"/>
              <a:gd name="connsiteX11" fmla="*/ 3019529 w 3750266"/>
              <a:gd name="connsiteY11" fmla="*/ 370369 h 3728817"/>
              <a:gd name="connsiteX12" fmla="*/ 3377225 w 3750266"/>
              <a:gd name="connsiteY12" fmla="*/ 1171254 h 3728817"/>
              <a:gd name="connsiteX13" fmla="*/ 3424817 w 3750266"/>
              <a:gd name="connsiteY13" fmla="*/ 2612424 h 3728817"/>
              <a:gd name="connsiteX14" fmla="*/ 3284026 w 3750266"/>
              <a:gd name="connsiteY14" fmla="*/ 2978484 h 3728817"/>
              <a:gd name="connsiteX15" fmla="*/ 3743715 w 3750266"/>
              <a:gd name="connsiteY15" fmla="*/ 3256428 h 3728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750266" h="3728817">
                <a:moveTo>
                  <a:pt x="3750266" y="3264410"/>
                </a:moveTo>
                <a:cubicBezTo>
                  <a:pt x="3737566" y="3279227"/>
                  <a:pt x="3518175" y="3474011"/>
                  <a:pt x="3386012" y="3520134"/>
                </a:cubicBezTo>
                <a:cubicBezTo>
                  <a:pt x="3253849" y="3566257"/>
                  <a:pt x="3152498" y="3506385"/>
                  <a:pt x="2957285" y="3541149"/>
                </a:cubicBezTo>
                <a:cubicBezTo>
                  <a:pt x="2762072" y="3575913"/>
                  <a:pt x="2535300" y="3725814"/>
                  <a:pt x="2214735" y="3728717"/>
                </a:cubicBezTo>
                <a:cubicBezTo>
                  <a:pt x="1894170" y="3731620"/>
                  <a:pt x="1360375" y="3671562"/>
                  <a:pt x="1033893" y="3558566"/>
                </a:cubicBezTo>
                <a:cubicBezTo>
                  <a:pt x="707411" y="3445570"/>
                  <a:pt x="425134" y="3263505"/>
                  <a:pt x="255842" y="3050740"/>
                </a:cubicBezTo>
                <a:cubicBezTo>
                  <a:pt x="86550" y="2837975"/>
                  <a:pt x="56013" y="2518188"/>
                  <a:pt x="18139" y="2281973"/>
                </a:cubicBezTo>
                <a:cubicBezTo>
                  <a:pt x="-19735" y="2045758"/>
                  <a:pt x="10668" y="1759550"/>
                  <a:pt x="28596" y="1633447"/>
                </a:cubicBezTo>
                <a:cubicBezTo>
                  <a:pt x="109920" y="1087868"/>
                  <a:pt x="265366" y="563716"/>
                  <a:pt x="534458" y="291475"/>
                </a:cubicBezTo>
                <a:cubicBezTo>
                  <a:pt x="803551" y="19234"/>
                  <a:pt x="1289344" y="6827"/>
                  <a:pt x="1643151" y="0"/>
                </a:cubicBezTo>
                <a:cubicBezTo>
                  <a:pt x="1856511" y="5080"/>
                  <a:pt x="2196075" y="-11723"/>
                  <a:pt x="2425471" y="50005"/>
                </a:cubicBezTo>
                <a:cubicBezTo>
                  <a:pt x="2654867" y="111733"/>
                  <a:pt x="2860903" y="183494"/>
                  <a:pt x="3019529" y="370369"/>
                </a:cubicBezTo>
                <a:cubicBezTo>
                  <a:pt x="3178155" y="557244"/>
                  <a:pt x="3309677" y="797578"/>
                  <a:pt x="3377225" y="1171254"/>
                </a:cubicBezTo>
                <a:cubicBezTo>
                  <a:pt x="3444773" y="1544930"/>
                  <a:pt x="3548826" y="1984764"/>
                  <a:pt x="3424817" y="2612424"/>
                </a:cubicBezTo>
                <a:cubicBezTo>
                  <a:pt x="3389203" y="2718531"/>
                  <a:pt x="3367291" y="2865644"/>
                  <a:pt x="3284026" y="2978484"/>
                </a:cubicBezTo>
                <a:cubicBezTo>
                  <a:pt x="3298252" y="3020691"/>
                  <a:pt x="3403215" y="3263535"/>
                  <a:pt x="3743715" y="3256428"/>
                </a:cubicBezTo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A6C1F2A2-D184-49FB-99E6-B2EE7A52C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539370" flipH="1" flipV="1">
            <a:off x="633254" y="452324"/>
            <a:ext cx="4036224" cy="2597228"/>
          </a:xfrm>
          <a:custGeom>
            <a:avLst/>
            <a:gdLst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403600 w 3637280"/>
              <a:gd name="connsiteY39" fmla="*/ 3505200 h 4023360"/>
              <a:gd name="connsiteX40" fmla="*/ 3505200 w 3637280"/>
              <a:gd name="connsiteY40" fmla="*/ 3596640 h 4023360"/>
              <a:gd name="connsiteX41" fmla="*/ 3545840 w 3637280"/>
              <a:gd name="connsiteY41" fmla="*/ 3637280 h 4023360"/>
              <a:gd name="connsiteX42" fmla="*/ 3596640 w 3637280"/>
              <a:gd name="connsiteY42" fmla="*/ 3667760 h 4023360"/>
              <a:gd name="connsiteX43" fmla="*/ 3637280 w 3637280"/>
              <a:gd name="connsiteY43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45840 w 3637280"/>
              <a:gd name="connsiteY40" fmla="*/ 3637280 h 4023360"/>
              <a:gd name="connsiteX41" fmla="*/ 3596640 w 3637280"/>
              <a:gd name="connsiteY41" fmla="*/ 3667760 h 4023360"/>
              <a:gd name="connsiteX42" fmla="*/ 3637280 w 3637280"/>
              <a:gd name="connsiteY42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96640 w 3637280"/>
              <a:gd name="connsiteY40" fmla="*/ 3667760 h 4023360"/>
              <a:gd name="connsiteX41" fmla="*/ 3637280 w 3637280"/>
              <a:gd name="connsiteY41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96640 w 3637280"/>
              <a:gd name="connsiteY40" fmla="*/ 366776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0" fmla="*/ 3637280 w 3820160"/>
              <a:gd name="connsiteY0" fmla="*/ 3352800 h 4023360"/>
              <a:gd name="connsiteX1" fmla="*/ 3606800 w 3820160"/>
              <a:gd name="connsiteY1" fmla="*/ 3403600 h 4023360"/>
              <a:gd name="connsiteX2" fmla="*/ 3556000 w 3820160"/>
              <a:gd name="connsiteY2" fmla="*/ 3474720 h 4023360"/>
              <a:gd name="connsiteX3" fmla="*/ 3535680 w 3820160"/>
              <a:gd name="connsiteY3" fmla="*/ 3505200 h 4023360"/>
              <a:gd name="connsiteX4" fmla="*/ 3515360 w 3820160"/>
              <a:gd name="connsiteY4" fmla="*/ 3525520 h 4023360"/>
              <a:gd name="connsiteX5" fmla="*/ 3474720 w 3820160"/>
              <a:gd name="connsiteY5" fmla="*/ 3576320 h 4023360"/>
              <a:gd name="connsiteX6" fmla="*/ 3230880 w 3820160"/>
              <a:gd name="connsiteY6" fmla="*/ 3749040 h 4023360"/>
              <a:gd name="connsiteX7" fmla="*/ 2763520 w 3820160"/>
              <a:gd name="connsiteY7" fmla="*/ 3931920 h 4023360"/>
              <a:gd name="connsiteX8" fmla="*/ 2407920 w 3820160"/>
              <a:gd name="connsiteY8" fmla="*/ 4013200 h 4023360"/>
              <a:gd name="connsiteX9" fmla="*/ 2204720 w 3820160"/>
              <a:gd name="connsiteY9" fmla="*/ 4023360 h 4023360"/>
              <a:gd name="connsiteX10" fmla="*/ 1869440 w 3820160"/>
              <a:gd name="connsiteY10" fmla="*/ 4013200 h 4023360"/>
              <a:gd name="connsiteX11" fmla="*/ 1483360 w 3820160"/>
              <a:gd name="connsiteY11" fmla="*/ 3942080 h 4023360"/>
              <a:gd name="connsiteX12" fmla="*/ 1259840 w 3820160"/>
              <a:gd name="connsiteY12" fmla="*/ 3870960 h 4023360"/>
              <a:gd name="connsiteX13" fmla="*/ 1056640 w 3820160"/>
              <a:gd name="connsiteY13" fmla="*/ 3779520 h 4023360"/>
              <a:gd name="connsiteX14" fmla="*/ 792480 w 3820160"/>
              <a:gd name="connsiteY14" fmla="*/ 3616960 h 4023360"/>
              <a:gd name="connsiteX15" fmla="*/ 355600 w 3820160"/>
              <a:gd name="connsiteY15" fmla="*/ 3017520 h 4023360"/>
              <a:gd name="connsiteX16" fmla="*/ 152400 w 3820160"/>
              <a:gd name="connsiteY16" fmla="*/ 2611120 h 4023360"/>
              <a:gd name="connsiteX17" fmla="*/ 30480 w 3820160"/>
              <a:gd name="connsiteY17" fmla="*/ 2204720 h 4023360"/>
              <a:gd name="connsiteX18" fmla="*/ 0 w 3820160"/>
              <a:gd name="connsiteY18" fmla="*/ 1981200 h 4023360"/>
              <a:gd name="connsiteX19" fmla="*/ 71120 w 3820160"/>
              <a:gd name="connsiteY19" fmla="*/ 1158240 h 4023360"/>
              <a:gd name="connsiteX20" fmla="*/ 132080 w 3820160"/>
              <a:gd name="connsiteY20" fmla="*/ 975360 h 4023360"/>
              <a:gd name="connsiteX21" fmla="*/ 294640 w 3820160"/>
              <a:gd name="connsiteY21" fmla="*/ 690880 h 4023360"/>
              <a:gd name="connsiteX22" fmla="*/ 751840 w 3820160"/>
              <a:gd name="connsiteY22" fmla="*/ 254000 h 4023360"/>
              <a:gd name="connsiteX23" fmla="*/ 1127760 w 3820160"/>
              <a:gd name="connsiteY23" fmla="*/ 71120 h 4023360"/>
              <a:gd name="connsiteX24" fmla="*/ 1432560 w 3820160"/>
              <a:gd name="connsiteY24" fmla="*/ 10160 h 4023360"/>
              <a:gd name="connsiteX25" fmla="*/ 1625600 w 3820160"/>
              <a:gd name="connsiteY25" fmla="*/ 0 h 4023360"/>
              <a:gd name="connsiteX26" fmla="*/ 2174240 w 3820160"/>
              <a:gd name="connsiteY26" fmla="*/ 20320 h 4023360"/>
              <a:gd name="connsiteX27" fmla="*/ 2407920 w 3820160"/>
              <a:gd name="connsiteY27" fmla="*/ 101600 h 4023360"/>
              <a:gd name="connsiteX28" fmla="*/ 2580640 w 3820160"/>
              <a:gd name="connsiteY28" fmla="*/ 223520 h 4023360"/>
              <a:gd name="connsiteX29" fmla="*/ 2794000 w 3820160"/>
              <a:gd name="connsiteY29" fmla="*/ 599440 h 4023360"/>
              <a:gd name="connsiteX30" fmla="*/ 2885440 w 3820160"/>
              <a:gd name="connsiteY30" fmla="*/ 853440 h 4023360"/>
              <a:gd name="connsiteX31" fmla="*/ 3007360 w 3820160"/>
              <a:gd name="connsiteY31" fmla="*/ 1361440 h 4023360"/>
              <a:gd name="connsiteX32" fmla="*/ 3078480 w 3820160"/>
              <a:gd name="connsiteY32" fmla="*/ 1899920 h 4023360"/>
              <a:gd name="connsiteX33" fmla="*/ 3078480 w 3820160"/>
              <a:gd name="connsiteY33" fmla="*/ 2570480 h 4023360"/>
              <a:gd name="connsiteX34" fmla="*/ 3037840 w 3820160"/>
              <a:gd name="connsiteY34" fmla="*/ 2844800 h 4023360"/>
              <a:gd name="connsiteX35" fmla="*/ 3017520 w 3820160"/>
              <a:gd name="connsiteY35" fmla="*/ 2926080 h 4023360"/>
              <a:gd name="connsiteX36" fmla="*/ 2997200 w 3820160"/>
              <a:gd name="connsiteY36" fmla="*/ 2966720 h 4023360"/>
              <a:gd name="connsiteX37" fmla="*/ 3068320 w 3820160"/>
              <a:gd name="connsiteY37" fmla="*/ 3098800 h 4023360"/>
              <a:gd name="connsiteX38" fmla="*/ 3108960 w 3820160"/>
              <a:gd name="connsiteY38" fmla="*/ 3169920 h 4023360"/>
              <a:gd name="connsiteX39" fmla="*/ 3820160 w 3820160"/>
              <a:gd name="connsiteY39" fmla="*/ 3078480 h 4023360"/>
              <a:gd name="connsiteX0" fmla="*/ 3606800 w 3820160"/>
              <a:gd name="connsiteY0" fmla="*/ 3403600 h 4023360"/>
              <a:gd name="connsiteX1" fmla="*/ 3556000 w 3820160"/>
              <a:gd name="connsiteY1" fmla="*/ 3474720 h 4023360"/>
              <a:gd name="connsiteX2" fmla="*/ 3535680 w 3820160"/>
              <a:gd name="connsiteY2" fmla="*/ 3505200 h 4023360"/>
              <a:gd name="connsiteX3" fmla="*/ 3515360 w 3820160"/>
              <a:gd name="connsiteY3" fmla="*/ 3525520 h 4023360"/>
              <a:gd name="connsiteX4" fmla="*/ 3474720 w 3820160"/>
              <a:gd name="connsiteY4" fmla="*/ 3576320 h 4023360"/>
              <a:gd name="connsiteX5" fmla="*/ 3230880 w 3820160"/>
              <a:gd name="connsiteY5" fmla="*/ 3749040 h 4023360"/>
              <a:gd name="connsiteX6" fmla="*/ 2763520 w 3820160"/>
              <a:gd name="connsiteY6" fmla="*/ 3931920 h 4023360"/>
              <a:gd name="connsiteX7" fmla="*/ 2407920 w 3820160"/>
              <a:gd name="connsiteY7" fmla="*/ 4013200 h 4023360"/>
              <a:gd name="connsiteX8" fmla="*/ 2204720 w 3820160"/>
              <a:gd name="connsiteY8" fmla="*/ 4023360 h 4023360"/>
              <a:gd name="connsiteX9" fmla="*/ 1869440 w 3820160"/>
              <a:gd name="connsiteY9" fmla="*/ 4013200 h 4023360"/>
              <a:gd name="connsiteX10" fmla="*/ 1483360 w 3820160"/>
              <a:gd name="connsiteY10" fmla="*/ 3942080 h 4023360"/>
              <a:gd name="connsiteX11" fmla="*/ 1259840 w 3820160"/>
              <a:gd name="connsiteY11" fmla="*/ 3870960 h 4023360"/>
              <a:gd name="connsiteX12" fmla="*/ 1056640 w 3820160"/>
              <a:gd name="connsiteY12" fmla="*/ 3779520 h 4023360"/>
              <a:gd name="connsiteX13" fmla="*/ 792480 w 3820160"/>
              <a:gd name="connsiteY13" fmla="*/ 3616960 h 4023360"/>
              <a:gd name="connsiteX14" fmla="*/ 355600 w 3820160"/>
              <a:gd name="connsiteY14" fmla="*/ 3017520 h 4023360"/>
              <a:gd name="connsiteX15" fmla="*/ 152400 w 3820160"/>
              <a:gd name="connsiteY15" fmla="*/ 2611120 h 4023360"/>
              <a:gd name="connsiteX16" fmla="*/ 30480 w 3820160"/>
              <a:gd name="connsiteY16" fmla="*/ 2204720 h 4023360"/>
              <a:gd name="connsiteX17" fmla="*/ 0 w 3820160"/>
              <a:gd name="connsiteY17" fmla="*/ 1981200 h 4023360"/>
              <a:gd name="connsiteX18" fmla="*/ 71120 w 3820160"/>
              <a:gd name="connsiteY18" fmla="*/ 1158240 h 4023360"/>
              <a:gd name="connsiteX19" fmla="*/ 132080 w 3820160"/>
              <a:gd name="connsiteY19" fmla="*/ 975360 h 4023360"/>
              <a:gd name="connsiteX20" fmla="*/ 294640 w 3820160"/>
              <a:gd name="connsiteY20" fmla="*/ 690880 h 4023360"/>
              <a:gd name="connsiteX21" fmla="*/ 751840 w 3820160"/>
              <a:gd name="connsiteY21" fmla="*/ 254000 h 4023360"/>
              <a:gd name="connsiteX22" fmla="*/ 1127760 w 3820160"/>
              <a:gd name="connsiteY22" fmla="*/ 71120 h 4023360"/>
              <a:gd name="connsiteX23" fmla="*/ 1432560 w 3820160"/>
              <a:gd name="connsiteY23" fmla="*/ 10160 h 4023360"/>
              <a:gd name="connsiteX24" fmla="*/ 1625600 w 3820160"/>
              <a:gd name="connsiteY24" fmla="*/ 0 h 4023360"/>
              <a:gd name="connsiteX25" fmla="*/ 2174240 w 3820160"/>
              <a:gd name="connsiteY25" fmla="*/ 20320 h 4023360"/>
              <a:gd name="connsiteX26" fmla="*/ 2407920 w 3820160"/>
              <a:gd name="connsiteY26" fmla="*/ 101600 h 4023360"/>
              <a:gd name="connsiteX27" fmla="*/ 2580640 w 3820160"/>
              <a:gd name="connsiteY27" fmla="*/ 223520 h 4023360"/>
              <a:gd name="connsiteX28" fmla="*/ 2794000 w 3820160"/>
              <a:gd name="connsiteY28" fmla="*/ 599440 h 4023360"/>
              <a:gd name="connsiteX29" fmla="*/ 2885440 w 3820160"/>
              <a:gd name="connsiteY29" fmla="*/ 853440 h 4023360"/>
              <a:gd name="connsiteX30" fmla="*/ 3007360 w 3820160"/>
              <a:gd name="connsiteY30" fmla="*/ 1361440 h 4023360"/>
              <a:gd name="connsiteX31" fmla="*/ 3078480 w 3820160"/>
              <a:gd name="connsiteY31" fmla="*/ 1899920 h 4023360"/>
              <a:gd name="connsiteX32" fmla="*/ 3078480 w 3820160"/>
              <a:gd name="connsiteY32" fmla="*/ 2570480 h 4023360"/>
              <a:gd name="connsiteX33" fmla="*/ 3037840 w 3820160"/>
              <a:gd name="connsiteY33" fmla="*/ 2844800 h 4023360"/>
              <a:gd name="connsiteX34" fmla="*/ 3017520 w 3820160"/>
              <a:gd name="connsiteY34" fmla="*/ 2926080 h 4023360"/>
              <a:gd name="connsiteX35" fmla="*/ 2997200 w 3820160"/>
              <a:gd name="connsiteY35" fmla="*/ 2966720 h 4023360"/>
              <a:gd name="connsiteX36" fmla="*/ 3068320 w 3820160"/>
              <a:gd name="connsiteY36" fmla="*/ 3098800 h 4023360"/>
              <a:gd name="connsiteX37" fmla="*/ 3108960 w 3820160"/>
              <a:gd name="connsiteY37" fmla="*/ 3169920 h 4023360"/>
              <a:gd name="connsiteX38" fmla="*/ 3820160 w 3820160"/>
              <a:gd name="connsiteY38" fmla="*/ 3078480 h 4023360"/>
              <a:gd name="connsiteX0" fmla="*/ 3556000 w 3820160"/>
              <a:gd name="connsiteY0" fmla="*/ 3474720 h 4023360"/>
              <a:gd name="connsiteX1" fmla="*/ 3535680 w 3820160"/>
              <a:gd name="connsiteY1" fmla="*/ 3505200 h 4023360"/>
              <a:gd name="connsiteX2" fmla="*/ 3515360 w 3820160"/>
              <a:gd name="connsiteY2" fmla="*/ 3525520 h 4023360"/>
              <a:gd name="connsiteX3" fmla="*/ 3474720 w 3820160"/>
              <a:gd name="connsiteY3" fmla="*/ 3576320 h 4023360"/>
              <a:gd name="connsiteX4" fmla="*/ 3230880 w 3820160"/>
              <a:gd name="connsiteY4" fmla="*/ 3749040 h 4023360"/>
              <a:gd name="connsiteX5" fmla="*/ 2763520 w 3820160"/>
              <a:gd name="connsiteY5" fmla="*/ 3931920 h 4023360"/>
              <a:gd name="connsiteX6" fmla="*/ 2407920 w 3820160"/>
              <a:gd name="connsiteY6" fmla="*/ 4013200 h 4023360"/>
              <a:gd name="connsiteX7" fmla="*/ 2204720 w 3820160"/>
              <a:gd name="connsiteY7" fmla="*/ 4023360 h 4023360"/>
              <a:gd name="connsiteX8" fmla="*/ 1869440 w 3820160"/>
              <a:gd name="connsiteY8" fmla="*/ 4013200 h 4023360"/>
              <a:gd name="connsiteX9" fmla="*/ 1483360 w 3820160"/>
              <a:gd name="connsiteY9" fmla="*/ 3942080 h 4023360"/>
              <a:gd name="connsiteX10" fmla="*/ 1259840 w 3820160"/>
              <a:gd name="connsiteY10" fmla="*/ 3870960 h 4023360"/>
              <a:gd name="connsiteX11" fmla="*/ 1056640 w 3820160"/>
              <a:gd name="connsiteY11" fmla="*/ 3779520 h 4023360"/>
              <a:gd name="connsiteX12" fmla="*/ 792480 w 3820160"/>
              <a:gd name="connsiteY12" fmla="*/ 3616960 h 4023360"/>
              <a:gd name="connsiteX13" fmla="*/ 355600 w 3820160"/>
              <a:gd name="connsiteY13" fmla="*/ 3017520 h 4023360"/>
              <a:gd name="connsiteX14" fmla="*/ 152400 w 3820160"/>
              <a:gd name="connsiteY14" fmla="*/ 2611120 h 4023360"/>
              <a:gd name="connsiteX15" fmla="*/ 30480 w 3820160"/>
              <a:gd name="connsiteY15" fmla="*/ 2204720 h 4023360"/>
              <a:gd name="connsiteX16" fmla="*/ 0 w 3820160"/>
              <a:gd name="connsiteY16" fmla="*/ 1981200 h 4023360"/>
              <a:gd name="connsiteX17" fmla="*/ 71120 w 3820160"/>
              <a:gd name="connsiteY17" fmla="*/ 1158240 h 4023360"/>
              <a:gd name="connsiteX18" fmla="*/ 132080 w 3820160"/>
              <a:gd name="connsiteY18" fmla="*/ 975360 h 4023360"/>
              <a:gd name="connsiteX19" fmla="*/ 294640 w 3820160"/>
              <a:gd name="connsiteY19" fmla="*/ 690880 h 4023360"/>
              <a:gd name="connsiteX20" fmla="*/ 751840 w 3820160"/>
              <a:gd name="connsiteY20" fmla="*/ 254000 h 4023360"/>
              <a:gd name="connsiteX21" fmla="*/ 1127760 w 3820160"/>
              <a:gd name="connsiteY21" fmla="*/ 71120 h 4023360"/>
              <a:gd name="connsiteX22" fmla="*/ 1432560 w 3820160"/>
              <a:gd name="connsiteY22" fmla="*/ 10160 h 4023360"/>
              <a:gd name="connsiteX23" fmla="*/ 1625600 w 3820160"/>
              <a:gd name="connsiteY23" fmla="*/ 0 h 4023360"/>
              <a:gd name="connsiteX24" fmla="*/ 2174240 w 3820160"/>
              <a:gd name="connsiteY24" fmla="*/ 20320 h 4023360"/>
              <a:gd name="connsiteX25" fmla="*/ 2407920 w 3820160"/>
              <a:gd name="connsiteY25" fmla="*/ 101600 h 4023360"/>
              <a:gd name="connsiteX26" fmla="*/ 2580640 w 3820160"/>
              <a:gd name="connsiteY26" fmla="*/ 223520 h 4023360"/>
              <a:gd name="connsiteX27" fmla="*/ 2794000 w 3820160"/>
              <a:gd name="connsiteY27" fmla="*/ 599440 h 4023360"/>
              <a:gd name="connsiteX28" fmla="*/ 2885440 w 3820160"/>
              <a:gd name="connsiteY28" fmla="*/ 853440 h 4023360"/>
              <a:gd name="connsiteX29" fmla="*/ 3007360 w 3820160"/>
              <a:gd name="connsiteY29" fmla="*/ 1361440 h 4023360"/>
              <a:gd name="connsiteX30" fmla="*/ 3078480 w 3820160"/>
              <a:gd name="connsiteY30" fmla="*/ 1899920 h 4023360"/>
              <a:gd name="connsiteX31" fmla="*/ 3078480 w 3820160"/>
              <a:gd name="connsiteY31" fmla="*/ 2570480 h 4023360"/>
              <a:gd name="connsiteX32" fmla="*/ 3037840 w 3820160"/>
              <a:gd name="connsiteY32" fmla="*/ 2844800 h 4023360"/>
              <a:gd name="connsiteX33" fmla="*/ 3017520 w 3820160"/>
              <a:gd name="connsiteY33" fmla="*/ 2926080 h 4023360"/>
              <a:gd name="connsiteX34" fmla="*/ 2997200 w 3820160"/>
              <a:gd name="connsiteY34" fmla="*/ 2966720 h 4023360"/>
              <a:gd name="connsiteX35" fmla="*/ 3068320 w 3820160"/>
              <a:gd name="connsiteY35" fmla="*/ 3098800 h 4023360"/>
              <a:gd name="connsiteX36" fmla="*/ 3108960 w 3820160"/>
              <a:gd name="connsiteY36" fmla="*/ 3169920 h 4023360"/>
              <a:gd name="connsiteX37" fmla="*/ 3820160 w 3820160"/>
              <a:gd name="connsiteY37" fmla="*/ 3078480 h 4023360"/>
              <a:gd name="connsiteX0" fmla="*/ 3535680 w 3820160"/>
              <a:gd name="connsiteY0" fmla="*/ 3505200 h 4023360"/>
              <a:gd name="connsiteX1" fmla="*/ 3515360 w 3820160"/>
              <a:gd name="connsiteY1" fmla="*/ 3525520 h 4023360"/>
              <a:gd name="connsiteX2" fmla="*/ 3474720 w 3820160"/>
              <a:gd name="connsiteY2" fmla="*/ 3576320 h 4023360"/>
              <a:gd name="connsiteX3" fmla="*/ 3230880 w 3820160"/>
              <a:gd name="connsiteY3" fmla="*/ 3749040 h 4023360"/>
              <a:gd name="connsiteX4" fmla="*/ 2763520 w 3820160"/>
              <a:gd name="connsiteY4" fmla="*/ 3931920 h 4023360"/>
              <a:gd name="connsiteX5" fmla="*/ 2407920 w 3820160"/>
              <a:gd name="connsiteY5" fmla="*/ 4013200 h 4023360"/>
              <a:gd name="connsiteX6" fmla="*/ 2204720 w 3820160"/>
              <a:gd name="connsiteY6" fmla="*/ 4023360 h 4023360"/>
              <a:gd name="connsiteX7" fmla="*/ 1869440 w 3820160"/>
              <a:gd name="connsiteY7" fmla="*/ 4013200 h 4023360"/>
              <a:gd name="connsiteX8" fmla="*/ 1483360 w 3820160"/>
              <a:gd name="connsiteY8" fmla="*/ 3942080 h 4023360"/>
              <a:gd name="connsiteX9" fmla="*/ 1259840 w 3820160"/>
              <a:gd name="connsiteY9" fmla="*/ 3870960 h 4023360"/>
              <a:gd name="connsiteX10" fmla="*/ 1056640 w 3820160"/>
              <a:gd name="connsiteY10" fmla="*/ 3779520 h 4023360"/>
              <a:gd name="connsiteX11" fmla="*/ 792480 w 3820160"/>
              <a:gd name="connsiteY11" fmla="*/ 3616960 h 4023360"/>
              <a:gd name="connsiteX12" fmla="*/ 355600 w 3820160"/>
              <a:gd name="connsiteY12" fmla="*/ 3017520 h 4023360"/>
              <a:gd name="connsiteX13" fmla="*/ 152400 w 3820160"/>
              <a:gd name="connsiteY13" fmla="*/ 2611120 h 4023360"/>
              <a:gd name="connsiteX14" fmla="*/ 30480 w 3820160"/>
              <a:gd name="connsiteY14" fmla="*/ 2204720 h 4023360"/>
              <a:gd name="connsiteX15" fmla="*/ 0 w 3820160"/>
              <a:gd name="connsiteY15" fmla="*/ 1981200 h 4023360"/>
              <a:gd name="connsiteX16" fmla="*/ 71120 w 3820160"/>
              <a:gd name="connsiteY16" fmla="*/ 1158240 h 4023360"/>
              <a:gd name="connsiteX17" fmla="*/ 132080 w 3820160"/>
              <a:gd name="connsiteY17" fmla="*/ 975360 h 4023360"/>
              <a:gd name="connsiteX18" fmla="*/ 294640 w 3820160"/>
              <a:gd name="connsiteY18" fmla="*/ 690880 h 4023360"/>
              <a:gd name="connsiteX19" fmla="*/ 751840 w 3820160"/>
              <a:gd name="connsiteY19" fmla="*/ 254000 h 4023360"/>
              <a:gd name="connsiteX20" fmla="*/ 1127760 w 3820160"/>
              <a:gd name="connsiteY20" fmla="*/ 71120 h 4023360"/>
              <a:gd name="connsiteX21" fmla="*/ 1432560 w 3820160"/>
              <a:gd name="connsiteY21" fmla="*/ 10160 h 4023360"/>
              <a:gd name="connsiteX22" fmla="*/ 1625600 w 3820160"/>
              <a:gd name="connsiteY22" fmla="*/ 0 h 4023360"/>
              <a:gd name="connsiteX23" fmla="*/ 2174240 w 3820160"/>
              <a:gd name="connsiteY23" fmla="*/ 20320 h 4023360"/>
              <a:gd name="connsiteX24" fmla="*/ 2407920 w 3820160"/>
              <a:gd name="connsiteY24" fmla="*/ 101600 h 4023360"/>
              <a:gd name="connsiteX25" fmla="*/ 2580640 w 3820160"/>
              <a:gd name="connsiteY25" fmla="*/ 223520 h 4023360"/>
              <a:gd name="connsiteX26" fmla="*/ 2794000 w 3820160"/>
              <a:gd name="connsiteY26" fmla="*/ 599440 h 4023360"/>
              <a:gd name="connsiteX27" fmla="*/ 2885440 w 3820160"/>
              <a:gd name="connsiteY27" fmla="*/ 853440 h 4023360"/>
              <a:gd name="connsiteX28" fmla="*/ 3007360 w 3820160"/>
              <a:gd name="connsiteY28" fmla="*/ 1361440 h 4023360"/>
              <a:gd name="connsiteX29" fmla="*/ 3078480 w 3820160"/>
              <a:gd name="connsiteY29" fmla="*/ 1899920 h 4023360"/>
              <a:gd name="connsiteX30" fmla="*/ 3078480 w 3820160"/>
              <a:gd name="connsiteY30" fmla="*/ 2570480 h 4023360"/>
              <a:gd name="connsiteX31" fmla="*/ 3037840 w 3820160"/>
              <a:gd name="connsiteY31" fmla="*/ 2844800 h 4023360"/>
              <a:gd name="connsiteX32" fmla="*/ 3017520 w 3820160"/>
              <a:gd name="connsiteY32" fmla="*/ 2926080 h 4023360"/>
              <a:gd name="connsiteX33" fmla="*/ 2997200 w 3820160"/>
              <a:gd name="connsiteY33" fmla="*/ 2966720 h 4023360"/>
              <a:gd name="connsiteX34" fmla="*/ 3068320 w 3820160"/>
              <a:gd name="connsiteY34" fmla="*/ 3098800 h 4023360"/>
              <a:gd name="connsiteX35" fmla="*/ 3108960 w 3820160"/>
              <a:gd name="connsiteY35" fmla="*/ 3169920 h 4023360"/>
              <a:gd name="connsiteX36" fmla="*/ 3820160 w 3820160"/>
              <a:gd name="connsiteY36" fmla="*/ 3078480 h 4023360"/>
              <a:gd name="connsiteX0" fmla="*/ 3535680 w 3820160"/>
              <a:gd name="connsiteY0" fmla="*/ 3505200 h 4023360"/>
              <a:gd name="connsiteX1" fmla="*/ 3474720 w 3820160"/>
              <a:gd name="connsiteY1" fmla="*/ 3576320 h 4023360"/>
              <a:gd name="connsiteX2" fmla="*/ 3230880 w 3820160"/>
              <a:gd name="connsiteY2" fmla="*/ 3749040 h 4023360"/>
              <a:gd name="connsiteX3" fmla="*/ 2763520 w 3820160"/>
              <a:gd name="connsiteY3" fmla="*/ 3931920 h 4023360"/>
              <a:gd name="connsiteX4" fmla="*/ 2407920 w 3820160"/>
              <a:gd name="connsiteY4" fmla="*/ 4013200 h 4023360"/>
              <a:gd name="connsiteX5" fmla="*/ 2204720 w 3820160"/>
              <a:gd name="connsiteY5" fmla="*/ 4023360 h 4023360"/>
              <a:gd name="connsiteX6" fmla="*/ 1869440 w 3820160"/>
              <a:gd name="connsiteY6" fmla="*/ 4013200 h 4023360"/>
              <a:gd name="connsiteX7" fmla="*/ 1483360 w 3820160"/>
              <a:gd name="connsiteY7" fmla="*/ 3942080 h 4023360"/>
              <a:gd name="connsiteX8" fmla="*/ 1259840 w 3820160"/>
              <a:gd name="connsiteY8" fmla="*/ 3870960 h 4023360"/>
              <a:gd name="connsiteX9" fmla="*/ 1056640 w 3820160"/>
              <a:gd name="connsiteY9" fmla="*/ 3779520 h 4023360"/>
              <a:gd name="connsiteX10" fmla="*/ 792480 w 3820160"/>
              <a:gd name="connsiteY10" fmla="*/ 3616960 h 4023360"/>
              <a:gd name="connsiteX11" fmla="*/ 355600 w 3820160"/>
              <a:gd name="connsiteY11" fmla="*/ 3017520 h 4023360"/>
              <a:gd name="connsiteX12" fmla="*/ 152400 w 3820160"/>
              <a:gd name="connsiteY12" fmla="*/ 2611120 h 4023360"/>
              <a:gd name="connsiteX13" fmla="*/ 30480 w 3820160"/>
              <a:gd name="connsiteY13" fmla="*/ 2204720 h 4023360"/>
              <a:gd name="connsiteX14" fmla="*/ 0 w 3820160"/>
              <a:gd name="connsiteY14" fmla="*/ 1981200 h 4023360"/>
              <a:gd name="connsiteX15" fmla="*/ 71120 w 3820160"/>
              <a:gd name="connsiteY15" fmla="*/ 1158240 h 4023360"/>
              <a:gd name="connsiteX16" fmla="*/ 132080 w 3820160"/>
              <a:gd name="connsiteY16" fmla="*/ 975360 h 4023360"/>
              <a:gd name="connsiteX17" fmla="*/ 294640 w 3820160"/>
              <a:gd name="connsiteY17" fmla="*/ 690880 h 4023360"/>
              <a:gd name="connsiteX18" fmla="*/ 751840 w 3820160"/>
              <a:gd name="connsiteY18" fmla="*/ 254000 h 4023360"/>
              <a:gd name="connsiteX19" fmla="*/ 1127760 w 3820160"/>
              <a:gd name="connsiteY19" fmla="*/ 71120 h 4023360"/>
              <a:gd name="connsiteX20" fmla="*/ 1432560 w 3820160"/>
              <a:gd name="connsiteY20" fmla="*/ 10160 h 4023360"/>
              <a:gd name="connsiteX21" fmla="*/ 1625600 w 3820160"/>
              <a:gd name="connsiteY21" fmla="*/ 0 h 4023360"/>
              <a:gd name="connsiteX22" fmla="*/ 2174240 w 3820160"/>
              <a:gd name="connsiteY22" fmla="*/ 20320 h 4023360"/>
              <a:gd name="connsiteX23" fmla="*/ 2407920 w 3820160"/>
              <a:gd name="connsiteY23" fmla="*/ 101600 h 4023360"/>
              <a:gd name="connsiteX24" fmla="*/ 2580640 w 3820160"/>
              <a:gd name="connsiteY24" fmla="*/ 223520 h 4023360"/>
              <a:gd name="connsiteX25" fmla="*/ 2794000 w 3820160"/>
              <a:gd name="connsiteY25" fmla="*/ 599440 h 4023360"/>
              <a:gd name="connsiteX26" fmla="*/ 2885440 w 3820160"/>
              <a:gd name="connsiteY26" fmla="*/ 853440 h 4023360"/>
              <a:gd name="connsiteX27" fmla="*/ 3007360 w 3820160"/>
              <a:gd name="connsiteY27" fmla="*/ 1361440 h 4023360"/>
              <a:gd name="connsiteX28" fmla="*/ 3078480 w 3820160"/>
              <a:gd name="connsiteY28" fmla="*/ 1899920 h 4023360"/>
              <a:gd name="connsiteX29" fmla="*/ 3078480 w 3820160"/>
              <a:gd name="connsiteY29" fmla="*/ 2570480 h 4023360"/>
              <a:gd name="connsiteX30" fmla="*/ 3037840 w 3820160"/>
              <a:gd name="connsiteY30" fmla="*/ 2844800 h 4023360"/>
              <a:gd name="connsiteX31" fmla="*/ 3017520 w 3820160"/>
              <a:gd name="connsiteY31" fmla="*/ 2926080 h 4023360"/>
              <a:gd name="connsiteX32" fmla="*/ 2997200 w 3820160"/>
              <a:gd name="connsiteY32" fmla="*/ 2966720 h 4023360"/>
              <a:gd name="connsiteX33" fmla="*/ 3068320 w 3820160"/>
              <a:gd name="connsiteY33" fmla="*/ 3098800 h 4023360"/>
              <a:gd name="connsiteX34" fmla="*/ 3108960 w 3820160"/>
              <a:gd name="connsiteY34" fmla="*/ 3169920 h 4023360"/>
              <a:gd name="connsiteX35" fmla="*/ 3820160 w 3820160"/>
              <a:gd name="connsiteY35" fmla="*/ 3078480 h 4023360"/>
              <a:gd name="connsiteX0" fmla="*/ 3810000 w 3820160"/>
              <a:gd name="connsiteY0" fmla="*/ 3271520 h 4023360"/>
              <a:gd name="connsiteX1" fmla="*/ 3474720 w 3820160"/>
              <a:gd name="connsiteY1" fmla="*/ 3576320 h 4023360"/>
              <a:gd name="connsiteX2" fmla="*/ 3230880 w 3820160"/>
              <a:gd name="connsiteY2" fmla="*/ 3749040 h 4023360"/>
              <a:gd name="connsiteX3" fmla="*/ 2763520 w 3820160"/>
              <a:gd name="connsiteY3" fmla="*/ 3931920 h 4023360"/>
              <a:gd name="connsiteX4" fmla="*/ 2407920 w 3820160"/>
              <a:gd name="connsiteY4" fmla="*/ 4013200 h 4023360"/>
              <a:gd name="connsiteX5" fmla="*/ 2204720 w 3820160"/>
              <a:gd name="connsiteY5" fmla="*/ 4023360 h 4023360"/>
              <a:gd name="connsiteX6" fmla="*/ 1869440 w 3820160"/>
              <a:gd name="connsiteY6" fmla="*/ 4013200 h 4023360"/>
              <a:gd name="connsiteX7" fmla="*/ 1483360 w 3820160"/>
              <a:gd name="connsiteY7" fmla="*/ 3942080 h 4023360"/>
              <a:gd name="connsiteX8" fmla="*/ 1259840 w 3820160"/>
              <a:gd name="connsiteY8" fmla="*/ 3870960 h 4023360"/>
              <a:gd name="connsiteX9" fmla="*/ 1056640 w 3820160"/>
              <a:gd name="connsiteY9" fmla="*/ 3779520 h 4023360"/>
              <a:gd name="connsiteX10" fmla="*/ 792480 w 3820160"/>
              <a:gd name="connsiteY10" fmla="*/ 3616960 h 4023360"/>
              <a:gd name="connsiteX11" fmla="*/ 355600 w 3820160"/>
              <a:gd name="connsiteY11" fmla="*/ 3017520 h 4023360"/>
              <a:gd name="connsiteX12" fmla="*/ 152400 w 3820160"/>
              <a:gd name="connsiteY12" fmla="*/ 2611120 h 4023360"/>
              <a:gd name="connsiteX13" fmla="*/ 30480 w 3820160"/>
              <a:gd name="connsiteY13" fmla="*/ 2204720 h 4023360"/>
              <a:gd name="connsiteX14" fmla="*/ 0 w 3820160"/>
              <a:gd name="connsiteY14" fmla="*/ 1981200 h 4023360"/>
              <a:gd name="connsiteX15" fmla="*/ 71120 w 3820160"/>
              <a:gd name="connsiteY15" fmla="*/ 1158240 h 4023360"/>
              <a:gd name="connsiteX16" fmla="*/ 132080 w 3820160"/>
              <a:gd name="connsiteY16" fmla="*/ 975360 h 4023360"/>
              <a:gd name="connsiteX17" fmla="*/ 294640 w 3820160"/>
              <a:gd name="connsiteY17" fmla="*/ 690880 h 4023360"/>
              <a:gd name="connsiteX18" fmla="*/ 751840 w 3820160"/>
              <a:gd name="connsiteY18" fmla="*/ 254000 h 4023360"/>
              <a:gd name="connsiteX19" fmla="*/ 1127760 w 3820160"/>
              <a:gd name="connsiteY19" fmla="*/ 71120 h 4023360"/>
              <a:gd name="connsiteX20" fmla="*/ 1432560 w 3820160"/>
              <a:gd name="connsiteY20" fmla="*/ 10160 h 4023360"/>
              <a:gd name="connsiteX21" fmla="*/ 1625600 w 3820160"/>
              <a:gd name="connsiteY21" fmla="*/ 0 h 4023360"/>
              <a:gd name="connsiteX22" fmla="*/ 2174240 w 3820160"/>
              <a:gd name="connsiteY22" fmla="*/ 20320 h 4023360"/>
              <a:gd name="connsiteX23" fmla="*/ 2407920 w 3820160"/>
              <a:gd name="connsiteY23" fmla="*/ 101600 h 4023360"/>
              <a:gd name="connsiteX24" fmla="*/ 2580640 w 3820160"/>
              <a:gd name="connsiteY24" fmla="*/ 223520 h 4023360"/>
              <a:gd name="connsiteX25" fmla="*/ 2794000 w 3820160"/>
              <a:gd name="connsiteY25" fmla="*/ 599440 h 4023360"/>
              <a:gd name="connsiteX26" fmla="*/ 2885440 w 3820160"/>
              <a:gd name="connsiteY26" fmla="*/ 853440 h 4023360"/>
              <a:gd name="connsiteX27" fmla="*/ 3007360 w 3820160"/>
              <a:gd name="connsiteY27" fmla="*/ 1361440 h 4023360"/>
              <a:gd name="connsiteX28" fmla="*/ 3078480 w 3820160"/>
              <a:gd name="connsiteY28" fmla="*/ 1899920 h 4023360"/>
              <a:gd name="connsiteX29" fmla="*/ 3078480 w 3820160"/>
              <a:gd name="connsiteY29" fmla="*/ 2570480 h 4023360"/>
              <a:gd name="connsiteX30" fmla="*/ 3037840 w 3820160"/>
              <a:gd name="connsiteY30" fmla="*/ 2844800 h 4023360"/>
              <a:gd name="connsiteX31" fmla="*/ 3017520 w 3820160"/>
              <a:gd name="connsiteY31" fmla="*/ 2926080 h 4023360"/>
              <a:gd name="connsiteX32" fmla="*/ 2997200 w 3820160"/>
              <a:gd name="connsiteY32" fmla="*/ 2966720 h 4023360"/>
              <a:gd name="connsiteX33" fmla="*/ 3068320 w 3820160"/>
              <a:gd name="connsiteY33" fmla="*/ 3098800 h 4023360"/>
              <a:gd name="connsiteX34" fmla="*/ 3108960 w 3820160"/>
              <a:gd name="connsiteY34" fmla="*/ 3169920 h 4023360"/>
              <a:gd name="connsiteX35" fmla="*/ 3820160 w 3820160"/>
              <a:gd name="connsiteY35" fmla="*/ 307848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281680 w 3810000"/>
              <a:gd name="connsiteY28" fmla="*/ 17983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261360 w 3810000"/>
              <a:gd name="connsiteY27" fmla="*/ 1290320 h 4023360"/>
              <a:gd name="connsiteX28" fmla="*/ 3281680 w 3810000"/>
              <a:gd name="connsiteY28" fmla="*/ 17983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10000 w 3810000"/>
              <a:gd name="connsiteY33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10000 w 3810000"/>
              <a:gd name="connsiteY33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786592 w 3810000"/>
              <a:gd name="connsiteY33" fmla="*/ 3236276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09999 w 3810000"/>
              <a:gd name="connsiteY33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108960 w 3810000"/>
              <a:gd name="connsiteY31" fmla="*/ 3169920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2997200 w 3810000"/>
              <a:gd name="connsiteY30" fmla="*/ 2966720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436071 w 3810000"/>
              <a:gd name="connsiteY28" fmla="*/ 2265991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436071 w 3810000"/>
              <a:gd name="connsiteY27" fmla="*/ 2265991 h 4023360"/>
              <a:gd name="connsiteX28" fmla="*/ 3373317 w 3810000"/>
              <a:gd name="connsiteY28" fmla="*/ 2711759 h 4023360"/>
              <a:gd name="connsiteX29" fmla="*/ 3306183 w 3810000"/>
              <a:gd name="connsiteY29" fmla="*/ 2962752 h 4023360"/>
              <a:gd name="connsiteX30" fmla="*/ 3277496 w 3810000"/>
              <a:gd name="connsiteY30" fmla="*/ 3058791 h 4023360"/>
              <a:gd name="connsiteX31" fmla="*/ 3809999 w 3810000"/>
              <a:gd name="connsiteY31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359674 w 3810000"/>
              <a:gd name="connsiteY26" fmla="*/ 1222849 h 4023360"/>
              <a:gd name="connsiteX27" fmla="*/ 3436071 w 3810000"/>
              <a:gd name="connsiteY27" fmla="*/ 2265991 h 4023360"/>
              <a:gd name="connsiteX28" fmla="*/ 3373317 w 3810000"/>
              <a:gd name="connsiteY28" fmla="*/ 2711759 h 4023360"/>
              <a:gd name="connsiteX29" fmla="*/ 3306183 w 3810000"/>
              <a:gd name="connsiteY29" fmla="*/ 2962752 h 4023360"/>
              <a:gd name="connsiteX30" fmla="*/ 3277496 w 3810000"/>
              <a:gd name="connsiteY30" fmla="*/ 3058791 h 4023360"/>
              <a:gd name="connsiteX31" fmla="*/ 3809999 w 3810000"/>
              <a:gd name="connsiteY31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359674 w 3810000"/>
              <a:gd name="connsiteY25" fmla="*/ 1222849 h 4023360"/>
              <a:gd name="connsiteX26" fmla="*/ 3436071 w 3810000"/>
              <a:gd name="connsiteY26" fmla="*/ 2265991 h 4023360"/>
              <a:gd name="connsiteX27" fmla="*/ 3373317 w 3810000"/>
              <a:gd name="connsiteY27" fmla="*/ 2711759 h 4023360"/>
              <a:gd name="connsiteX28" fmla="*/ 3306183 w 3810000"/>
              <a:gd name="connsiteY28" fmla="*/ 2962752 h 4023360"/>
              <a:gd name="connsiteX29" fmla="*/ 3277496 w 3810000"/>
              <a:gd name="connsiteY29" fmla="*/ 3058791 h 4023360"/>
              <a:gd name="connsiteX30" fmla="*/ 3809999 w 3810000"/>
              <a:gd name="connsiteY30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3001978 w 3810000"/>
              <a:gd name="connsiteY24" fmla="*/ 421964 h 4023360"/>
              <a:gd name="connsiteX25" fmla="*/ 3359674 w 3810000"/>
              <a:gd name="connsiteY25" fmla="*/ 1222849 h 4023360"/>
              <a:gd name="connsiteX26" fmla="*/ 3436071 w 3810000"/>
              <a:gd name="connsiteY26" fmla="*/ 2265991 h 4023360"/>
              <a:gd name="connsiteX27" fmla="*/ 3373317 w 3810000"/>
              <a:gd name="connsiteY27" fmla="*/ 2711759 h 4023360"/>
              <a:gd name="connsiteX28" fmla="*/ 3306183 w 3810000"/>
              <a:gd name="connsiteY28" fmla="*/ 2962752 h 4023360"/>
              <a:gd name="connsiteX29" fmla="*/ 3277496 w 3810000"/>
              <a:gd name="connsiteY29" fmla="*/ 3058791 h 4023360"/>
              <a:gd name="connsiteX30" fmla="*/ 3809999 w 3810000"/>
              <a:gd name="connsiteY30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407920 w 3810000"/>
              <a:gd name="connsiteY22" fmla="*/ 101600 h 4023360"/>
              <a:gd name="connsiteX23" fmla="*/ 3001978 w 3810000"/>
              <a:gd name="connsiteY23" fmla="*/ 421964 h 4023360"/>
              <a:gd name="connsiteX24" fmla="*/ 3359674 w 3810000"/>
              <a:gd name="connsiteY24" fmla="*/ 1222849 h 4023360"/>
              <a:gd name="connsiteX25" fmla="*/ 3436071 w 3810000"/>
              <a:gd name="connsiteY25" fmla="*/ 2265991 h 4023360"/>
              <a:gd name="connsiteX26" fmla="*/ 3373317 w 3810000"/>
              <a:gd name="connsiteY26" fmla="*/ 2711759 h 4023360"/>
              <a:gd name="connsiteX27" fmla="*/ 3306183 w 3810000"/>
              <a:gd name="connsiteY27" fmla="*/ 2962752 h 4023360"/>
              <a:gd name="connsiteX28" fmla="*/ 3277496 w 3810000"/>
              <a:gd name="connsiteY28" fmla="*/ 3058791 h 4023360"/>
              <a:gd name="connsiteX29" fmla="*/ 3809999 w 3810000"/>
              <a:gd name="connsiteY29" fmla="*/ 3287872 h 4023360"/>
              <a:gd name="connsiteX0" fmla="*/ 3810000 w 3810000"/>
              <a:gd name="connsiteY0" fmla="*/ 3272025 h 4023865"/>
              <a:gd name="connsiteX1" fmla="*/ 3474720 w 3810000"/>
              <a:gd name="connsiteY1" fmla="*/ 3576825 h 4023865"/>
              <a:gd name="connsiteX2" fmla="*/ 3230880 w 3810000"/>
              <a:gd name="connsiteY2" fmla="*/ 3749545 h 4023865"/>
              <a:gd name="connsiteX3" fmla="*/ 2763520 w 3810000"/>
              <a:gd name="connsiteY3" fmla="*/ 3932425 h 4023865"/>
              <a:gd name="connsiteX4" fmla="*/ 2407920 w 3810000"/>
              <a:gd name="connsiteY4" fmla="*/ 4013705 h 4023865"/>
              <a:gd name="connsiteX5" fmla="*/ 2204720 w 3810000"/>
              <a:gd name="connsiteY5" fmla="*/ 4023865 h 4023865"/>
              <a:gd name="connsiteX6" fmla="*/ 1869440 w 3810000"/>
              <a:gd name="connsiteY6" fmla="*/ 4013705 h 4023865"/>
              <a:gd name="connsiteX7" fmla="*/ 1483360 w 3810000"/>
              <a:gd name="connsiteY7" fmla="*/ 3942585 h 4023865"/>
              <a:gd name="connsiteX8" fmla="*/ 1259840 w 3810000"/>
              <a:gd name="connsiteY8" fmla="*/ 3871465 h 4023865"/>
              <a:gd name="connsiteX9" fmla="*/ 1056640 w 3810000"/>
              <a:gd name="connsiteY9" fmla="*/ 3780025 h 4023865"/>
              <a:gd name="connsiteX10" fmla="*/ 792480 w 3810000"/>
              <a:gd name="connsiteY10" fmla="*/ 3617465 h 4023865"/>
              <a:gd name="connsiteX11" fmla="*/ 355600 w 3810000"/>
              <a:gd name="connsiteY11" fmla="*/ 3018025 h 4023865"/>
              <a:gd name="connsiteX12" fmla="*/ 152400 w 3810000"/>
              <a:gd name="connsiteY12" fmla="*/ 2611625 h 4023865"/>
              <a:gd name="connsiteX13" fmla="*/ 30480 w 3810000"/>
              <a:gd name="connsiteY13" fmla="*/ 2205225 h 4023865"/>
              <a:gd name="connsiteX14" fmla="*/ 0 w 3810000"/>
              <a:gd name="connsiteY14" fmla="*/ 1981705 h 4023865"/>
              <a:gd name="connsiteX15" fmla="*/ 71120 w 3810000"/>
              <a:gd name="connsiteY15" fmla="*/ 1158745 h 4023865"/>
              <a:gd name="connsiteX16" fmla="*/ 132080 w 3810000"/>
              <a:gd name="connsiteY16" fmla="*/ 975865 h 4023865"/>
              <a:gd name="connsiteX17" fmla="*/ 294640 w 3810000"/>
              <a:gd name="connsiteY17" fmla="*/ 691385 h 4023865"/>
              <a:gd name="connsiteX18" fmla="*/ 751840 w 3810000"/>
              <a:gd name="connsiteY18" fmla="*/ 254505 h 4023865"/>
              <a:gd name="connsiteX19" fmla="*/ 1127760 w 3810000"/>
              <a:gd name="connsiteY19" fmla="*/ 71625 h 4023865"/>
              <a:gd name="connsiteX20" fmla="*/ 1625600 w 3810000"/>
              <a:gd name="connsiteY20" fmla="*/ 505 h 4023865"/>
              <a:gd name="connsiteX21" fmla="*/ 2407920 w 3810000"/>
              <a:gd name="connsiteY21" fmla="*/ 102105 h 4023865"/>
              <a:gd name="connsiteX22" fmla="*/ 3001978 w 3810000"/>
              <a:gd name="connsiteY22" fmla="*/ 422469 h 4023865"/>
              <a:gd name="connsiteX23" fmla="*/ 3359674 w 3810000"/>
              <a:gd name="connsiteY23" fmla="*/ 1223354 h 4023865"/>
              <a:gd name="connsiteX24" fmla="*/ 3436071 w 3810000"/>
              <a:gd name="connsiteY24" fmla="*/ 2266496 h 4023865"/>
              <a:gd name="connsiteX25" fmla="*/ 3373317 w 3810000"/>
              <a:gd name="connsiteY25" fmla="*/ 2712264 h 4023865"/>
              <a:gd name="connsiteX26" fmla="*/ 3306183 w 3810000"/>
              <a:gd name="connsiteY26" fmla="*/ 2963257 h 4023865"/>
              <a:gd name="connsiteX27" fmla="*/ 3277496 w 3810000"/>
              <a:gd name="connsiteY27" fmla="*/ 3059296 h 4023865"/>
              <a:gd name="connsiteX28" fmla="*/ 3809999 w 3810000"/>
              <a:gd name="connsiteY28" fmla="*/ 3288377 h 4023865"/>
              <a:gd name="connsiteX0" fmla="*/ 3810000 w 3810000"/>
              <a:gd name="connsiteY0" fmla="*/ 3281919 h 4033759"/>
              <a:gd name="connsiteX1" fmla="*/ 3474720 w 3810000"/>
              <a:gd name="connsiteY1" fmla="*/ 3586719 h 4033759"/>
              <a:gd name="connsiteX2" fmla="*/ 3230880 w 3810000"/>
              <a:gd name="connsiteY2" fmla="*/ 3759439 h 4033759"/>
              <a:gd name="connsiteX3" fmla="*/ 2763520 w 3810000"/>
              <a:gd name="connsiteY3" fmla="*/ 3942319 h 4033759"/>
              <a:gd name="connsiteX4" fmla="*/ 2407920 w 3810000"/>
              <a:gd name="connsiteY4" fmla="*/ 4023599 h 4033759"/>
              <a:gd name="connsiteX5" fmla="*/ 2204720 w 3810000"/>
              <a:gd name="connsiteY5" fmla="*/ 4033759 h 4033759"/>
              <a:gd name="connsiteX6" fmla="*/ 1869440 w 3810000"/>
              <a:gd name="connsiteY6" fmla="*/ 4023599 h 4033759"/>
              <a:gd name="connsiteX7" fmla="*/ 1483360 w 3810000"/>
              <a:gd name="connsiteY7" fmla="*/ 3952479 h 4033759"/>
              <a:gd name="connsiteX8" fmla="*/ 1259840 w 3810000"/>
              <a:gd name="connsiteY8" fmla="*/ 3881359 h 4033759"/>
              <a:gd name="connsiteX9" fmla="*/ 1056640 w 3810000"/>
              <a:gd name="connsiteY9" fmla="*/ 3789919 h 4033759"/>
              <a:gd name="connsiteX10" fmla="*/ 792480 w 3810000"/>
              <a:gd name="connsiteY10" fmla="*/ 3627359 h 4033759"/>
              <a:gd name="connsiteX11" fmla="*/ 355600 w 3810000"/>
              <a:gd name="connsiteY11" fmla="*/ 3027919 h 4033759"/>
              <a:gd name="connsiteX12" fmla="*/ 152400 w 3810000"/>
              <a:gd name="connsiteY12" fmla="*/ 2621519 h 4033759"/>
              <a:gd name="connsiteX13" fmla="*/ 30480 w 3810000"/>
              <a:gd name="connsiteY13" fmla="*/ 2215119 h 4033759"/>
              <a:gd name="connsiteX14" fmla="*/ 0 w 3810000"/>
              <a:gd name="connsiteY14" fmla="*/ 1991599 h 4033759"/>
              <a:gd name="connsiteX15" fmla="*/ 71120 w 3810000"/>
              <a:gd name="connsiteY15" fmla="*/ 1168639 h 4033759"/>
              <a:gd name="connsiteX16" fmla="*/ 132080 w 3810000"/>
              <a:gd name="connsiteY16" fmla="*/ 985759 h 4033759"/>
              <a:gd name="connsiteX17" fmla="*/ 294640 w 3810000"/>
              <a:gd name="connsiteY17" fmla="*/ 701279 h 4033759"/>
              <a:gd name="connsiteX18" fmla="*/ 1127760 w 3810000"/>
              <a:gd name="connsiteY18" fmla="*/ 81519 h 4033759"/>
              <a:gd name="connsiteX19" fmla="*/ 1625600 w 3810000"/>
              <a:gd name="connsiteY19" fmla="*/ 10399 h 4033759"/>
              <a:gd name="connsiteX20" fmla="*/ 2407920 w 3810000"/>
              <a:gd name="connsiteY20" fmla="*/ 111999 h 4033759"/>
              <a:gd name="connsiteX21" fmla="*/ 3001978 w 3810000"/>
              <a:gd name="connsiteY21" fmla="*/ 432363 h 4033759"/>
              <a:gd name="connsiteX22" fmla="*/ 3359674 w 3810000"/>
              <a:gd name="connsiteY22" fmla="*/ 1233248 h 4033759"/>
              <a:gd name="connsiteX23" fmla="*/ 3436071 w 3810000"/>
              <a:gd name="connsiteY23" fmla="*/ 2276390 h 4033759"/>
              <a:gd name="connsiteX24" fmla="*/ 3373317 w 3810000"/>
              <a:gd name="connsiteY24" fmla="*/ 2722158 h 4033759"/>
              <a:gd name="connsiteX25" fmla="*/ 3306183 w 3810000"/>
              <a:gd name="connsiteY25" fmla="*/ 2973151 h 4033759"/>
              <a:gd name="connsiteX26" fmla="*/ 3277496 w 3810000"/>
              <a:gd name="connsiteY26" fmla="*/ 3069190 h 4033759"/>
              <a:gd name="connsiteX27" fmla="*/ 3809999 w 3810000"/>
              <a:gd name="connsiteY27" fmla="*/ 3298271 h 4033759"/>
              <a:gd name="connsiteX0" fmla="*/ 3810000 w 3810000"/>
              <a:gd name="connsiteY0" fmla="*/ 3271645 h 4023485"/>
              <a:gd name="connsiteX1" fmla="*/ 3474720 w 3810000"/>
              <a:gd name="connsiteY1" fmla="*/ 3576445 h 4023485"/>
              <a:gd name="connsiteX2" fmla="*/ 3230880 w 3810000"/>
              <a:gd name="connsiteY2" fmla="*/ 3749165 h 4023485"/>
              <a:gd name="connsiteX3" fmla="*/ 2763520 w 3810000"/>
              <a:gd name="connsiteY3" fmla="*/ 3932045 h 4023485"/>
              <a:gd name="connsiteX4" fmla="*/ 2407920 w 3810000"/>
              <a:gd name="connsiteY4" fmla="*/ 4013325 h 4023485"/>
              <a:gd name="connsiteX5" fmla="*/ 2204720 w 3810000"/>
              <a:gd name="connsiteY5" fmla="*/ 4023485 h 4023485"/>
              <a:gd name="connsiteX6" fmla="*/ 1869440 w 3810000"/>
              <a:gd name="connsiteY6" fmla="*/ 4013325 h 4023485"/>
              <a:gd name="connsiteX7" fmla="*/ 1483360 w 3810000"/>
              <a:gd name="connsiteY7" fmla="*/ 3942205 h 4023485"/>
              <a:gd name="connsiteX8" fmla="*/ 1259840 w 3810000"/>
              <a:gd name="connsiteY8" fmla="*/ 3871085 h 4023485"/>
              <a:gd name="connsiteX9" fmla="*/ 1056640 w 3810000"/>
              <a:gd name="connsiteY9" fmla="*/ 3779645 h 4023485"/>
              <a:gd name="connsiteX10" fmla="*/ 792480 w 3810000"/>
              <a:gd name="connsiteY10" fmla="*/ 3617085 h 4023485"/>
              <a:gd name="connsiteX11" fmla="*/ 355600 w 3810000"/>
              <a:gd name="connsiteY11" fmla="*/ 3017645 h 4023485"/>
              <a:gd name="connsiteX12" fmla="*/ 152400 w 3810000"/>
              <a:gd name="connsiteY12" fmla="*/ 2611245 h 4023485"/>
              <a:gd name="connsiteX13" fmla="*/ 30480 w 3810000"/>
              <a:gd name="connsiteY13" fmla="*/ 2204845 h 4023485"/>
              <a:gd name="connsiteX14" fmla="*/ 0 w 3810000"/>
              <a:gd name="connsiteY14" fmla="*/ 1981325 h 4023485"/>
              <a:gd name="connsiteX15" fmla="*/ 71120 w 3810000"/>
              <a:gd name="connsiteY15" fmla="*/ 1158365 h 4023485"/>
              <a:gd name="connsiteX16" fmla="*/ 132080 w 3810000"/>
              <a:gd name="connsiteY16" fmla="*/ 975485 h 4023485"/>
              <a:gd name="connsiteX17" fmla="*/ 294640 w 3810000"/>
              <a:gd name="connsiteY17" fmla="*/ 691005 h 4023485"/>
              <a:gd name="connsiteX18" fmla="*/ 893683 w 3810000"/>
              <a:gd name="connsiteY18" fmla="*/ 261752 h 4023485"/>
              <a:gd name="connsiteX19" fmla="*/ 1625600 w 3810000"/>
              <a:gd name="connsiteY19" fmla="*/ 125 h 4023485"/>
              <a:gd name="connsiteX20" fmla="*/ 2407920 w 3810000"/>
              <a:gd name="connsiteY20" fmla="*/ 101725 h 4023485"/>
              <a:gd name="connsiteX21" fmla="*/ 3001978 w 3810000"/>
              <a:gd name="connsiteY21" fmla="*/ 422089 h 4023485"/>
              <a:gd name="connsiteX22" fmla="*/ 3359674 w 3810000"/>
              <a:gd name="connsiteY22" fmla="*/ 1222974 h 4023485"/>
              <a:gd name="connsiteX23" fmla="*/ 3436071 w 3810000"/>
              <a:gd name="connsiteY23" fmla="*/ 2266116 h 4023485"/>
              <a:gd name="connsiteX24" fmla="*/ 3373317 w 3810000"/>
              <a:gd name="connsiteY24" fmla="*/ 2711884 h 4023485"/>
              <a:gd name="connsiteX25" fmla="*/ 3306183 w 3810000"/>
              <a:gd name="connsiteY25" fmla="*/ 2962877 h 4023485"/>
              <a:gd name="connsiteX26" fmla="*/ 3277496 w 3810000"/>
              <a:gd name="connsiteY26" fmla="*/ 3058916 h 4023485"/>
              <a:gd name="connsiteX27" fmla="*/ 3809999 w 3810000"/>
              <a:gd name="connsiteY27" fmla="*/ 3287997 h 4023485"/>
              <a:gd name="connsiteX0" fmla="*/ 3810000 w 3810000"/>
              <a:gd name="connsiteY0" fmla="*/ 3220097 h 3971937"/>
              <a:gd name="connsiteX1" fmla="*/ 3474720 w 3810000"/>
              <a:gd name="connsiteY1" fmla="*/ 3524897 h 3971937"/>
              <a:gd name="connsiteX2" fmla="*/ 3230880 w 3810000"/>
              <a:gd name="connsiteY2" fmla="*/ 3697617 h 3971937"/>
              <a:gd name="connsiteX3" fmla="*/ 2763520 w 3810000"/>
              <a:gd name="connsiteY3" fmla="*/ 3880497 h 3971937"/>
              <a:gd name="connsiteX4" fmla="*/ 2407920 w 3810000"/>
              <a:gd name="connsiteY4" fmla="*/ 3961777 h 3971937"/>
              <a:gd name="connsiteX5" fmla="*/ 2204720 w 3810000"/>
              <a:gd name="connsiteY5" fmla="*/ 3971937 h 3971937"/>
              <a:gd name="connsiteX6" fmla="*/ 1869440 w 3810000"/>
              <a:gd name="connsiteY6" fmla="*/ 3961777 h 3971937"/>
              <a:gd name="connsiteX7" fmla="*/ 1483360 w 3810000"/>
              <a:gd name="connsiteY7" fmla="*/ 3890657 h 3971937"/>
              <a:gd name="connsiteX8" fmla="*/ 1259840 w 3810000"/>
              <a:gd name="connsiteY8" fmla="*/ 3819537 h 3971937"/>
              <a:gd name="connsiteX9" fmla="*/ 1056640 w 3810000"/>
              <a:gd name="connsiteY9" fmla="*/ 3728097 h 3971937"/>
              <a:gd name="connsiteX10" fmla="*/ 792480 w 3810000"/>
              <a:gd name="connsiteY10" fmla="*/ 3565537 h 3971937"/>
              <a:gd name="connsiteX11" fmla="*/ 355600 w 3810000"/>
              <a:gd name="connsiteY11" fmla="*/ 2966097 h 3971937"/>
              <a:gd name="connsiteX12" fmla="*/ 152400 w 3810000"/>
              <a:gd name="connsiteY12" fmla="*/ 2559697 h 3971937"/>
              <a:gd name="connsiteX13" fmla="*/ 30480 w 3810000"/>
              <a:gd name="connsiteY13" fmla="*/ 2153297 h 3971937"/>
              <a:gd name="connsiteX14" fmla="*/ 0 w 3810000"/>
              <a:gd name="connsiteY14" fmla="*/ 1929777 h 3971937"/>
              <a:gd name="connsiteX15" fmla="*/ 71120 w 3810000"/>
              <a:gd name="connsiteY15" fmla="*/ 1106817 h 3971937"/>
              <a:gd name="connsiteX16" fmla="*/ 132080 w 3810000"/>
              <a:gd name="connsiteY16" fmla="*/ 923937 h 3971937"/>
              <a:gd name="connsiteX17" fmla="*/ 294640 w 3810000"/>
              <a:gd name="connsiteY17" fmla="*/ 639457 h 3971937"/>
              <a:gd name="connsiteX18" fmla="*/ 893683 w 3810000"/>
              <a:gd name="connsiteY18" fmla="*/ 210204 h 3971937"/>
              <a:gd name="connsiteX19" fmla="*/ 1625600 w 3810000"/>
              <a:gd name="connsiteY19" fmla="*/ 172 h 3971937"/>
              <a:gd name="connsiteX20" fmla="*/ 2407920 w 3810000"/>
              <a:gd name="connsiteY20" fmla="*/ 50177 h 3971937"/>
              <a:gd name="connsiteX21" fmla="*/ 3001978 w 3810000"/>
              <a:gd name="connsiteY21" fmla="*/ 370541 h 3971937"/>
              <a:gd name="connsiteX22" fmla="*/ 3359674 w 3810000"/>
              <a:gd name="connsiteY22" fmla="*/ 1171426 h 3971937"/>
              <a:gd name="connsiteX23" fmla="*/ 3436071 w 3810000"/>
              <a:gd name="connsiteY23" fmla="*/ 2214568 h 3971937"/>
              <a:gd name="connsiteX24" fmla="*/ 3373317 w 3810000"/>
              <a:gd name="connsiteY24" fmla="*/ 2660336 h 3971937"/>
              <a:gd name="connsiteX25" fmla="*/ 3306183 w 3810000"/>
              <a:gd name="connsiteY25" fmla="*/ 2911329 h 3971937"/>
              <a:gd name="connsiteX26" fmla="*/ 3277496 w 3810000"/>
              <a:gd name="connsiteY26" fmla="*/ 3007368 h 3971937"/>
              <a:gd name="connsiteX27" fmla="*/ 3809999 w 3810000"/>
              <a:gd name="connsiteY27" fmla="*/ 3236449 h 3971937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94640 w 3810000"/>
              <a:gd name="connsiteY17" fmla="*/ 639285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75913 w 3810000"/>
              <a:gd name="connsiteY17" fmla="*/ 940921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75913 w 3810000"/>
              <a:gd name="connsiteY17" fmla="*/ 940921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937609 w 3810000"/>
              <a:gd name="connsiteY10" fmla="*/ 3434392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937609 w 3810000"/>
              <a:gd name="connsiteY10" fmla="*/ 3434392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937609 w 3810000"/>
              <a:gd name="connsiteY9" fmla="*/ 3434392 h 3971765"/>
              <a:gd name="connsiteX10" fmla="*/ 266650 w 3810000"/>
              <a:gd name="connsiteY10" fmla="*/ 3001646 h 3971765"/>
              <a:gd name="connsiteX11" fmla="*/ 152400 w 3810000"/>
              <a:gd name="connsiteY11" fmla="*/ 2559525 h 3971765"/>
              <a:gd name="connsiteX12" fmla="*/ 30480 w 3810000"/>
              <a:gd name="connsiteY12" fmla="*/ 2153125 h 3971765"/>
              <a:gd name="connsiteX13" fmla="*/ 0 w 3810000"/>
              <a:gd name="connsiteY13" fmla="*/ 1929605 h 3971765"/>
              <a:gd name="connsiteX14" fmla="*/ 61757 w 3810000"/>
              <a:gd name="connsiteY14" fmla="*/ 1344779 h 3971765"/>
              <a:gd name="connsiteX15" fmla="*/ 275913 w 3810000"/>
              <a:gd name="connsiteY15" fmla="*/ 940921 h 3971765"/>
              <a:gd name="connsiteX16" fmla="*/ 893683 w 3810000"/>
              <a:gd name="connsiteY16" fmla="*/ 210032 h 3971765"/>
              <a:gd name="connsiteX17" fmla="*/ 1625600 w 3810000"/>
              <a:gd name="connsiteY17" fmla="*/ 0 h 3971765"/>
              <a:gd name="connsiteX18" fmla="*/ 2407920 w 3810000"/>
              <a:gd name="connsiteY18" fmla="*/ 50005 h 3971765"/>
              <a:gd name="connsiteX19" fmla="*/ 3001978 w 3810000"/>
              <a:gd name="connsiteY19" fmla="*/ 370369 h 3971765"/>
              <a:gd name="connsiteX20" fmla="*/ 3359674 w 3810000"/>
              <a:gd name="connsiteY20" fmla="*/ 1171254 h 3971765"/>
              <a:gd name="connsiteX21" fmla="*/ 3436071 w 3810000"/>
              <a:gd name="connsiteY21" fmla="*/ 2214396 h 3971765"/>
              <a:gd name="connsiteX22" fmla="*/ 3373317 w 3810000"/>
              <a:gd name="connsiteY22" fmla="*/ 2660164 h 3971765"/>
              <a:gd name="connsiteX23" fmla="*/ 3306183 w 3810000"/>
              <a:gd name="connsiteY23" fmla="*/ 2911157 h 3971765"/>
              <a:gd name="connsiteX24" fmla="*/ 3277496 w 3810000"/>
              <a:gd name="connsiteY24" fmla="*/ 3007196 h 3971765"/>
              <a:gd name="connsiteX25" fmla="*/ 3809999 w 3810000"/>
              <a:gd name="connsiteY25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483360 w 3810000"/>
              <a:gd name="connsiteY6" fmla="*/ 3890485 h 3971765"/>
              <a:gd name="connsiteX7" fmla="*/ 1259840 w 3810000"/>
              <a:gd name="connsiteY7" fmla="*/ 3819365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259840 w 3810000"/>
              <a:gd name="connsiteY7" fmla="*/ 3819365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372197 w 3810000"/>
              <a:gd name="connsiteY7" fmla="*/ 3581231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372197 w 3810000"/>
              <a:gd name="connsiteY7" fmla="*/ 3581231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0326"/>
              <a:gd name="connsiteX1" fmla="*/ 3474720 w 3810000"/>
              <a:gd name="connsiteY1" fmla="*/ 3524725 h 3970326"/>
              <a:gd name="connsiteX2" fmla="*/ 3230880 w 3810000"/>
              <a:gd name="connsiteY2" fmla="*/ 3697445 h 3970326"/>
              <a:gd name="connsiteX3" fmla="*/ 2763520 w 3810000"/>
              <a:gd name="connsiteY3" fmla="*/ 3880325 h 3970326"/>
              <a:gd name="connsiteX4" fmla="*/ 2407920 w 3810000"/>
              <a:gd name="connsiteY4" fmla="*/ 3961605 h 3970326"/>
              <a:gd name="connsiteX5" fmla="*/ 1665941 w 3810000"/>
              <a:gd name="connsiteY5" fmla="*/ 3644413 h 3970326"/>
              <a:gd name="connsiteX6" fmla="*/ 1372197 w 3810000"/>
              <a:gd name="connsiteY6" fmla="*/ 3581231 h 3970326"/>
              <a:gd name="connsiteX7" fmla="*/ 937609 w 3810000"/>
              <a:gd name="connsiteY7" fmla="*/ 3434392 h 3970326"/>
              <a:gd name="connsiteX8" fmla="*/ 266650 w 3810000"/>
              <a:gd name="connsiteY8" fmla="*/ 3001646 h 3970326"/>
              <a:gd name="connsiteX9" fmla="*/ 152400 w 3810000"/>
              <a:gd name="connsiteY9" fmla="*/ 2559525 h 3970326"/>
              <a:gd name="connsiteX10" fmla="*/ 30480 w 3810000"/>
              <a:gd name="connsiteY10" fmla="*/ 2153125 h 3970326"/>
              <a:gd name="connsiteX11" fmla="*/ 0 w 3810000"/>
              <a:gd name="connsiteY11" fmla="*/ 1929605 h 3970326"/>
              <a:gd name="connsiteX12" fmla="*/ 61757 w 3810000"/>
              <a:gd name="connsiteY12" fmla="*/ 1344779 h 3970326"/>
              <a:gd name="connsiteX13" fmla="*/ 275913 w 3810000"/>
              <a:gd name="connsiteY13" fmla="*/ 940921 h 3970326"/>
              <a:gd name="connsiteX14" fmla="*/ 893683 w 3810000"/>
              <a:gd name="connsiteY14" fmla="*/ 210032 h 3970326"/>
              <a:gd name="connsiteX15" fmla="*/ 1625600 w 3810000"/>
              <a:gd name="connsiteY15" fmla="*/ 0 h 3970326"/>
              <a:gd name="connsiteX16" fmla="*/ 2407920 w 3810000"/>
              <a:gd name="connsiteY16" fmla="*/ 50005 h 3970326"/>
              <a:gd name="connsiteX17" fmla="*/ 3001978 w 3810000"/>
              <a:gd name="connsiteY17" fmla="*/ 370369 h 3970326"/>
              <a:gd name="connsiteX18" fmla="*/ 3359674 w 3810000"/>
              <a:gd name="connsiteY18" fmla="*/ 1171254 h 3970326"/>
              <a:gd name="connsiteX19" fmla="*/ 3436071 w 3810000"/>
              <a:gd name="connsiteY19" fmla="*/ 2214396 h 3970326"/>
              <a:gd name="connsiteX20" fmla="*/ 3373317 w 3810000"/>
              <a:gd name="connsiteY20" fmla="*/ 2660164 h 3970326"/>
              <a:gd name="connsiteX21" fmla="*/ 3306183 w 3810000"/>
              <a:gd name="connsiteY21" fmla="*/ 2911157 h 3970326"/>
              <a:gd name="connsiteX22" fmla="*/ 3277496 w 3810000"/>
              <a:gd name="connsiteY22" fmla="*/ 3007196 h 3970326"/>
              <a:gd name="connsiteX23" fmla="*/ 3809999 w 3810000"/>
              <a:gd name="connsiteY23" fmla="*/ 3236277 h 3970326"/>
              <a:gd name="connsiteX0" fmla="*/ 3810000 w 3810000"/>
              <a:gd name="connsiteY0" fmla="*/ 3219925 h 3880478"/>
              <a:gd name="connsiteX1" fmla="*/ 3474720 w 3810000"/>
              <a:gd name="connsiteY1" fmla="*/ 3524725 h 3880478"/>
              <a:gd name="connsiteX2" fmla="*/ 3230880 w 3810000"/>
              <a:gd name="connsiteY2" fmla="*/ 3697445 h 3880478"/>
              <a:gd name="connsiteX3" fmla="*/ 2763520 w 3810000"/>
              <a:gd name="connsiteY3" fmla="*/ 3880325 h 3880478"/>
              <a:gd name="connsiteX4" fmla="*/ 2384513 w 3810000"/>
              <a:gd name="connsiteY4" fmla="*/ 3727441 h 3880478"/>
              <a:gd name="connsiteX5" fmla="*/ 1665941 w 3810000"/>
              <a:gd name="connsiteY5" fmla="*/ 3644413 h 3880478"/>
              <a:gd name="connsiteX6" fmla="*/ 1372197 w 3810000"/>
              <a:gd name="connsiteY6" fmla="*/ 3581231 h 3880478"/>
              <a:gd name="connsiteX7" fmla="*/ 937609 w 3810000"/>
              <a:gd name="connsiteY7" fmla="*/ 3434392 h 3880478"/>
              <a:gd name="connsiteX8" fmla="*/ 266650 w 3810000"/>
              <a:gd name="connsiteY8" fmla="*/ 3001646 h 3880478"/>
              <a:gd name="connsiteX9" fmla="*/ 152400 w 3810000"/>
              <a:gd name="connsiteY9" fmla="*/ 2559525 h 3880478"/>
              <a:gd name="connsiteX10" fmla="*/ 30480 w 3810000"/>
              <a:gd name="connsiteY10" fmla="*/ 2153125 h 3880478"/>
              <a:gd name="connsiteX11" fmla="*/ 0 w 3810000"/>
              <a:gd name="connsiteY11" fmla="*/ 1929605 h 3880478"/>
              <a:gd name="connsiteX12" fmla="*/ 61757 w 3810000"/>
              <a:gd name="connsiteY12" fmla="*/ 1344779 h 3880478"/>
              <a:gd name="connsiteX13" fmla="*/ 275913 w 3810000"/>
              <a:gd name="connsiteY13" fmla="*/ 940921 h 3880478"/>
              <a:gd name="connsiteX14" fmla="*/ 893683 w 3810000"/>
              <a:gd name="connsiteY14" fmla="*/ 210032 h 3880478"/>
              <a:gd name="connsiteX15" fmla="*/ 1625600 w 3810000"/>
              <a:gd name="connsiteY15" fmla="*/ 0 h 3880478"/>
              <a:gd name="connsiteX16" fmla="*/ 2407920 w 3810000"/>
              <a:gd name="connsiteY16" fmla="*/ 50005 h 3880478"/>
              <a:gd name="connsiteX17" fmla="*/ 3001978 w 3810000"/>
              <a:gd name="connsiteY17" fmla="*/ 370369 h 3880478"/>
              <a:gd name="connsiteX18" fmla="*/ 3359674 w 3810000"/>
              <a:gd name="connsiteY18" fmla="*/ 1171254 h 3880478"/>
              <a:gd name="connsiteX19" fmla="*/ 3436071 w 3810000"/>
              <a:gd name="connsiteY19" fmla="*/ 2214396 h 3880478"/>
              <a:gd name="connsiteX20" fmla="*/ 3373317 w 3810000"/>
              <a:gd name="connsiteY20" fmla="*/ 2660164 h 3880478"/>
              <a:gd name="connsiteX21" fmla="*/ 3306183 w 3810000"/>
              <a:gd name="connsiteY21" fmla="*/ 2911157 h 3880478"/>
              <a:gd name="connsiteX22" fmla="*/ 3277496 w 3810000"/>
              <a:gd name="connsiteY22" fmla="*/ 3007196 h 3880478"/>
              <a:gd name="connsiteX23" fmla="*/ 3809999 w 3810000"/>
              <a:gd name="connsiteY23" fmla="*/ 3236277 h 3880478"/>
              <a:gd name="connsiteX0" fmla="*/ 3810000 w 3810000"/>
              <a:gd name="connsiteY0" fmla="*/ 3219925 h 3735785"/>
              <a:gd name="connsiteX1" fmla="*/ 3474720 w 3810000"/>
              <a:gd name="connsiteY1" fmla="*/ 3524725 h 3735785"/>
              <a:gd name="connsiteX2" fmla="*/ 3230880 w 3810000"/>
              <a:gd name="connsiteY2" fmla="*/ 3697445 h 3735785"/>
              <a:gd name="connsiteX3" fmla="*/ 2688614 w 3810000"/>
              <a:gd name="connsiteY3" fmla="*/ 3729507 h 3735785"/>
              <a:gd name="connsiteX4" fmla="*/ 2384513 w 3810000"/>
              <a:gd name="connsiteY4" fmla="*/ 3727441 h 3735785"/>
              <a:gd name="connsiteX5" fmla="*/ 1665941 w 3810000"/>
              <a:gd name="connsiteY5" fmla="*/ 3644413 h 3735785"/>
              <a:gd name="connsiteX6" fmla="*/ 1372197 w 3810000"/>
              <a:gd name="connsiteY6" fmla="*/ 3581231 h 3735785"/>
              <a:gd name="connsiteX7" fmla="*/ 937609 w 3810000"/>
              <a:gd name="connsiteY7" fmla="*/ 3434392 h 3735785"/>
              <a:gd name="connsiteX8" fmla="*/ 266650 w 3810000"/>
              <a:gd name="connsiteY8" fmla="*/ 3001646 h 3735785"/>
              <a:gd name="connsiteX9" fmla="*/ 152400 w 3810000"/>
              <a:gd name="connsiteY9" fmla="*/ 2559525 h 3735785"/>
              <a:gd name="connsiteX10" fmla="*/ 30480 w 3810000"/>
              <a:gd name="connsiteY10" fmla="*/ 2153125 h 3735785"/>
              <a:gd name="connsiteX11" fmla="*/ 0 w 3810000"/>
              <a:gd name="connsiteY11" fmla="*/ 1929605 h 3735785"/>
              <a:gd name="connsiteX12" fmla="*/ 61757 w 3810000"/>
              <a:gd name="connsiteY12" fmla="*/ 1344779 h 3735785"/>
              <a:gd name="connsiteX13" fmla="*/ 275913 w 3810000"/>
              <a:gd name="connsiteY13" fmla="*/ 940921 h 3735785"/>
              <a:gd name="connsiteX14" fmla="*/ 893683 w 3810000"/>
              <a:gd name="connsiteY14" fmla="*/ 210032 h 3735785"/>
              <a:gd name="connsiteX15" fmla="*/ 1625600 w 3810000"/>
              <a:gd name="connsiteY15" fmla="*/ 0 h 3735785"/>
              <a:gd name="connsiteX16" fmla="*/ 2407920 w 3810000"/>
              <a:gd name="connsiteY16" fmla="*/ 50005 h 3735785"/>
              <a:gd name="connsiteX17" fmla="*/ 3001978 w 3810000"/>
              <a:gd name="connsiteY17" fmla="*/ 370369 h 3735785"/>
              <a:gd name="connsiteX18" fmla="*/ 3359674 w 3810000"/>
              <a:gd name="connsiteY18" fmla="*/ 1171254 h 3735785"/>
              <a:gd name="connsiteX19" fmla="*/ 3436071 w 3810000"/>
              <a:gd name="connsiteY19" fmla="*/ 2214396 h 3735785"/>
              <a:gd name="connsiteX20" fmla="*/ 3373317 w 3810000"/>
              <a:gd name="connsiteY20" fmla="*/ 2660164 h 3735785"/>
              <a:gd name="connsiteX21" fmla="*/ 3306183 w 3810000"/>
              <a:gd name="connsiteY21" fmla="*/ 2911157 h 3735785"/>
              <a:gd name="connsiteX22" fmla="*/ 3277496 w 3810000"/>
              <a:gd name="connsiteY22" fmla="*/ 3007196 h 3735785"/>
              <a:gd name="connsiteX23" fmla="*/ 3809999 w 3810000"/>
              <a:gd name="connsiteY23" fmla="*/ 3236277 h 3735785"/>
              <a:gd name="connsiteX0" fmla="*/ 3810000 w 3810000"/>
              <a:gd name="connsiteY0" fmla="*/ 3219925 h 3736003"/>
              <a:gd name="connsiteX1" fmla="*/ 3474720 w 3810000"/>
              <a:gd name="connsiteY1" fmla="*/ 3524725 h 3736003"/>
              <a:gd name="connsiteX2" fmla="*/ 3062345 w 3810000"/>
              <a:gd name="connsiteY2" fmla="*/ 3693477 h 3736003"/>
              <a:gd name="connsiteX3" fmla="*/ 2688614 w 3810000"/>
              <a:gd name="connsiteY3" fmla="*/ 3729507 h 3736003"/>
              <a:gd name="connsiteX4" fmla="*/ 2384513 w 3810000"/>
              <a:gd name="connsiteY4" fmla="*/ 3727441 h 3736003"/>
              <a:gd name="connsiteX5" fmla="*/ 1665941 w 3810000"/>
              <a:gd name="connsiteY5" fmla="*/ 3644413 h 3736003"/>
              <a:gd name="connsiteX6" fmla="*/ 1372197 w 3810000"/>
              <a:gd name="connsiteY6" fmla="*/ 3581231 h 3736003"/>
              <a:gd name="connsiteX7" fmla="*/ 937609 w 3810000"/>
              <a:gd name="connsiteY7" fmla="*/ 3434392 h 3736003"/>
              <a:gd name="connsiteX8" fmla="*/ 266650 w 3810000"/>
              <a:gd name="connsiteY8" fmla="*/ 3001646 h 3736003"/>
              <a:gd name="connsiteX9" fmla="*/ 152400 w 3810000"/>
              <a:gd name="connsiteY9" fmla="*/ 2559525 h 3736003"/>
              <a:gd name="connsiteX10" fmla="*/ 30480 w 3810000"/>
              <a:gd name="connsiteY10" fmla="*/ 2153125 h 3736003"/>
              <a:gd name="connsiteX11" fmla="*/ 0 w 3810000"/>
              <a:gd name="connsiteY11" fmla="*/ 1929605 h 3736003"/>
              <a:gd name="connsiteX12" fmla="*/ 61757 w 3810000"/>
              <a:gd name="connsiteY12" fmla="*/ 1344779 h 3736003"/>
              <a:gd name="connsiteX13" fmla="*/ 275913 w 3810000"/>
              <a:gd name="connsiteY13" fmla="*/ 940921 h 3736003"/>
              <a:gd name="connsiteX14" fmla="*/ 893683 w 3810000"/>
              <a:gd name="connsiteY14" fmla="*/ 210032 h 3736003"/>
              <a:gd name="connsiteX15" fmla="*/ 1625600 w 3810000"/>
              <a:gd name="connsiteY15" fmla="*/ 0 h 3736003"/>
              <a:gd name="connsiteX16" fmla="*/ 2407920 w 3810000"/>
              <a:gd name="connsiteY16" fmla="*/ 50005 h 3736003"/>
              <a:gd name="connsiteX17" fmla="*/ 3001978 w 3810000"/>
              <a:gd name="connsiteY17" fmla="*/ 370369 h 3736003"/>
              <a:gd name="connsiteX18" fmla="*/ 3359674 w 3810000"/>
              <a:gd name="connsiteY18" fmla="*/ 1171254 h 3736003"/>
              <a:gd name="connsiteX19" fmla="*/ 3436071 w 3810000"/>
              <a:gd name="connsiteY19" fmla="*/ 2214396 h 3736003"/>
              <a:gd name="connsiteX20" fmla="*/ 3373317 w 3810000"/>
              <a:gd name="connsiteY20" fmla="*/ 2660164 h 3736003"/>
              <a:gd name="connsiteX21" fmla="*/ 3306183 w 3810000"/>
              <a:gd name="connsiteY21" fmla="*/ 2911157 h 3736003"/>
              <a:gd name="connsiteX22" fmla="*/ 3277496 w 3810000"/>
              <a:gd name="connsiteY22" fmla="*/ 3007196 h 3736003"/>
              <a:gd name="connsiteX23" fmla="*/ 3809999 w 3810000"/>
              <a:gd name="connsiteY23" fmla="*/ 3236277 h 3736003"/>
              <a:gd name="connsiteX0" fmla="*/ 3810000 w 3810000"/>
              <a:gd name="connsiteY0" fmla="*/ 3219925 h 3730351"/>
              <a:gd name="connsiteX1" fmla="*/ 3474720 w 3810000"/>
              <a:gd name="connsiteY1" fmla="*/ 3524725 h 3730351"/>
              <a:gd name="connsiteX2" fmla="*/ 3062345 w 3810000"/>
              <a:gd name="connsiteY2" fmla="*/ 3693477 h 3730351"/>
              <a:gd name="connsiteX3" fmla="*/ 2384513 w 3810000"/>
              <a:gd name="connsiteY3" fmla="*/ 3727441 h 3730351"/>
              <a:gd name="connsiteX4" fmla="*/ 1665941 w 3810000"/>
              <a:gd name="connsiteY4" fmla="*/ 3644413 h 3730351"/>
              <a:gd name="connsiteX5" fmla="*/ 1372197 w 3810000"/>
              <a:gd name="connsiteY5" fmla="*/ 3581231 h 3730351"/>
              <a:gd name="connsiteX6" fmla="*/ 937609 w 3810000"/>
              <a:gd name="connsiteY6" fmla="*/ 3434392 h 3730351"/>
              <a:gd name="connsiteX7" fmla="*/ 266650 w 3810000"/>
              <a:gd name="connsiteY7" fmla="*/ 3001646 h 3730351"/>
              <a:gd name="connsiteX8" fmla="*/ 152400 w 3810000"/>
              <a:gd name="connsiteY8" fmla="*/ 2559525 h 3730351"/>
              <a:gd name="connsiteX9" fmla="*/ 30480 w 3810000"/>
              <a:gd name="connsiteY9" fmla="*/ 2153125 h 3730351"/>
              <a:gd name="connsiteX10" fmla="*/ 0 w 3810000"/>
              <a:gd name="connsiteY10" fmla="*/ 1929605 h 3730351"/>
              <a:gd name="connsiteX11" fmla="*/ 61757 w 3810000"/>
              <a:gd name="connsiteY11" fmla="*/ 1344779 h 3730351"/>
              <a:gd name="connsiteX12" fmla="*/ 275913 w 3810000"/>
              <a:gd name="connsiteY12" fmla="*/ 940921 h 3730351"/>
              <a:gd name="connsiteX13" fmla="*/ 893683 w 3810000"/>
              <a:gd name="connsiteY13" fmla="*/ 210032 h 3730351"/>
              <a:gd name="connsiteX14" fmla="*/ 1625600 w 3810000"/>
              <a:gd name="connsiteY14" fmla="*/ 0 h 3730351"/>
              <a:gd name="connsiteX15" fmla="*/ 2407920 w 3810000"/>
              <a:gd name="connsiteY15" fmla="*/ 50005 h 3730351"/>
              <a:gd name="connsiteX16" fmla="*/ 3001978 w 3810000"/>
              <a:gd name="connsiteY16" fmla="*/ 370369 h 3730351"/>
              <a:gd name="connsiteX17" fmla="*/ 3359674 w 3810000"/>
              <a:gd name="connsiteY17" fmla="*/ 1171254 h 3730351"/>
              <a:gd name="connsiteX18" fmla="*/ 3436071 w 3810000"/>
              <a:gd name="connsiteY18" fmla="*/ 2214396 h 3730351"/>
              <a:gd name="connsiteX19" fmla="*/ 3373317 w 3810000"/>
              <a:gd name="connsiteY19" fmla="*/ 2660164 h 3730351"/>
              <a:gd name="connsiteX20" fmla="*/ 3306183 w 3810000"/>
              <a:gd name="connsiteY20" fmla="*/ 2911157 h 3730351"/>
              <a:gd name="connsiteX21" fmla="*/ 3277496 w 3810000"/>
              <a:gd name="connsiteY21" fmla="*/ 3007196 h 3730351"/>
              <a:gd name="connsiteX22" fmla="*/ 3809999 w 3810000"/>
              <a:gd name="connsiteY22" fmla="*/ 3236277 h 3730351"/>
              <a:gd name="connsiteX0" fmla="*/ 3810000 w 3810000"/>
              <a:gd name="connsiteY0" fmla="*/ 3219925 h 3729628"/>
              <a:gd name="connsiteX1" fmla="*/ 3474720 w 3810000"/>
              <a:gd name="connsiteY1" fmla="*/ 3524725 h 3729628"/>
              <a:gd name="connsiteX2" fmla="*/ 3020211 w 3810000"/>
              <a:gd name="connsiteY2" fmla="*/ 3689508 h 3729628"/>
              <a:gd name="connsiteX3" fmla="*/ 2384513 w 3810000"/>
              <a:gd name="connsiteY3" fmla="*/ 3727441 h 3729628"/>
              <a:gd name="connsiteX4" fmla="*/ 1665941 w 3810000"/>
              <a:gd name="connsiteY4" fmla="*/ 3644413 h 3729628"/>
              <a:gd name="connsiteX5" fmla="*/ 1372197 w 3810000"/>
              <a:gd name="connsiteY5" fmla="*/ 3581231 h 3729628"/>
              <a:gd name="connsiteX6" fmla="*/ 937609 w 3810000"/>
              <a:gd name="connsiteY6" fmla="*/ 3434392 h 3729628"/>
              <a:gd name="connsiteX7" fmla="*/ 266650 w 3810000"/>
              <a:gd name="connsiteY7" fmla="*/ 3001646 h 3729628"/>
              <a:gd name="connsiteX8" fmla="*/ 152400 w 3810000"/>
              <a:gd name="connsiteY8" fmla="*/ 2559525 h 3729628"/>
              <a:gd name="connsiteX9" fmla="*/ 30480 w 3810000"/>
              <a:gd name="connsiteY9" fmla="*/ 2153125 h 3729628"/>
              <a:gd name="connsiteX10" fmla="*/ 0 w 3810000"/>
              <a:gd name="connsiteY10" fmla="*/ 1929605 h 3729628"/>
              <a:gd name="connsiteX11" fmla="*/ 61757 w 3810000"/>
              <a:gd name="connsiteY11" fmla="*/ 1344779 h 3729628"/>
              <a:gd name="connsiteX12" fmla="*/ 275913 w 3810000"/>
              <a:gd name="connsiteY12" fmla="*/ 940921 h 3729628"/>
              <a:gd name="connsiteX13" fmla="*/ 893683 w 3810000"/>
              <a:gd name="connsiteY13" fmla="*/ 210032 h 3729628"/>
              <a:gd name="connsiteX14" fmla="*/ 1625600 w 3810000"/>
              <a:gd name="connsiteY14" fmla="*/ 0 h 3729628"/>
              <a:gd name="connsiteX15" fmla="*/ 2407920 w 3810000"/>
              <a:gd name="connsiteY15" fmla="*/ 50005 h 3729628"/>
              <a:gd name="connsiteX16" fmla="*/ 3001978 w 3810000"/>
              <a:gd name="connsiteY16" fmla="*/ 370369 h 3729628"/>
              <a:gd name="connsiteX17" fmla="*/ 3359674 w 3810000"/>
              <a:gd name="connsiteY17" fmla="*/ 1171254 h 3729628"/>
              <a:gd name="connsiteX18" fmla="*/ 3436071 w 3810000"/>
              <a:gd name="connsiteY18" fmla="*/ 2214396 h 3729628"/>
              <a:gd name="connsiteX19" fmla="*/ 3373317 w 3810000"/>
              <a:gd name="connsiteY19" fmla="*/ 2660164 h 3729628"/>
              <a:gd name="connsiteX20" fmla="*/ 3306183 w 3810000"/>
              <a:gd name="connsiteY20" fmla="*/ 2911157 h 3729628"/>
              <a:gd name="connsiteX21" fmla="*/ 3277496 w 3810000"/>
              <a:gd name="connsiteY21" fmla="*/ 3007196 h 3729628"/>
              <a:gd name="connsiteX22" fmla="*/ 3809999 w 3810000"/>
              <a:gd name="connsiteY22" fmla="*/ 3236277 h 3729628"/>
              <a:gd name="connsiteX0" fmla="*/ 3810000 w 3810000"/>
              <a:gd name="connsiteY0" fmla="*/ 3219925 h 3729629"/>
              <a:gd name="connsiteX1" fmla="*/ 3474720 w 3810000"/>
              <a:gd name="connsiteY1" fmla="*/ 3524725 h 3729629"/>
              <a:gd name="connsiteX2" fmla="*/ 3020211 w 3810000"/>
              <a:gd name="connsiteY2" fmla="*/ 3689508 h 3729629"/>
              <a:gd name="connsiteX3" fmla="*/ 2309608 w 3810000"/>
              <a:gd name="connsiteY3" fmla="*/ 3727442 h 3729629"/>
              <a:gd name="connsiteX4" fmla="*/ 1665941 w 3810000"/>
              <a:gd name="connsiteY4" fmla="*/ 3644413 h 3729629"/>
              <a:gd name="connsiteX5" fmla="*/ 1372197 w 3810000"/>
              <a:gd name="connsiteY5" fmla="*/ 3581231 h 3729629"/>
              <a:gd name="connsiteX6" fmla="*/ 937609 w 3810000"/>
              <a:gd name="connsiteY6" fmla="*/ 3434392 h 3729629"/>
              <a:gd name="connsiteX7" fmla="*/ 266650 w 3810000"/>
              <a:gd name="connsiteY7" fmla="*/ 3001646 h 3729629"/>
              <a:gd name="connsiteX8" fmla="*/ 152400 w 3810000"/>
              <a:gd name="connsiteY8" fmla="*/ 2559525 h 3729629"/>
              <a:gd name="connsiteX9" fmla="*/ 30480 w 3810000"/>
              <a:gd name="connsiteY9" fmla="*/ 2153125 h 3729629"/>
              <a:gd name="connsiteX10" fmla="*/ 0 w 3810000"/>
              <a:gd name="connsiteY10" fmla="*/ 1929605 h 3729629"/>
              <a:gd name="connsiteX11" fmla="*/ 61757 w 3810000"/>
              <a:gd name="connsiteY11" fmla="*/ 1344779 h 3729629"/>
              <a:gd name="connsiteX12" fmla="*/ 275913 w 3810000"/>
              <a:gd name="connsiteY12" fmla="*/ 940921 h 3729629"/>
              <a:gd name="connsiteX13" fmla="*/ 893683 w 3810000"/>
              <a:gd name="connsiteY13" fmla="*/ 210032 h 3729629"/>
              <a:gd name="connsiteX14" fmla="*/ 1625600 w 3810000"/>
              <a:gd name="connsiteY14" fmla="*/ 0 h 3729629"/>
              <a:gd name="connsiteX15" fmla="*/ 2407920 w 3810000"/>
              <a:gd name="connsiteY15" fmla="*/ 50005 h 3729629"/>
              <a:gd name="connsiteX16" fmla="*/ 3001978 w 3810000"/>
              <a:gd name="connsiteY16" fmla="*/ 370369 h 3729629"/>
              <a:gd name="connsiteX17" fmla="*/ 3359674 w 3810000"/>
              <a:gd name="connsiteY17" fmla="*/ 1171254 h 3729629"/>
              <a:gd name="connsiteX18" fmla="*/ 3436071 w 3810000"/>
              <a:gd name="connsiteY18" fmla="*/ 2214396 h 3729629"/>
              <a:gd name="connsiteX19" fmla="*/ 3373317 w 3810000"/>
              <a:gd name="connsiteY19" fmla="*/ 2660164 h 3729629"/>
              <a:gd name="connsiteX20" fmla="*/ 3306183 w 3810000"/>
              <a:gd name="connsiteY20" fmla="*/ 2911157 h 3729629"/>
              <a:gd name="connsiteX21" fmla="*/ 3277496 w 3810000"/>
              <a:gd name="connsiteY21" fmla="*/ 3007196 h 3729629"/>
              <a:gd name="connsiteX22" fmla="*/ 3809999 w 3810000"/>
              <a:gd name="connsiteY22" fmla="*/ 3236277 h 3729629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66650 w 3810000"/>
              <a:gd name="connsiteY7" fmla="*/ 3001646 h 3729312"/>
              <a:gd name="connsiteX8" fmla="*/ 152400 w 3810000"/>
              <a:gd name="connsiteY8" fmla="*/ 2559525 h 3729312"/>
              <a:gd name="connsiteX9" fmla="*/ 30480 w 3810000"/>
              <a:gd name="connsiteY9" fmla="*/ 2153125 h 3729312"/>
              <a:gd name="connsiteX10" fmla="*/ 0 w 3810000"/>
              <a:gd name="connsiteY10" fmla="*/ 1929605 h 3729312"/>
              <a:gd name="connsiteX11" fmla="*/ 61757 w 3810000"/>
              <a:gd name="connsiteY11" fmla="*/ 1344779 h 3729312"/>
              <a:gd name="connsiteX12" fmla="*/ 275913 w 3810000"/>
              <a:gd name="connsiteY12" fmla="*/ 940921 h 3729312"/>
              <a:gd name="connsiteX13" fmla="*/ 893683 w 3810000"/>
              <a:gd name="connsiteY13" fmla="*/ 210032 h 3729312"/>
              <a:gd name="connsiteX14" fmla="*/ 1625600 w 3810000"/>
              <a:gd name="connsiteY14" fmla="*/ 0 h 3729312"/>
              <a:gd name="connsiteX15" fmla="*/ 2407920 w 3810000"/>
              <a:gd name="connsiteY15" fmla="*/ 50005 h 3729312"/>
              <a:gd name="connsiteX16" fmla="*/ 3001978 w 3810000"/>
              <a:gd name="connsiteY16" fmla="*/ 370369 h 3729312"/>
              <a:gd name="connsiteX17" fmla="*/ 3359674 w 3810000"/>
              <a:gd name="connsiteY17" fmla="*/ 1171254 h 3729312"/>
              <a:gd name="connsiteX18" fmla="*/ 3436071 w 3810000"/>
              <a:gd name="connsiteY18" fmla="*/ 2214396 h 3729312"/>
              <a:gd name="connsiteX19" fmla="*/ 3373317 w 3810000"/>
              <a:gd name="connsiteY19" fmla="*/ 2660164 h 3729312"/>
              <a:gd name="connsiteX20" fmla="*/ 3306183 w 3810000"/>
              <a:gd name="connsiteY20" fmla="*/ 2911157 h 3729312"/>
              <a:gd name="connsiteX21" fmla="*/ 3277496 w 3810000"/>
              <a:gd name="connsiteY21" fmla="*/ 3007196 h 3729312"/>
              <a:gd name="connsiteX22" fmla="*/ 3809999 w 3810000"/>
              <a:gd name="connsiteY22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66650 w 3810000"/>
              <a:gd name="connsiteY7" fmla="*/ 3001646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929605 h 3729312"/>
              <a:gd name="connsiteX9" fmla="*/ 83357 w 3831600"/>
              <a:gd name="connsiteY9" fmla="*/ 1344779 h 3729312"/>
              <a:gd name="connsiteX10" fmla="*/ 297513 w 3831600"/>
              <a:gd name="connsiteY10" fmla="*/ 940921 h 3729312"/>
              <a:gd name="connsiteX11" fmla="*/ 915283 w 3831600"/>
              <a:gd name="connsiteY11" fmla="*/ 210032 h 3729312"/>
              <a:gd name="connsiteX12" fmla="*/ 1647200 w 3831600"/>
              <a:gd name="connsiteY12" fmla="*/ 0 h 3729312"/>
              <a:gd name="connsiteX13" fmla="*/ 2429520 w 3831600"/>
              <a:gd name="connsiteY13" fmla="*/ 50005 h 3729312"/>
              <a:gd name="connsiteX14" fmla="*/ 3023578 w 3831600"/>
              <a:gd name="connsiteY14" fmla="*/ 370369 h 3729312"/>
              <a:gd name="connsiteX15" fmla="*/ 3381274 w 3831600"/>
              <a:gd name="connsiteY15" fmla="*/ 1171254 h 3729312"/>
              <a:gd name="connsiteX16" fmla="*/ 3457671 w 3831600"/>
              <a:gd name="connsiteY16" fmla="*/ 2214396 h 3729312"/>
              <a:gd name="connsiteX17" fmla="*/ 3394917 w 3831600"/>
              <a:gd name="connsiteY17" fmla="*/ 2660164 h 3729312"/>
              <a:gd name="connsiteX18" fmla="*/ 3327783 w 3831600"/>
              <a:gd name="connsiteY18" fmla="*/ 2911157 h 3729312"/>
              <a:gd name="connsiteX19" fmla="*/ 3299096 w 3831600"/>
              <a:gd name="connsiteY19" fmla="*/ 3007196 h 3729312"/>
              <a:gd name="connsiteX20" fmla="*/ 3831599 w 3831600"/>
              <a:gd name="connsiteY20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929605 h 3729312"/>
              <a:gd name="connsiteX9" fmla="*/ 297513 w 3831600"/>
              <a:gd name="connsiteY9" fmla="*/ 940921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854197 h 3729312"/>
              <a:gd name="connsiteX9" fmla="*/ 297513 w 3831600"/>
              <a:gd name="connsiteY9" fmla="*/ 940921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854197 h 3729312"/>
              <a:gd name="connsiteX9" fmla="*/ 311558 w 3831600"/>
              <a:gd name="connsiteY9" fmla="*/ 841700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27607 w 3827607"/>
              <a:gd name="connsiteY0" fmla="*/ 3219925 h 3729312"/>
              <a:gd name="connsiteX1" fmla="*/ 3412740 w 3827607"/>
              <a:gd name="connsiteY1" fmla="*/ 3548539 h 3729312"/>
              <a:gd name="connsiteX2" fmla="*/ 3037818 w 3827607"/>
              <a:gd name="connsiteY2" fmla="*/ 3689508 h 3729312"/>
              <a:gd name="connsiteX3" fmla="*/ 2327215 w 3827607"/>
              <a:gd name="connsiteY3" fmla="*/ 3727442 h 3729312"/>
              <a:gd name="connsiteX4" fmla="*/ 1683548 w 3827607"/>
              <a:gd name="connsiteY4" fmla="*/ 3644413 h 3729312"/>
              <a:gd name="connsiteX5" fmla="*/ 1038687 w 3827607"/>
              <a:gd name="connsiteY5" fmla="*/ 3462165 h 3729312"/>
              <a:gd name="connsiteX6" fmla="*/ 260849 w 3827607"/>
              <a:gd name="connsiteY6" fmla="*/ 2950050 h 3729312"/>
              <a:gd name="connsiteX7" fmla="*/ 10635 w 3827607"/>
              <a:gd name="connsiteY7" fmla="*/ 2200752 h 3729312"/>
              <a:gd name="connsiteX8" fmla="*/ 17607 w 3827607"/>
              <a:gd name="connsiteY8" fmla="*/ 1854197 h 3729312"/>
              <a:gd name="connsiteX9" fmla="*/ 307565 w 3827607"/>
              <a:gd name="connsiteY9" fmla="*/ 841700 h 3729312"/>
              <a:gd name="connsiteX10" fmla="*/ 911290 w 3827607"/>
              <a:gd name="connsiteY10" fmla="*/ 210032 h 3729312"/>
              <a:gd name="connsiteX11" fmla="*/ 1643207 w 3827607"/>
              <a:gd name="connsiteY11" fmla="*/ 0 h 3729312"/>
              <a:gd name="connsiteX12" fmla="*/ 2425527 w 3827607"/>
              <a:gd name="connsiteY12" fmla="*/ 50005 h 3729312"/>
              <a:gd name="connsiteX13" fmla="*/ 3019585 w 3827607"/>
              <a:gd name="connsiteY13" fmla="*/ 370369 h 3729312"/>
              <a:gd name="connsiteX14" fmla="*/ 3377281 w 3827607"/>
              <a:gd name="connsiteY14" fmla="*/ 1171254 h 3729312"/>
              <a:gd name="connsiteX15" fmla="*/ 3453678 w 3827607"/>
              <a:gd name="connsiteY15" fmla="*/ 2214396 h 3729312"/>
              <a:gd name="connsiteX16" fmla="*/ 3390924 w 3827607"/>
              <a:gd name="connsiteY16" fmla="*/ 2660164 h 3729312"/>
              <a:gd name="connsiteX17" fmla="*/ 3323790 w 3827607"/>
              <a:gd name="connsiteY17" fmla="*/ 2911157 h 3729312"/>
              <a:gd name="connsiteX18" fmla="*/ 3295103 w 3827607"/>
              <a:gd name="connsiteY18" fmla="*/ 3007196 h 3729312"/>
              <a:gd name="connsiteX19" fmla="*/ 3827606 w 3827607"/>
              <a:gd name="connsiteY19" fmla="*/ 3236277 h 3729312"/>
              <a:gd name="connsiteX0" fmla="*/ 3833194 w 3833194"/>
              <a:gd name="connsiteY0" fmla="*/ 3219925 h 3729312"/>
              <a:gd name="connsiteX1" fmla="*/ 3418327 w 3833194"/>
              <a:gd name="connsiteY1" fmla="*/ 3548539 h 3729312"/>
              <a:gd name="connsiteX2" fmla="*/ 3043405 w 3833194"/>
              <a:gd name="connsiteY2" fmla="*/ 3689508 h 3729312"/>
              <a:gd name="connsiteX3" fmla="*/ 2332802 w 3833194"/>
              <a:gd name="connsiteY3" fmla="*/ 3727442 h 3729312"/>
              <a:gd name="connsiteX4" fmla="*/ 1689135 w 3833194"/>
              <a:gd name="connsiteY4" fmla="*/ 3644413 h 3729312"/>
              <a:gd name="connsiteX5" fmla="*/ 1044274 w 3833194"/>
              <a:gd name="connsiteY5" fmla="*/ 3462165 h 3729312"/>
              <a:gd name="connsiteX6" fmla="*/ 266436 w 3833194"/>
              <a:gd name="connsiteY6" fmla="*/ 2950050 h 3729312"/>
              <a:gd name="connsiteX7" fmla="*/ 16222 w 3833194"/>
              <a:gd name="connsiteY7" fmla="*/ 2200752 h 3729312"/>
              <a:gd name="connsiteX8" fmla="*/ 23194 w 3833194"/>
              <a:gd name="connsiteY8" fmla="*/ 1854197 h 3729312"/>
              <a:gd name="connsiteX9" fmla="*/ 313152 w 3833194"/>
              <a:gd name="connsiteY9" fmla="*/ 841700 h 3729312"/>
              <a:gd name="connsiteX10" fmla="*/ 916877 w 3833194"/>
              <a:gd name="connsiteY10" fmla="*/ 210032 h 3729312"/>
              <a:gd name="connsiteX11" fmla="*/ 1648794 w 3833194"/>
              <a:gd name="connsiteY11" fmla="*/ 0 h 3729312"/>
              <a:gd name="connsiteX12" fmla="*/ 2431114 w 3833194"/>
              <a:gd name="connsiteY12" fmla="*/ 50005 h 3729312"/>
              <a:gd name="connsiteX13" fmla="*/ 3025172 w 3833194"/>
              <a:gd name="connsiteY13" fmla="*/ 370369 h 3729312"/>
              <a:gd name="connsiteX14" fmla="*/ 3382868 w 3833194"/>
              <a:gd name="connsiteY14" fmla="*/ 1171254 h 3729312"/>
              <a:gd name="connsiteX15" fmla="*/ 3459265 w 3833194"/>
              <a:gd name="connsiteY15" fmla="*/ 2214396 h 3729312"/>
              <a:gd name="connsiteX16" fmla="*/ 3396511 w 3833194"/>
              <a:gd name="connsiteY16" fmla="*/ 2660164 h 3729312"/>
              <a:gd name="connsiteX17" fmla="*/ 3329377 w 3833194"/>
              <a:gd name="connsiteY17" fmla="*/ 2911157 h 3729312"/>
              <a:gd name="connsiteX18" fmla="*/ 3300690 w 3833194"/>
              <a:gd name="connsiteY18" fmla="*/ 3007196 h 3729312"/>
              <a:gd name="connsiteX19" fmla="*/ 3833193 w 3833194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15574 w 3835616"/>
              <a:gd name="connsiteY9" fmla="*/ 841700 h 3729312"/>
              <a:gd name="connsiteX10" fmla="*/ 919299 w 3835616"/>
              <a:gd name="connsiteY10" fmla="*/ 210032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919299 w 3835616"/>
              <a:gd name="connsiteY10" fmla="*/ 210032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171595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29746 w 3835616"/>
              <a:gd name="connsiteY19" fmla="*/ 3216376 h 3729312"/>
              <a:gd name="connsiteX0" fmla="*/ 3835616 w 3841659"/>
              <a:gd name="connsiteY0" fmla="*/ 3219925 h 3729312"/>
              <a:gd name="connsiteX1" fmla="*/ 3420749 w 3841659"/>
              <a:gd name="connsiteY1" fmla="*/ 3548539 h 3729312"/>
              <a:gd name="connsiteX2" fmla="*/ 3045827 w 3841659"/>
              <a:gd name="connsiteY2" fmla="*/ 3689508 h 3729312"/>
              <a:gd name="connsiteX3" fmla="*/ 2335224 w 3841659"/>
              <a:gd name="connsiteY3" fmla="*/ 3727442 h 3729312"/>
              <a:gd name="connsiteX4" fmla="*/ 1691557 w 3841659"/>
              <a:gd name="connsiteY4" fmla="*/ 3644413 h 3729312"/>
              <a:gd name="connsiteX5" fmla="*/ 1046696 w 3841659"/>
              <a:gd name="connsiteY5" fmla="*/ 3462165 h 3729312"/>
              <a:gd name="connsiteX6" fmla="*/ 268858 w 3841659"/>
              <a:gd name="connsiteY6" fmla="*/ 2950050 h 3729312"/>
              <a:gd name="connsiteX7" fmla="*/ 18644 w 3841659"/>
              <a:gd name="connsiteY7" fmla="*/ 2200752 h 3729312"/>
              <a:gd name="connsiteX8" fmla="*/ 30297 w 3841659"/>
              <a:gd name="connsiteY8" fmla="*/ 1762911 h 3729312"/>
              <a:gd name="connsiteX9" fmla="*/ 301529 w 3841659"/>
              <a:gd name="connsiteY9" fmla="*/ 901232 h 3729312"/>
              <a:gd name="connsiteX10" fmla="*/ 717992 w 3841659"/>
              <a:gd name="connsiteY10" fmla="*/ 341005 h 3729312"/>
              <a:gd name="connsiteX11" fmla="*/ 1651216 w 3841659"/>
              <a:gd name="connsiteY11" fmla="*/ 0 h 3729312"/>
              <a:gd name="connsiteX12" fmla="*/ 2433536 w 3841659"/>
              <a:gd name="connsiteY12" fmla="*/ 50005 h 3729312"/>
              <a:gd name="connsiteX13" fmla="*/ 3027594 w 3841659"/>
              <a:gd name="connsiteY13" fmla="*/ 370369 h 3729312"/>
              <a:gd name="connsiteX14" fmla="*/ 3385290 w 3841659"/>
              <a:gd name="connsiteY14" fmla="*/ 1171254 h 3729312"/>
              <a:gd name="connsiteX15" fmla="*/ 3461687 w 3841659"/>
              <a:gd name="connsiteY15" fmla="*/ 2214396 h 3729312"/>
              <a:gd name="connsiteX16" fmla="*/ 3398933 w 3841659"/>
              <a:gd name="connsiteY16" fmla="*/ 2660164 h 3729312"/>
              <a:gd name="connsiteX17" fmla="*/ 3331799 w 3841659"/>
              <a:gd name="connsiteY17" fmla="*/ 2911157 h 3729312"/>
              <a:gd name="connsiteX18" fmla="*/ 3303112 w 3841659"/>
              <a:gd name="connsiteY18" fmla="*/ 3007196 h 3729312"/>
              <a:gd name="connsiteX19" fmla="*/ 3841659 w 3841659"/>
              <a:gd name="connsiteY19" fmla="*/ 3223109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762243 w 3835616"/>
              <a:gd name="connsiteY19" fmla="*/ 3112020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03112 w 3841661"/>
              <a:gd name="connsiteY18" fmla="*/ 3007196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03112 w 3841661"/>
              <a:gd name="connsiteY18" fmla="*/ 3007196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65486"/>
              <a:gd name="connsiteY0" fmla="*/ 3219925 h 3729312"/>
              <a:gd name="connsiteX1" fmla="*/ 3420749 w 3865486"/>
              <a:gd name="connsiteY1" fmla="*/ 3548539 h 3729312"/>
              <a:gd name="connsiteX2" fmla="*/ 3045827 w 3865486"/>
              <a:gd name="connsiteY2" fmla="*/ 3689508 h 3729312"/>
              <a:gd name="connsiteX3" fmla="*/ 2335224 w 3865486"/>
              <a:gd name="connsiteY3" fmla="*/ 3727442 h 3729312"/>
              <a:gd name="connsiteX4" fmla="*/ 1691557 w 3865486"/>
              <a:gd name="connsiteY4" fmla="*/ 3644413 h 3729312"/>
              <a:gd name="connsiteX5" fmla="*/ 1046696 w 3865486"/>
              <a:gd name="connsiteY5" fmla="*/ 3462165 h 3729312"/>
              <a:gd name="connsiteX6" fmla="*/ 268858 w 3865486"/>
              <a:gd name="connsiteY6" fmla="*/ 2950050 h 3729312"/>
              <a:gd name="connsiteX7" fmla="*/ 18644 w 3865486"/>
              <a:gd name="connsiteY7" fmla="*/ 2200752 h 3729312"/>
              <a:gd name="connsiteX8" fmla="*/ 30297 w 3865486"/>
              <a:gd name="connsiteY8" fmla="*/ 1762911 h 3729312"/>
              <a:gd name="connsiteX9" fmla="*/ 301529 w 3865486"/>
              <a:gd name="connsiteY9" fmla="*/ 901232 h 3729312"/>
              <a:gd name="connsiteX10" fmla="*/ 717992 w 3865486"/>
              <a:gd name="connsiteY10" fmla="*/ 341005 h 3729312"/>
              <a:gd name="connsiteX11" fmla="*/ 1651216 w 3865486"/>
              <a:gd name="connsiteY11" fmla="*/ 0 h 3729312"/>
              <a:gd name="connsiteX12" fmla="*/ 2433536 w 3865486"/>
              <a:gd name="connsiteY12" fmla="*/ 50005 h 3729312"/>
              <a:gd name="connsiteX13" fmla="*/ 3027594 w 3865486"/>
              <a:gd name="connsiteY13" fmla="*/ 370369 h 3729312"/>
              <a:gd name="connsiteX14" fmla="*/ 3385290 w 3865486"/>
              <a:gd name="connsiteY14" fmla="*/ 1171254 h 3729312"/>
              <a:gd name="connsiteX15" fmla="*/ 3461687 w 3865486"/>
              <a:gd name="connsiteY15" fmla="*/ 2214396 h 3729312"/>
              <a:gd name="connsiteX16" fmla="*/ 3398933 w 3865486"/>
              <a:gd name="connsiteY16" fmla="*/ 2660164 h 3729312"/>
              <a:gd name="connsiteX17" fmla="*/ 3331799 w 3865486"/>
              <a:gd name="connsiteY17" fmla="*/ 2911157 h 3729312"/>
              <a:gd name="connsiteX18" fmla="*/ 3865486 w 3865486"/>
              <a:gd name="connsiteY18" fmla="*/ 313895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430700 w 3837690"/>
              <a:gd name="connsiteY16" fmla="*/ 2656798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430700 w 3837690"/>
              <a:gd name="connsiteY16" fmla="*/ 2656798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576"/>
              <a:gd name="connsiteX1" fmla="*/ 3416779 w 3837690"/>
              <a:gd name="connsiteY1" fmla="*/ 3528340 h 3729576"/>
              <a:gd name="connsiteX2" fmla="*/ 3045827 w 3837690"/>
              <a:gd name="connsiteY2" fmla="*/ 3689508 h 3729576"/>
              <a:gd name="connsiteX3" fmla="*/ 2335224 w 3837690"/>
              <a:gd name="connsiteY3" fmla="*/ 3727442 h 3729576"/>
              <a:gd name="connsiteX4" fmla="*/ 1691557 w 3837690"/>
              <a:gd name="connsiteY4" fmla="*/ 3644413 h 3729576"/>
              <a:gd name="connsiteX5" fmla="*/ 1046696 w 3837690"/>
              <a:gd name="connsiteY5" fmla="*/ 3462165 h 3729576"/>
              <a:gd name="connsiteX6" fmla="*/ 268858 w 3837690"/>
              <a:gd name="connsiteY6" fmla="*/ 2950050 h 3729576"/>
              <a:gd name="connsiteX7" fmla="*/ 18644 w 3837690"/>
              <a:gd name="connsiteY7" fmla="*/ 2200752 h 3729576"/>
              <a:gd name="connsiteX8" fmla="*/ 30297 w 3837690"/>
              <a:gd name="connsiteY8" fmla="*/ 1762911 h 3729576"/>
              <a:gd name="connsiteX9" fmla="*/ 301529 w 3837690"/>
              <a:gd name="connsiteY9" fmla="*/ 901232 h 3729576"/>
              <a:gd name="connsiteX10" fmla="*/ 717992 w 3837690"/>
              <a:gd name="connsiteY10" fmla="*/ 341005 h 3729576"/>
              <a:gd name="connsiteX11" fmla="*/ 1651216 w 3837690"/>
              <a:gd name="connsiteY11" fmla="*/ 0 h 3729576"/>
              <a:gd name="connsiteX12" fmla="*/ 2433536 w 3837690"/>
              <a:gd name="connsiteY12" fmla="*/ 50005 h 3729576"/>
              <a:gd name="connsiteX13" fmla="*/ 3027594 w 3837690"/>
              <a:gd name="connsiteY13" fmla="*/ 370369 h 3729576"/>
              <a:gd name="connsiteX14" fmla="*/ 3385290 w 3837690"/>
              <a:gd name="connsiteY14" fmla="*/ 1171254 h 3729576"/>
              <a:gd name="connsiteX15" fmla="*/ 3461687 w 3837690"/>
              <a:gd name="connsiteY15" fmla="*/ 2214396 h 3729576"/>
              <a:gd name="connsiteX16" fmla="*/ 3430700 w 3837690"/>
              <a:gd name="connsiteY16" fmla="*/ 2656798 h 3729576"/>
              <a:gd name="connsiteX17" fmla="*/ 3292091 w 3837690"/>
              <a:gd name="connsiteY17" fmla="*/ 2978484 h 3729576"/>
              <a:gd name="connsiteX18" fmla="*/ 3837690 w 3837690"/>
              <a:gd name="connsiteY18" fmla="*/ 3213012 h 3729576"/>
              <a:gd name="connsiteX0" fmla="*/ 3835616 w 3837690"/>
              <a:gd name="connsiteY0" fmla="*/ 3219925 h 3727718"/>
              <a:gd name="connsiteX1" fmla="*/ 3416779 w 3837690"/>
              <a:gd name="connsiteY1" fmla="*/ 3528340 h 3727718"/>
              <a:gd name="connsiteX2" fmla="*/ 2986264 w 3837690"/>
              <a:gd name="connsiteY2" fmla="*/ 3665944 h 3727718"/>
              <a:gd name="connsiteX3" fmla="*/ 2335224 w 3837690"/>
              <a:gd name="connsiteY3" fmla="*/ 3727442 h 3727718"/>
              <a:gd name="connsiteX4" fmla="*/ 1691557 w 3837690"/>
              <a:gd name="connsiteY4" fmla="*/ 3644413 h 3727718"/>
              <a:gd name="connsiteX5" fmla="*/ 1046696 w 3837690"/>
              <a:gd name="connsiteY5" fmla="*/ 3462165 h 3727718"/>
              <a:gd name="connsiteX6" fmla="*/ 268858 w 3837690"/>
              <a:gd name="connsiteY6" fmla="*/ 2950050 h 3727718"/>
              <a:gd name="connsiteX7" fmla="*/ 18644 w 3837690"/>
              <a:gd name="connsiteY7" fmla="*/ 2200752 h 3727718"/>
              <a:gd name="connsiteX8" fmla="*/ 30297 w 3837690"/>
              <a:gd name="connsiteY8" fmla="*/ 1762911 h 3727718"/>
              <a:gd name="connsiteX9" fmla="*/ 301529 w 3837690"/>
              <a:gd name="connsiteY9" fmla="*/ 901232 h 3727718"/>
              <a:gd name="connsiteX10" fmla="*/ 717992 w 3837690"/>
              <a:gd name="connsiteY10" fmla="*/ 341005 h 3727718"/>
              <a:gd name="connsiteX11" fmla="*/ 1651216 w 3837690"/>
              <a:gd name="connsiteY11" fmla="*/ 0 h 3727718"/>
              <a:gd name="connsiteX12" fmla="*/ 2433536 w 3837690"/>
              <a:gd name="connsiteY12" fmla="*/ 50005 h 3727718"/>
              <a:gd name="connsiteX13" fmla="*/ 3027594 w 3837690"/>
              <a:gd name="connsiteY13" fmla="*/ 370369 h 3727718"/>
              <a:gd name="connsiteX14" fmla="*/ 3385290 w 3837690"/>
              <a:gd name="connsiteY14" fmla="*/ 1171254 h 3727718"/>
              <a:gd name="connsiteX15" fmla="*/ 3461687 w 3837690"/>
              <a:gd name="connsiteY15" fmla="*/ 2214396 h 3727718"/>
              <a:gd name="connsiteX16" fmla="*/ 3430700 w 3837690"/>
              <a:gd name="connsiteY16" fmla="*/ 2656798 h 3727718"/>
              <a:gd name="connsiteX17" fmla="*/ 3292091 w 3837690"/>
              <a:gd name="connsiteY17" fmla="*/ 2978484 h 3727718"/>
              <a:gd name="connsiteX18" fmla="*/ 3837690 w 3837690"/>
              <a:gd name="connsiteY18" fmla="*/ 3213012 h 3727718"/>
              <a:gd name="connsiteX0" fmla="*/ 3835616 w 3837690"/>
              <a:gd name="connsiteY0" fmla="*/ 3219925 h 3727718"/>
              <a:gd name="connsiteX1" fmla="*/ 3416779 w 3837690"/>
              <a:gd name="connsiteY1" fmla="*/ 3528340 h 3727718"/>
              <a:gd name="connsiteX2" fmla="*/ 2986264 w 3837690"/>
              <a:gd name="connsiteY2" fmla="*/ 3665944 h 3727718"/>
              <a:gd name="connsiteX3" fmla="*/ 2335224 w 3837690"/>
              <a:gd name="connsiteY3" fmla="*/ 3727442 h 3727718"/>
              <a:gd name="connsiteX4" fmla="*/ 1691557 w 3837690"/>
              <a:gd name="connsiteY4" fmla="*/ 3644413 h 3727718"/>
              <a:gd name="connsiteX5" fmla="*/ 1046696 w 3837690"/>
              <a:gd name="connsiteY5" fmla="*/ 3462165 h 3727718"/>
              <a:gd name="connsiteX6" fmla="*/ 268858 w 3837690"/>
              <a:gd name="connsiteY6" fmla="*/ 2950050 h 3727718"/>
              <a:gd name="connsiteX7" fmla="*/ 18644 w 3837690"/>
              <a:gd name="connsiteY7" fmla="*/ 2200752 h 3727718"/>
              <a:gd name="connsiteX8" fmla="*/ 30297 w 3837690"/>
              <a:gd name="connsiteY8" fmla="*/ 1762911 h 3727718"/>
              <a:gd name="connsiteX9" fmla="*/ 301529 w 3837690"/>
              <a:gd name="connsiteY9" fmla="*/ 901232 h 3727718"/>
              <a:gd name="connsiteX10" fmla="*/ 717992 w 3837690"/>
              <a:gd name="connsiteY10" fmla="*/ 341005 h 3727718"/>
              <a:gd name="connsiteX11" fmla="*/ 1651216 w 3837690"/>
              <a:gd name="connsiteY11" fmla="*/ 0 h 3727718"/>
              <a:gd name="connsiteX12" fmla="*/ 2433536 w 3837690"/>
              <a:gd name="connsiteY12" fmla="*/ 50005 h 3727718"/>
              <a:gd name="connsiteX13" fmla="*/ 3027594 w 3837690"/>
              <a:gd name="connsiteY13" fmla="*/ 370369 h 3727718"/>
              <a:gd name="connsiteX14" fmla="*/ 3385290 w 3837690"/>
              <a:gd name="connsiteY14" fmla="*/ 1171254 h 3727718"/>
              <a:gd name="connsiteX15" fmla="*/ 3461687 w 3837690"/>
              <a:gd name="connsiteY15" fmla="*/ 2214396 h 3727718"/>
              <a:gd name="connsiteX16" fmla="*/ 3430700 w 3837690"/>
              <a:gd name="connsiteY16" fmla="*/ 2656798 h 3727718"/>
              <a:gd name="connsiteX17" fmla="*/ 3292091 w 3837690"/>
              <a:gd name="connsiteY17" fmla="*/ 2978484 h 3727718"/>
              <a:gd name="connsiteX18" fmla="*/ 3837690 w 3837690"/>
              <a:gd name="connsiteY18" fmla="*/ 3223110 h 3727718"/>
              <a:gd name="connsiteX0" fmla="*/ 3835616 w 3837690"/>
              <a:gd name="connsiteY0" fmla="*/ 3219925 h 3729804"/>
              <a:gd name="connsiteX1" fmla="*/ 3416779 w 3837690"/>
              <a:gd name="connsiteY1" fmla="*/ 3528340 h 3729804"/>
              <a:gd name="connsiteX2" fmla="*/ 2964477 w 3837690"/>
              <a:gd name="connsiteY2" fmla="*/ 3558897 h 3729804"/>
              <a:gd name="connsiteX3" fmla="*/ 2335224 w 3837690"/>
              <a:gd name="connsiteY3" fmla="*/ 3727442 h 3729804"/>
              <a:gd name="connsiteX4" fmla="*/ 1691557 w 3837690"/>
              <a:gd name="connsiteY4" fmla="*/ 3644413 h 3729804"/>
              <a:gd name="connsiteX5" fmla="*/ 1046696 w 3837690"/>
              <a:gd name="connsiteY5" fmla="*/ 3462165 h 3729804"/>
              <a:gd name="connsiteX6" fmla="*/ 268858 w 3837690"/>
              <a:gd name="connsiteY6" fmla="*/ 2950050 h 3729804"/>
              <a:gd name="connsiteX7" fmla="*/ 18644 w 3837690"/>
              <a:gd name="connsiteY7" fmla="*/ 2200752 h 3729804"/>
              <a:gd name="connsiteX8" fmla="*/ 30297 w 3837690"/>
              <a:gd name="connsiteY8" fmla="*/ 1762911 h 3729804"/>
              <a:gd name="connsiteX9" fmla="*/ 301529 w 3837690"/>
              <a:gd name="connsiteY9" fmla="*/ 901232 h 3729804"/>
              <a:gd name="connsiteX10" fmla="*/ 717992 w 3837690"/>
              <a:gd name="connsiteY10" fmla="*/ 341005 h 3729804"/>
              <a:gd name="connsiteX11" fmla="*/ 1651216 w 3837690"/>
              <a:gd name="connsiteY11" fmla="*/ 0 h 3729804"/>
              <a:gd name="connsiteX12" fmla="*/ 2433536 w 3837690"/>
              <a:gd name="connsiteY12" fmla="*/ 50005 h 3729804"/>
              <a:gd name="connsiteX13" fmla="*/ 3027594 w 3837690"/>
              <a:gd name="connsiteY13" fmla="*/ 370369 h 3729804"/>
              <a:gd name="connsiteX14" fmla="*/ 3385290 w 3837690"/>
              <a:gd name="connsiteY14" fmla="*/ 1171254 h 3729804"/>
              <a:gd name="connsiteX15" fmla="*/ 3461687 w 3837690"/>
              <a:gd name="connsiteY15" fmla="*/ 2214396 h 3729804"/>
              <a:gd name="connsiteX16" fmla="*/ 3430700 w 3837690"/>
              <a:gd name="connsiteY16" fmla="*/ 2656798 h 3729804"/>
              <a:gd name="connsiteX17" fmla="*/ 3292091 w 3837690"/>
              <a:gd name="connsiteY17" fmla="*/ 2978484 h 3729804"/>
              <a:gd name="connsiteX18" fmla="*/ 3837690 w 3837690"/>
              <a:gd name="connsiteY18" fmla="*/ 3223110 h 3729804"/>
              <a:gd name="connsiteX0" fmla="*/ 3835616 w 3837690"/>
              <a:gd name="connsiteY0" fmla="*/ 3219925 h 3728640"/>
              <a:gd name="connsiteX1" fmla="*/ 3416779 w 3837690"/>
              <a:gd name="connsiteY1" fmla="*/ 3528340 h 3728640"/>
              <a:gd name="connsiteX2" fmla="*/ 2964477 w 3837690"/>
              <a:gd name="connsiteY2" fmla="*/ 3558897 h 3728640"/>
              <a:gd name="connsiteX3" fmla="*/ 2335224 w 3837690"/>
              <a:gd name="connsiteY3" fmla="*/ 3727442 h 3728640"/>
              <a:gd name="connsiteX4" fmla="*/ 1046696 w 3837690"/>
              <a:gd name="connsiteY4" fmla="*/ 3462165 h 3728640"/>
              <a:gd name="connsiteX5" fmla="*/ 268858 w 3837690"/>
              <a:gd name="connsiteY5" fmla="*/ 2950050 h 3728640"/>
              <a:gd name="connsiteX6" fmla="*/ 18644 w 3837690"/>
              <a:gd name="connsiteY6" fmla="*/ 2200752 h 3728640"/>
              <a:gd name="connsiteX7" fmla="*/ 30297 w 3837690"/>
              <a:gd name="connsiteY7" fmla="*/ 1762911 h 3728640"/>
              <a:gd name="connsiteX8" fmla="*/ 301529 w 3837690"/>
              <a:gd name="connsiteY8" fmla="*/ 901232 h 3728640"/>
              <a:gd name="connsiteX9" fmla="*/ 717992 w 3837690"/>
              <a:gd name="connsiteY9" fmla="*/ 341005 h 3728640"/>
              <a:gd name="connsiteX10" fmla="*/ 1651216 w 3837690"/>
              <a:gd name="connsiteY10" fmla="*/ 0 h 3728640"/>
              <a:gd name="connsiteX11" fmla="*/ 2433536 w 3837690"/>
              <a:gd name="connsiteY11" fmla="*/ 50005 h 3728640"/>
              <a:gd name="connsiteX12" fmla="*/ 3027594 w 3837690"/>
              <a:gd name="connsiteY12" fmla="*/ 370369 h 3728640"/>
              <a:gd name="connsiteX13" fmla="*/ 3385290 w 3837690"/>
              <a:gd name="connsiteY13" fmla="*/ 1171254 h 3728640"/>
              <a:gd name="connsiteX14" fmla="*/ 3461687 w 3837690"/>
              <a:gd name="connsiteY14" fmla="*/ 2214396 h 3728640"/>
              <a:gd name="connsiteX15" fmla="*/ 3430700 w 3837690"/>
              <a:gd name="connsiteY15" fmla="*/ 2656798 h 3728640"/>
              <a:gd name="connsiteX16" fmla="*/ 3292091 w 3837690"/>
              <a:gd name="connsiteY16" fmla="*/ 2978484 h 3728640"/>
              <a:gd name="connsiteX17" fmla="*/ 3837690 w 3837690"/>
              <a:gd name="connsiteY17" fmla="*/ 3223110 h 3728640"/>
              <a:gd name="connsiteX0" fmla="*/ 3835616 w 3837690"/>
              <a:gd name="connsiteY0" fmla="*/ 3219925 h 3728656"/>
              <a:gd name="connsiteX1" fmla="*/ 3417487 w 3837690"/>
              <a:gd name="connsiteY1" fmla="*/ 3513956 h 3728656"/>
              <a:gd name="connsiteX2" fmla="*/ 2964477 w 3837690"/>
              <a:gd name="connsiteY2" fmla="*/ 3558897 h 3728656"/>
              <a:gd name="connsiteX3" fmla="*/ 2335224 w 3837690"/>
              <a:gd name="connsiteY3" fmla="*/ 3727442 h 3728656"/>
              <a:gd name="connsiteX4" fmla="*/ 1046696 w 3837690"/>
              <a:gd name="connsiteY4" fmla="*/ 3462165 h 3728656"/>
              <a:gd name="connsiteX5" fmla="*/ 268858 w 3837690"/>
              <a:gd name="connsiteY5" fmla="*/ 2950050 h 3728656"/>
              <a:gd name="connsiteX6" fmla="*/ 18644 w 3837690"/>
              <a:gd name="connsiteY6" fmla="*/ 2200752 h 3728656"/>
              <a:gd name="connsiteX7" fmla="*/ 30297 w 3837690"/>
              <a:gd name="connsiteY7" fmla="*/ 1762911 h 3728656"/>
              <a:gd name="connsiteX8" fmla="*/ 301529 w 3837690"/>
              <a:gd name="connsiteY8" fmla="*/ 901232 h 3728656"/>
              <a:gd name="connsiteX9" fmla="*/ 717992 w 3837690"/>
              <a:gd name="connsiteY9" fmla="*/ 341005 h 3728656"/>
              <a:gd name="connsiteX10" fmla="*/ 1651216 w 3837690"/>
              <a:gd name="connsiteY10" fmla="*/ 0 h 3728656"/>
              <a:gd name="connsiteX11" fmla="*/ 2433536 w 3837690"/>
              <a:gd name="connsiteY11" fmla="*/ 50005 h 3728656"/>
              <a:gd name="connsiteX12" fmla="*/ 3027594 w 3837690"/>
              <a:gd name="connsiteY12" fmla="*/ 370369 h 3728656"/>
              <a:gd name="connsiteX13" fmla="*/ 3385290 w 3837690"/>
              <a:gd name="connsiteY13" fmla="*/ 1171254 h 3728656"/>
              <a:gd name="connsiteX14" fmla="*/ 3461687 w 3837690"/>
              <a:gd name="connsiteY14" fmla="*/ 2214396 h 3728656"/>
              <a:gd name="connsiteX15" fmla="*/ 3430700 w 3837690"/>
              <a:gd name="connsiteY15" fmla="*/ 2656798 h 3728656"/>
              <a:gd name="connsiteX16" fmla="*/ 3292091 w 3837690"/>
              <a:gd name="connsiteY16" fmla="*/ 2978484 h 3728656"/>
              <a:gd name="connsiteX17" fmla="*/ 3837690 w 3837690"/>
              <a:gd name="connsiteY17" fmla="*/ 3223110 h 3728656"/>
              <a:gd name="connsiteX0" fmla="*/ 3835616 w 3835616"/>
              <a:gd name="connsiteY0" fmla="*/ 3219925 h 3728656"/>
              <a:gd name="connsiteX1" fmla="*/ 3417487 w 3835616"/>
              <a:gd name="connsiteY1" fmla="*/ 3513956 h 3728656"/>
              <a:gd name="connsiteX2" fmla="*/ 2964477 w 3835616"/>
              <a:gd name="connsiteY2" fmla="*/ 3558897 h 3728656"/>
              <a:gd name="connsiteX3" fmla="*/ 2335224 w 3835616"/>
              <a:gd name="connsiteY3" fmla="*/ 3727442 h 3728656"/>
              <a:gd name="connsiteX4" fmla="*/ 1046696 w 3835616"/>
              <a:gd name="connsiteY4" fmla="*/ 3462165 h 3728656"/>
              <a:gd name="connsiteX5" fmla="*/ 268858 w 3835616"/>
              <a:gd name="connsiteY5" fmla="*/ 2950050 h 3728656"/>
              <a:gd name="connsiteX6" fmla="*/ 18644 w 3835616"/>
              <a:gd name="connsiteY6" fmla="*/ 2200752 h 3728656"/>
              <a:gd name="connsiteX7" fmla="*/ 30297 w 3835616"/>
              <a:gd name="connsiteY7" fmla="*/ 1762911 h 3728656"/>
              <a:gd name="connsiteX8" fmla="*/ 301529 w 3835616"/>
              <a:gd name="connsiteY8" fmla="*/ 901232 h 3728656"/>
              <a:gd name="connsiteX9" fmla="*/ 717992 w 3835616"/>
              <a:gd name="connsiteY9" fmla="*/ 341005 h 3728656"/>
              <a:gd name="connsiteX10" fmla="*/ 1651216 w 3835616"/>
              <a:gd name="connsiteY10" fmla="*/ 0 h 3728656"/>
              <a:gd name="connsiteX11" fmla="*/ 2433536 w 3835616"/>
              <a:gd name="connsiteY11" fmla="*/ 50005 h 3728656"/>
              <a:gd name="connsiteX12" fmla="*/ 3027594 w 3835616"/>
              <a:gd name="connsiteY12" fmla="*/ 370369 h 3728656"/>
              <a:gd name="connsiteX13" fmla="*/ 3385290 w 3835616"/>
              <a:gd name="connsiteY13" fmla="*/ 1171254 h 3728656"/>
              <a:gd name="connsiteX14" fmla="*/ 3461687 w 3835616"/>
              <a:gd name="connsiteY14" fmla="*/ 2214396 h 3728656"/>
              <a:gd name="connsiteX15" fmla="*/ 3430700 w 3835616"/>
              <a:gd name="connsiteY15" fmla="*/ 2656798 h 3728656"/>
              <a:gd name="connsiteX16" fmla="*/ 3292091 w 3835616"/>
              <a:gd name="connsiteY16" fmla="*/ 2978484 h 3728656"/>
              <a:gd name="connsiteX17" fmla="*/ 3751780 w 3835616"/>
              <a:gd name="connsiteY17" fmla="*/ 3256428 h 3728656"/>
              <a:gd name="connsiteX0" fmla="*/ 3835616 w 3835616"/>
              <a:gd name="connsiteY0" fmla="*/ 3219925 h 3729924"/>
              <a:gd name="connsiteX1" fmla="*/ 3417487 w 3835616"/>
              <a:gd name="connsiteY1" fmla="*/ 3513956 h 3729924"/>
              <a:gd name="connsiteX2" fmla="*/ 2964477 w 3835616"/>
              <a:gd name="connsiteY2" fmla="*/ 3558897 h 3729924"/>
              <a:gd name="connsiteX3" fmla="*/ 2222800 w 3835616"/>
              <a:gd name="connsiteY3" fmla="*/ 3728717 h 3729924"/>
              <a:gd name="connsiteX4" fmla="*/ 1046696 w 3835616"/>
              <a:gd name="connsiteY4" fmla="*/ 3462165 h 3729924"/>
              <a:gd name="connsiteX5" fmla="*/ 268858 w 3835616"/>
              <a:gd name="connsiteY5" fmla="*/ 2950050 h 3729924"/>
              <a:gd name="connsiteX6" fmla="*/ 18644 w 3835616"/>
              <a:gd name="connsiteY6" fmla="*/ 2200752 h 3729924"/>
              <a:gd name="connsiteX7" fmla="*/ 30297 w 3835616"/>
              <a:gd name="connsiteY7" fmla="*/ 1762911 h 3729924"/>
              <a:gd name="connsiteX8" fmla="*/ 301529 w 3835616"/>
              <a:gd name="connsiteY8" fmla="*/ 901232 h 3729924"/>
              <a:gd name="connsiteX9" fmla="*/ 717992 w 3835616"/>
              <a:gd name="connsiteY9" fmla="*/ 341005 h 3729924"/>
              <a:gd name="connsiteX10" fmla="*/ 1651216 w 3835616"/>
              <a:gd name="connsiteY10" fmla="*/ 0 h 3729924"/>
              <a:gd name="connsiteX11" fmla="*/ 2433536 w 3835616"/>
              <a:gd name="connsiteY11" fmla="*/ 50005 h 3729924"/>
              <a:gd name="connsiteX12" fmla="*/ 3027594 w 3835616"/>
              <a:gd name="connsiteY12" fmla="*/ 370369 h 3729924"/>
              <a:gd name="connsiteX13" fmla="*/ 3385290 w 3835616"/>
              <a:gd name="connsiteY13" fmla="*/ 1171254 h 3729924"/>
              <a:gd name="connsiteX14" fmla="*/ 3461687 w 3835616"/>
              <a:gd name="connsiteY14" fmla="*/ 2214396 h 3729924"/>
              <a:gd name="connsiteX15" fmla="*/ 3430700 w 3835616"/>
              <a:gd name="connsiteY15" fmla="*/ 2656798 h 3729924"/>
              <a:gd name="connsiteX16" fmla="*/ 3292091 w 3835616"/>
              <a:gd name="connsiteY16" fmla="*/ 2978484 h 3729924"/>
              <a:gd name="connsiteX17" fmla="*/ 3751780 w 3835616"/>
              <a:gd name="connsiteY17" fmla="*/ 3256428 h 3729924"/>
              <a:gd name="connsiteX0" fmla="*/ 3835616 w 3835616"/>
              <a:gd name="connsiteY0" fmla="*/ 3219925 h 3731978"/>
              <a:gd name="connsiteX1" fmla="*/ 3417487 w 3835616"/>
              <a:gd name="connsiteY1" fmla="*/ 3513956 h 3731978"/>
              <a:gd name="connsiteX2" fmla="*/ 2964477 w 3835616"/>
              <a:gd name="connsiteY2" fmla="*/ 3558897 h 3731978"/>
              <a:gd name="connsiteX3" fmla="*/ 2222800 w 3835616"/>
              <a:gd name="connsiteY3" fmla="*/ 3728717 h 3731978"/>
              <a:gd name="connsiteX4" fmla="*/ 1046696 w 3835616"/>
              <a:gd name="connsiteY4" fmla="*/ 3462165 h 3731978"/>
              <a:gd name="connsiteX5" fmla="*/ 268858 w 3835616"/>
              <a:gd name="connsiteY5" fmla="*/ 2950050 h 3731978"/>
              <a:gd name="connsiteX6" fmla="*/ 18644 w 3835616"/>
              <a:gd name="connsiteY6" fmla="*/ 2200752 h 3731978"/>
              <a:gd name="connsiteX7" fmla="*/ 30297 w 3835616"/>
              <a:gd name="connsiteY7" fmla="*/ 1762911 h 3731978"/>
              <a:gd name="connsiteX8" fmla="*/ 301529 w 3835616"/>
              <a:gd name="connsiteY8" fmla="*/ 901232 h 3731978"/>
              <a:gd name="connsiteX9" fmla="*/ 717992 w 3835616"/>
              <a:gd name="connsiteY9" fmla="*/ 341005 h 3731978"/>
              <a:gd name="connsiteX10" fmla="*/ 1651216 w 3835616"/>
              <a:gd name="connsiteY10" fmla="*/ 0 h 3731978"/>
              <a:gd name="connsiteX11" fmla="*/ 2433536 w 3835616"/>
              <a:gd name="connsiteY11" fmla="*/ 50005 h 3731978"/>
              <a:gd name="connsiteX12" fmla="*/ 3027594 w 3835616"/>
              <a:gd name="connsiteY12" fmla="*/ 370369 h 3731978"/>
              <a:gd name="connsiteX13" fmla="*/ 3385290 w 3835616"/>
              <a:gd name="connsiteY13" fmla="*/ 1171254 h 3731978"/>
              <a:gd name="connsiteX14" fmla="*/ 3461687 w 3835616"/>
              <a:gd name="connsiteY14" fmla="*/ 2214396 h 3731978"/>
              <a:gd name="connsiteX15" fmla="*/ 3430700 w 3835616"/>
              <a:gd name="connsiteY15" fmla="*/ 2656798 h 3731978"/>
              <a:gd name="connsiteX16" fmla="*/ 3292091 w 3835616"/>
              <a:gd name="connsiteY16" fmla="*/ 2978484 h 3731978"/>
              <a:gd name="connsiteX17" fmla="*/ 3751780 w 3835616"/>
              <a:gd name="connsiteY17" fmla="*/ 3256428 h 3731978"/>
              <a:gd name="connsiteX0" fmla="*/ 3835616 w 3835616"/>
              <a:gd name="connsiteY0" fmla="*/ 3219925 h 3731979"/>
              <a:gd name="connsiteX1" fmla="*/ 3417487 w 3835616"/>
              <a:gd name="connsiteY1" fmla="*/ 3513956 h 3731979"/>
              <a:gd name="connsiteX2" fmla="*/ 2964477 w 3835616"/>
              <a:gd name="connsiteY2" fmla="*/ 3558897 h 3731979"/>
              <a:gd name="connsiteX3" fmla="*/ 2222800 w 3835616"/>
              <a:gd name="connsiteY3" fmla="*/ 3728717 h 3731979"/>
              <a:gd name="connsiteX4" fmla="*/ 1046696 w 3835616"/>
              <a:gd name="connsiteY4" fmla="*/ 3462165 h 3731979"/>
              <a:gd name="connsiteX5" fmla="*/ 268858 w 3835616"/>
              <a:gd name="connsiteY5" fmla="*/ 2950050 h 3731979"/>
              <a:gd name="connsiteX6" fmla="*/ 18644 w 3835616"/>
              <a:gd name="connsiteY6" fmla="*/ 2200752 h 3731979"/>
              <a:gd name="connsiteX7" fmla="*/ 30297 w 3835616"/>
              <a:gd name="connsiteY7" fmla="*/ 1762911 h 3731979"/>
              <a:gd name="connsiteX8" fmla="*/ 717992 w 3835616"/>
              <a:gd name="connsiteY8" fmla="*/ 341005 h 3731979"/>
              <a:gd name="connsiteX9" fmla="*/ 1651216 w 3835616"/>
              <a:gd name="connsiteY9" fmla="*/ 0 h 3731979"/>
              <a:gd name="connsiteX10" fmla="*/ 2433536 w 3835616"/>
              <a:gd name="connsiteY10" fmla="*/ 50005 h 3731979"/>
              <a:gd name="connsiteX11" fmla="*/ 3027594 w 3835616"/>
              <a:gd name="connsiteY11" fmla="*/ 370369 h 3731979"/>
              <a:gd name="connsiteX12" fmla="*/ 3385290 w 3835616"/>
              <a:gd name="connsiteY12" fmla="*/ 1171254 h 3731979"/>
              <a:gd name="connsiteX13" fmla="*/ 3461687 w 3835616"/>
              <a:gd name="connsiteY13" fmla="*/ 2214396 h 3731979"/>
              <a:gd name="connsiteX14" fmla="*/ 3430700 w 3835616"/>
              <a:gd name="connsiteY14" fmla="*/ 2656798 h 3731979"/>
              <a:gd name="connsiteX15" fmla="*/ 3292091 w 3835616"/>
              <a:gd name="connsiteY15" fmla="*/ 2978484 h 3731979"/>
              <a:gd name="connsiteX16" fmla="*/ 3751780 w 3835616"/>
              <a:gd name="connsiteY16" fmla="*/ 3256428 h 3731979"/>
              <a:gd name="connsiteX0" fmla="*/ 3835616 w 3835616"/>
              <a:gd name="connsiteY0" fmla="*/ 3219925 h 3731979"/>
              <a:gd name="connsiteX1" fmla="*/ 3417487 w 3835616"/>
              <a:gd name="connsiteY1" fmla="*/ 3513956 h 3731979"/>
              <a:gd name="connsiteX2" fmla="*/ 2964477 w 3835616"/>
              <a:gd name="connsiteY2" fmla="*/ 3558897 h 3731979"/>
              <a:gd name="connsiteX3" fmla="*/ 2222800 w 3835616"/>
              <a:gd name="connsiteY3" fmla="*/ 3728717 h 3731979"/>
              <a:gd name="connsiteX4" fmla="*/ 1046696 w 3835616"/>
              <a:gd name="connsiteY4" fmla="*/ 3462165 h 3731979"/>
              <a:gd name="connsiteX5" fmla="*/ 268858 w 3835616"/>
              <a:gd name="connsiteY5" fmla="*/ 2950050 h 3731979"/>
              <a:gd name="connsiteX6" fmla="*/ 18644 w 3835616"/>
              <a:gd name="connsiteY6" fmla="*/ 2200752 h 3731979"/>
              <a:gd name="connsiteX7" fmla="*/ 30297 w 3835616"/>
              <a:gd name="connsiteY7" fmla="*/ 1762911 h 3731979"/>
              <a:gd name="connsiteX8" fmla="*/ 542523 w 3835616"/>
              <a:gd name="connsiteY8" fmla="*/ 291475 h 3731979"/>
              <a:gd name="connsiteX9" fmla="*/ 1651216 w 3835616"/>
              <a:gd name="connsiteY9" fmla="*/ 0 h 3731979"/>
              <a:gd name="connsiteX10" fmla="*/ 2433536 w 3835616"/>
              <a:gd name="connsiteY10" fmla="*/ 50005 h 3731979"/>
              <a:gd name="connsiteX11" fmla="*/ 3027594 w 3835616"/>
              <a:gd name="connsiteY11" fmla="*/ 370369 h 3731979"/>
              <a:gd name="connsiteX12" fmla="*/ 3385290 w 3835616"/>
              <a:gd name="connsiteY12" fmla="*/ 1171254 h 3731979"/>
              <a:gd name="connsiteX13" fmla="*/ 3461687 w 3835616"/>
              <a:gd name="connsiteY13" fmla="*/ 2214396 h 3731979"/>
              <a:gd name="connsiteX14" fmla="*/ 3430700 w 3835616"/>
              <a:gd name="connsiteY14" fmla="*/ 2656798 h 3731979"/>
              <a:gd name="connsiteX15" fmla="*/ 3292091 w 3835616"/>
              <a:gd name="connsiteY15" fmla="*/ 2978484 h 3731979"/>
              <a:gd name="connsiteX16" fmla="*/ 3751780 w 3835616"/>
              <a:gd name="connsiteY16" fmla="*/ 3256428 h 3731979"/>
              <a:gd name="connsiteX0" fmla="*/ 3833553 w 3833553"/>
              <a:gd name="connsiteY0" fmla="*/ 3219925 h 3731979"/>
              <a:gd name="connsiteX1" fmla="*/ 3415424 w 3833553"/>
              <a:gd name="connsiteY1" fmla="*/ 3513956 h 3731979"/>
              <a:gd name="connsiteX2" fmla="*/ 2962414 w 3833553"/>
              <a:gd name="connsiteY2" fmla="*/ 3558897 h 3731979"/>
              <a:gd name="connsiteX3" fmla="*/ 2220737 w 3833553"/>
              <a:gd name="connsiteY3" fmla="*/ 3728717 h 3731979"/>
              <a:gd name="connsiteX4" fmla="*/ 1044633 w 3833553"/>
              <a:gd name="connsiteY4" fmla="*/ 3462165 h 3731979"/>
              <a:gd name="connsiteX5" fmla="*/ 266795 w 3833553"/>
              <a:gd name="connsiteY5" fmla="*/ 2950050 h 3731979"/>
              <a:gd name="connsiteX6" fmla="*/ 16581 w 3833553"/>
              <a:gd name="connsiteY6" fmla="*/ 2200752 h 3731979"/>
              <a:gd name="connsiteX7" fmla="*/ 34598 w 3833553"/>
              <a:gd name="connsiteY7" fmla="*/ 1633447 h 3731979"/>
              <a:gd name="connsiteX8" fmla="*/ 540460 w 3833553"/>
              <a:gd name="connsiteY8" fmla="*/ 291475 h 3731979"/>
              <a:gd name="connsiteX9" fmla="*/ 1649153 w 3833553"/>
              <a:gd name="connsiteY9" fmla="*/ 0 h 3731979"/>
              <a:gd name="connsiteX10" fmla="*/ 2431473 w 3833553"/>
              <a:gd name="connsiteY10" fmla="*/ 50005 h 3731979"/>
              <a:gd name="connsiteX11" fmla="*/ 3025531 w 3833553"/>
              <a:gd name="connsiteY11" fmla="*/ 370369 h 3731979"/>
              <a:gd name="connsiteX12" fmla="*/ 3383227 w 3833553"/>
              <a:gd name="connsiteY12" fmla="*/ 1171254 h 3731979"/>
              <a:gd name="connsiteX13" fmla="*/ 3459624 w 3833553"/>
              <a:gd name="connsiteY13" fmla="*/ 2214396 h 3731979"/>
              <a:gd name="connsiteX14" fmla="*/ 3428637 w 3833553"/>
              <a:gd name="connsiteY14" fmla="*/ 2656798 h 3731979"/>
              <a:gd name="connsiteX15" fmla="*/ 3290028 w 3833553"/>
              <a:gd name="connsiteY15" fmla="*/ 2978484 h 3731979"/>
              <a:gd name="connsiteX16" fmla="*/ 3749717 w 3833553"/>
              <a:gd name="connsiteY16" fmla="*/ 3256428 h 3731979"/>
              <a:gd name="connsiteX0" fmla="*/ 3833553 w 3833553"/>
              <a:gd name="connsiteY0" fmla="*/ 3219925 h 3731979"/>
              <a:gd name="connsiteX1" fmla="*/ 3415424 w 3833553"/>
              <a:gd name="connsiteY1" fmla="*/ 3513956 h 3731979"/>
              <a:gd name="connsiteX2" fmla="*/ 2962414 w 3833553"/>
              <a:gd name="connsiteY2" fmla="*/ 3558897 h 3731979"/>
              <a:gd name="connsiteX3" fmla="*/ 2220737 w 3833553"/>
              <a:gd name="connsiteY3" fmla="*/ 3728717 h 3731979"/>
              <a:gd name="connsiteX4" fmla="*/ 1044633 w 3833553"/>
              <a:gd name="connsiteY4" fmla="*/ 3462165 h 3731979"/>
              <a:gd name="connsiteX5" fmla="*/ 266795 w 3833553"/>
              <a:gd name="connsiteY5" fmla="*/ 2950050 h 3731979"/>
              <a:gd name="connsiteX6" fmla="*/ 16581 w 3833553"/>
              <a:gd name="connsiteY6" fmla="*/ 2200752 h 3731979"/>
              <a:gd name="connsiteX7" fmla="*/ 34598 w 3833553"/>
              <a:gd name="connsiteY7" fmla="*/ 1633447 h 3731979"/>
              <a:gd name="connsiteX8" fmla="*/ 540460 w 3833553"/>
              <a:gd name="connsiteY8" fmla="*/ 291475 h 3731979"/>
              <a:gd name="connsiteX9" fmla="*/ 1649153 w 3833553"/>
              <a:gd name="connsiteY9" fmla="*/ 0 h 3731979"/>
              <a:gd name="connsiteX10" fmla="*/ 2431473 w 3833553"/>
              <a:gd name="connsiteY10" fmla="*/ 50005 h 3731979"/>
              <a:gd name="connsiteX11" fmla="*/ 3025531 w 3833553"/>
              <a:gd name="connsiteY11" fmla="*/ 370369 h 3731979"/>
              <a:gd name="connsiteX12" fmla="*/ 3383227 w 3833553"/>
              <a:gd name="connsiteY12" fmla="*/ 1171254 h 3731979"/>
              <a:gd name="connsiteX13" fmla="*/ 3459624 w 3833553"/>
              <a:gd name="connsiteY13" fmla="*/ 2214396 h 3731979"/>
              <a:gd name="connsiteX14" fmla="*/ 3428637 w 3833553"/>
              <a:gd name="connsiteY14" fmla="*/ 2656798 h 3731979"/>
              <a:gd name="connsiteX15" fmla="*/ 3290028 w 3833553"/>
              <a:gd name="connsiteY15" fmla="*/ 2978484 h 3731979"/>
              <a:gd name="connsiteX16" fmla="*/ 3749717 w 3833553"/>
              <a:gd name="connsiteY16" fmla="*/ 3256428 h 3731979"/>
              <a:gd name="connsiteX0" fmla="*/ 3833188 w 3833188"/>
              <a:gd name="connsiteY0" fmla="*/ 3219925 h 3731979"/>
              <a:gd name="connsiteX1" fmla="*/ 3415059 w 3833188"/>
              <a:gd name="connsiteY1" fmla="*/ 3513956 h 3731979"/>
              <a:gd name="connsiteX2" fmla="*/ 2962049 w 3833188"/>
              <a:gd name="connsiteY2" fmla="*/ 3558897 h 3731979"/>
              <a:gd name="connsiteX3" fmla="*/ 2220372 w 3833188"/>
              <a:gd name="connsiteY3" fmla="*/ 3728717 h 3731979"/>
              <a:gd name="connsiteX4" fmla="*/ 1044268 w 3833188"/>
              <a:gd name="connsiteY4" fmla="*/ 3462165 h 3731979"/>
              <a:gd name="connsiteX5" fmla="*/ 261479 w 3833188"/>
              <a:gd name="connsiteY5" fmla="*/ 3050740 h 3731979"/>
              <a:gd name="connsiteX6" fmla="*/ 16216 w 3833188"/>
              <a:gd name="connsiteY6" fmla="*/ 2200752 h 3731979"/>
              <a:gd name="connsiteX7" fmla="*/ 34233 w 3833188"/>
              <a:gd name="connsiteY7" fmla="*/ 1633447 h 3731979"/>
              <a:gd name="connsiteX8" fmla="*/ 540095 w 3833188"/>
              <a:gd name="connsiteY8" fmla="*/ 291475 h 3731979"/>
              <a:gd name="connsiteX9" fmla="*/ 1648788 w 3833188"/>
              <a:gd name="connsiteY9" fmla="*/ 0 h 3731979"/>
              <a:gd name="connsiteX10" fmla="*/ 2431108 w 3833188"/>
              <a:gd name="connsiteY10" fmla="*/ 50005 h 3731979"/>
              <a:gd name="connsiteX11" fmla="*/ 3025166 w 3833188"/>
              <a:gd name="connsiteY11" fmla="*/ 370369 h 3731979"/>
              <a:gd name="connsiteX12" fmla="*/ 3382862 w 3833188"/>
              <a:gd name="connsiteY12" fmla="*/ 1171254 h 3731979"/>
              <a:gd name="connsiteX13" fmla="*/ 3459259 w 3833188"/>
              <a:gd name="connsiteY13" fmla="*/ 2214396 h 3731979"/>
              <a:gd name="connsiteX14" fmla="*/ 3428272 w 3833188"/>
              <a:gd name="connsiteY14" fmla="*/ 2656798 h 3731979"/>
              <a:gd name="connsiteX15" fmla="*/ 3289663 w 3833188"/>
              <a:gd name="connsiteY15" fmla="*/ 2978484 h 3731979"/>
              <a:gd name="connsiteX16" fmla="*/ 3749352 w 3833188"/>
              <a:gd name="connsiteY16" fmla="*/ 3256428 h 3731979"/>
              <a:gd name="connsiteX0" fmla="*/ 3833188 w 3833188"/>
              <a:gd name="connsiteY0" fmla="*/ 3219925 h 3729118"/>
              <a:gd name="connsiteX1" fmla="*/ 3415059 w 3833188"/>
              <a:gd name="connsiteY1" fmla="*/ 3513956 h 3729118"/>
              <a:gd name="connsiteX2" fmla="*/ 2962049 w 3833188"/>
              <a:gd name="connsiteY2" fmla="*/ 3558897 h 3729118"/>
              <a:gd name="connsiteX3" fmla="*/ 2220372 w 3833188"/>
              <a:gd name="connsiteY3" fmla="*/ 3728717 h 3729118"/>
              <a:gd name="connsiteX4" fmla="*/ 1042147 w 3833188"/>
              <a:gd name="connsiteY4" fmla="*/ 3505319 h 3729118"/>
              <a:gd name="connsiteX5" fmla="*/ 261479 w 3833188"/>
              <a:gd name="connsiteY5" fmla="*/ 3050740 h 3729118"/>
              <a:gd name="connsiteX6" fmla="*/ 16216 w 3833188"/>
              <a:gd name="connsiteY6" fmla="*/ 2200752 h 3729118"/>
              <a:gd name="connsiteX7" fmla="*/ 34233 w 3833188"/>
              <a:gd name="connsiteY7" fmla="*/ 1633447 h 3729118"/>
              <a:gd name="connsiteX8" fmla="*/ 540095 w 3833188"/>
              <a:gd name="connsiteY8" fmla="*/ 291475 h 3729118"/>
              <a:gd name="connsiteX9" fmla="*/ 1648788 w 3833188"/>
              <a:gd name="connsiteY9" fmla="*/ 0 h 3729118"/>
              <a:gd name="connsiteX10" fmla="*/ 2431108 w 3833188"/>
              <a:gd name="connsiteY10" fmla="*/ 50005 h 3729118"/>
              <a:gd name="connsiteX11" fmla="*/ 3025166 w 3833188"/>
              <a:gd name="connsiteY11" fmla="*/ 370369 h 3729118"/>
              <a:gd name="connsiteX12" fmla="*/ 3382862 w 3833188"/>
              <a:gd name="connsiteY12" fmla="*/ 1171254 h 3729118"/>
              <a:gd name="connsiteX13" fmla="*/ 3459259 w 3833188"/>
              <a:gd name="connsiteY13" fmla="*/ 2214396 h 3729118"/>
              <a:gd name="connsiteX14" fmla="*/ 3428272 w 3833188"/>
              <a:gd name="connsiteY14" fmla="*/ 2656798 h 3729118"/>
              <a:gd name="connsiteX15" fmla="*/ 3289663 w 3833188"/>
              <a:gd name="connsiteY15" fmla="*/ 2978484 h 3729118"/>
              <a:gd name="connsiteX16" fmla="*/ 3749352 w 3833188"/>
              <a:gd name="connsiteY16" fmla="*/ 3256428 h 3729118"/>
              <a:gd name="connsiteX0" fmla="*/ 3755903 w 3755903"/>
              <a:gd name="connsiteY0" fmla="*/ 3264410 h 3729117"/>
              <a:gd name="connsiteX1" fmla="*/ 3415059 w 3755903"/>
              <a:gd name="connsiteY1" fmla="*/ 3513956 h 3729117"/>
              <a:gd name="connsiteX2" fmla="*/ 2962049 w 3755903"/>
              <a:gd name="connsiteY2" fmla="*/ 3558897 h 3729117"/>
              <a:gd name="connsiteX3" fmla="*/ 2220372 w 3755903"/>
              <a:gd name="connsiteY3" fmla="*/ 3728717 h 3729117"/>
              <a:gd name="connsiteX4" fmla="*/ 1042147 w 3755903"/>
              <a:gd name="connsiteY4" fmla="*/ 3505319 h 3729117"/>
              <a:gd name="connsiteX5" fmla="*/ 261479 w 3755903"/>
              <a:gd name="connsiteY5" fmla="*/ 3050740 h 3729117"/>
              <a:gd name="connsiteX6" fmla="*/ 16216 w 3755903"/>
              <a:gd name="connsiteY6" fmla="*/ 2200752 h 3729117"/>
              <a:gd name="connsiteX7" fmla="*/ 34233 w 3755903"/>
              <a:gd name="connsiteY7" fmla="*/ 1633447 h 3729117"/>
              <a:gd name="connsiteX8" fmla="*/ 540095 w 3755903"/>
              <a:gd name="connsiteY8" fmla="*/ 291475 h 3729117"/>
              <a:gd name="connsiteX9" fmla="*/ 1648788 w 3755903"/>
              <a:gd name="connsiteY9" fmla="*/ 0 h 3729117"/>
              <a:gd name="connsiteX10" fmla="*/ 2431108 w 3755903"/>
              <a:gd name="connsiteY10" fmla="*/ 50005 h 3729117"/>
              <a:gd name="connsiteX11" fmla="*/ 3025166 w 3755903"/>
              <a:gd name="connsiteY11" fmla="*/ 370369 h 3729117"/>
              <a:gd name="connsiteX12" fmla="*/ 3382862 w 3755903"/>
              <a:gd name="connsiteY12" fmla="*/ 1171254 h 3729117"/>
              <a:gd name="connsiteX13" fmla="*/ 3459259 w 3755903"/>
              <a:gd name="connsiteY13" fmla="*/ 2214396 h 3729117"/>
              <a:gd name="connsiteX14" fmla="*/ 3428272 w 3755903"/>
              <a:gd name="connsiteY14" fmla="*/ 2656798 h 3729117"/>
              <a:gd name="connsiteX15" fmla="*/ 3289663 w 3755903"/>
              <a:gd name="connsiteY15" fmla="*/ 2978484 h 3729117"/>
              <a:gd name="connsiteX16" fmla="*/ 3749352 w 3755903"/>
              <a:gd name="connsiteY16" fmla="*/ 3256428 h 3729117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59259 w 3755903"/>
              <a:gd name="connsiteY13" fmla="*/ 2214396 h 3729114"/>
              <a:gd name="connsiteX14" fmla="*/ 3428272 w 3755903"/>
              <a:gd name="connsiteY14" fmla="*/ 2656798 h 3729114"/>
              <a:gd name="connsiteX15" fmla="*/ 3289663 w 3755903"/>
              <a:gd name="connsiteY15" fmla="*/ 2978484 h 3729114"/>
              <a:gd name="connsiteX16" fmla="*/ 3749352 w 3755903"/>
              <a:gd name="connsiteY16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59259 w 3755903"/>
              <a:gd name="connsiteY13" fmla="*/ 2214396 h 3729114"/>
              <a:gd name="connsiteX14" fmla="*/ 3422529 w 3755903"/>
              <a:gd name="connsiteY14" fmla="*/ 2656123 h 3729114"/>
              <a:gd name="connsiteX15" fmla="*/ 3289663 w 3755903"/>
              <a:gd name="connsiteY15" fmla="*/ 2978484 h 3729114"/>
              <a:gd name="connsiteX16" fmla="*/ 3749352 w 3755903"/>
              <a:gd name="connsiteY16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22529 w 3755903"/>
              <a:gd name="connsiteY13" fmla="*/ 2656123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30454 w 3755903"/>
              <a:gd name="connsiteY13" fmla="*/ 2612424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30454 w 3755903"/>
              <a:gd name="connsiteY13" fmla="*/ 2612424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8881"/>
              <a:gd name="connsiteX1" fmla="*/ 3391649 w 3755903"/>
              <a:gd name="connsiteY1" fmla="*/ 3520134 h 3728881"/>
              <a:gd name="connsiteX2" fmla="*/ 2962922 w 3755903"/>
              <a:gd name="connsiteY2" fmla="*/ 3541149 h 3728881"/>
              <a:gd name="connsiteX3" fmla="*/ 2220372 w 3755903"/>
              <a:gd name="connsiteY3" fmla="*/ 3728717 h 3728881"/>
              <a:gd name="connsiteX4" fmla="*/ 1042147 w 3755903"/>
              <a:gd name="connsiteY4" fmla="*/ 3505319 h 3728881"/>
              <a:gd name="connsiteX5" fmla="*/ 261479 w 3755903"/>
              <a:gd name="connsiteY5" fmla="*/ 3050740 h 3728881"/>
              <a:gd name="connsiteX6" fmla="*/ 16216 w 3755903"/>
              <a:gd name="connsiteY6" fmla="*/ 2200752 h 3728881"/>
              <a:gd name="connsiteX7" fmla="*/ 34233 w 3755903"/>
              <a:gd name="connsiteY7" fmla="*/ 1633447 h 3728881"/>
              <a:gd name="connsiteX8" fmla="*/ 540095 w 3755903"/>
              <a:gd name="connsiteY8" fmla="*/ 291475 h 3728881"/>
              <a:gd name="connsiteX9" fmla="*/ 1648788 w 3755903"/>
              <a:gd name="connsiteY9" fmla="*/ 0 h 3728881"/>
              <a:gd name="connsiteX10" fmla="*/ 2431108 w 3755903"/>
              <a:gd name="connsiteY10" fmla="*/ 50005 h 3728881"/>
              <a:gd name="connsiteX11" fmla="*/ 3025166 w 3755903"/>
              <a:gd name="connsiteY11" fmla="*/ 370369 h 3728881"/>
              <a:gd name="connsiteX12" fmla="*/ 3382862 w 3755903"/>
              <a:gd name="connsiteY12" fmla="*/ 1171254 h 3728881"/>
              <a:gd name="connsiteX13" fmla="*/ 3430454 w 3755903"/>
              <a:gd name="connsiteY13" fmla="*/ 2612424 h 3728881"/>
              <a:gd name="connsiteX14" fmla="*/ 3289663 w 3755903"/>
              <a:gd name="connsiteY14" fmla="*/ 2978484 h 3728881"/>
              <a:gd name="connsiteX15" fmla="*/ 3749352 w 3755903"/>
              <a:gd name="connsiteY15" fmla="*/ 3256428 h 3728881"/>
              <a:gd name="connsiteX0" fmla="*/ 3755903 w 3755903"/>
              <a:gd name="connsiteY0" fmla="*/ 3264410 h 3728816"/>
              <a:gd name="connsiteX1" fmla="*/ 3391649 w 3755903"/>
              <a:gd name="connsiteY1" fmla="*/ 3520134 h 3728816"/>
              <a:gd name="connsiteX2" fmla="*/ 2962922 w 3755903"/>
              <a:gd name="connsiteY2" fmla="*/ 3541149 h 3728816"/>
              <a:gd name="connsiteX3" fmla="*/ 2220372 w 3755903"/>
              <a:gd name="connsiteY3" fmla="*/ 3728717 h 3728816"/>
              <a:gd name="connsiteX4" fmla="*/ 1039530 w 3755903"/>
              <a:gd name="connsiteY4" fmla="*/ 3558566 h 3728816"/>
              <a:gd name="connsiteX5" fmla="*/ 261479 w 3755903"/>
              <a:gd name="connsiteY5" fmla="*/ 3050740 h 3728816"/>
              <a:gd name="connsiteX6" fmla="*/ 16216 w 3755903"/>
              <a:gd name="connsiteY6" fmla="*/ 2200752 h 3728816"/>
              <a:gd name="connsiteX7" fmla="*/ 34233 w 3755903"/>
              <a:gd name="connsiteY7" fmla="*/ 1633447 h 3728816"/>
              <a:gd name="connsiteX8" fmla="*/ 540095 w 3755903"/>
              <a:gd name="connsiteY8" fmla="*/ 291475 h 3728816"/>
              <a:gd name="connsiteX9" fmla="*/ 1648788 w 3755903"/>
              <a:gd name="connsiteY9" fmla="*/ 0 h 3728816"/>
              <a:gd name="connsiteX10" fmla="*/ 2431108 w 3755903"/>
              <a:gd name="connsiteY10" fmla="*/ 50005 h 3728816"/>
              <a:gd name="connsiteX11" fmla="*/ 3025166 w 3755903"/>
              <a:gd name="connsiteY11" fmla="*/ 370369 h 3728816"/>
              <a:gd name="connsiteX12" fmla="*/ 3382862 w 3755903"/>
              <a:gd name="connsiteY12" fmla="*/ 1171254 h 3728816"/>
              <a:gd name="connsiteX13" fmla="*/ 3430454 w 3755903"/>
              <a:gd name="connsiteY13" fmla="*/ 2612424 h 3728816"/>
              <a:gd name="connsiteX14" fmla="*/ 3289663 w 3755903"/>
              <a:gd name="connsiteY14" fmla="*/ 2978484 h 3728816"/>
              <a:gd name="connsiteX15" fmla="*/ 3749352 w 3755903"/>
              <a:gd name="connsiteY15" fmla="*/ 3256428 h 3728816"/>
              <a:gd name="connsiteX0" fmla="*/ 3750266 w 3750266"/>
              <a:gd name="connsiteY0" fmla="*/ 3264410 h 3728817"/>
              <a:gd name="connsiteX1" fmla="*/ 3386012 w 3750266"/>
              <a:gd name="connsiteY1" fmla="*/ 3520134 h 3728817"/>
              <a:gd name="connsiteX2" fmla="*/ 2957285 w 3750266"/>
              <a:gd name="connsiteY2" fmla="*/ 3541149 h 3728817"/>
              <a:gd name="connsiteX3" fmla="*/ 2214735 w 3750266"/>
              <a:gd name="connsiteY3" fmla="*/ 3728717 h 3728817"/>
              <a:gd name="connsiteX4" fmla="*/ 1033893 w 3750266"/>
              <a:gd name="connsiteY4" fmla="*/ 3558566 h 3728817"/>
              <a:gd name="connsiteX5" fmla="*/ 255842 w 3750266"/>
              <a:gd name="connsiteY5" fmla="*/ 3050740 h 3728817"/>
              <a:gd name="connsiteX6" fmla="*/ 18139 w 3750266"/>
              <a:gd name="connsiteY6" fmla="*/ 2281973 h 3728817"/>
              <a:gd name="connsiteX7" fmla="*/ 28596 w 3750266"/>
              <a:gd name="connsiteY7" fmla="*/ 1633447 h 3728817"/>
              <a:gd name="connsiteX8" fmla="*/ 534458 w 3750266"/>
              <a:gd name="connsiteY8" fmla="*/ 291475 h 3728817"/>
              <a:gd name="connsiteX9" fmla="*/ 1643151 w 3750266"/>
              <a:gd name="connsiteY9" fmla="*/ 0 h 3728817"/>
              <a:gd name="connsiteX10" fmla="*/ 2425471 w 3750266"/>
              <a:gd name="connsiteY10" fmla="*/ 50005 h 3728817"/>
              <a:gd name="connsiteX11" fmla="*/ 3019529 w 3750266"/>
              <a:gd name="connsiteY11" fmla="*/ 370369 h 3728817"/>
              <a:gd name="connsiteX12" fmla="*/ 3377225 w 3750266"/>
              <a:gd name="connsiteY12" fmla="*/ 1171254 h 3728817"/>
              <a:gd name="connsiteX13" fmla="*/ 3424817 w 3750266"/>
              <a:gd name="connsiteY13" fmla="*/ 2612424 h 3728817"/>
              <a:gd name="connsiteX14" fmla="*/ 3284026 w 3750266"/>
              <a:gd name="connsiteY14" fmla="*/ 2978484 h 3728817"/>
              <a:gd name="connsiteX15" fmla="*/ 3743715 w 3750266"/>
              <a:gd name="connsiteY15" fmla="*/ 3256428 h 3728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750266" h="3728817">
                <a:moveTo>
                  <a:pt x="3750266" y="3264410"/>
                </a:moveTo>
                <a:cubicBezTo>
                  <a:pt x="3737566" y="3279227"/>
                  <a:pt x="3518175" y="3474011"/>
                  <a:pt x="3386012" y="3520134"/>
                </a:cubicBezTo>
                <a:cubicBezTo>
                  <a:pt x="3253849" y="3566257"/>
                  <a:pt x="3152498" y="3506385"/>
                  <a:pt x="2957285" y="3541149"/>
                </a:cubicBezTo>
                <a:cubicBezTo>
                  <a:pt x="2762072" y="3575913"/>
                  <a:pt x="2535300" y="3725814"/>
                  <a:pt x="2214735" y="3728717"/>
                </a:cubicBezTo>
                <a:cubicBezTo>
                  <a:pt x="1894170" y="3731620"/>
                  <a:pt x="1360375" y="3671562"/>
                  <a:pt x="1033893" y="3558566"/>
                </a:cubicBezTo>
                <a:cubicBezTo>
                  <a:pt x="707411" y="3445570"/>
                  <a:pt x="425134" y="3263505"/>
                  <a:pt x="255842" y="3050740"/>
                </a:cubicBezTo>
                <a:cubicBezTo>
                  <a:pt x="86550" y="2837975"/>
                  <a:pt x="56013" y="2518188"/>
                  <a:pt x="18139" y="2281973"/>
                </a:cubicBezTo>
                <a:cubicBezTo>
                  <a:pt x="-19735" y="2045758"/>
                  <a:pt x="10668" y="1759550"/>
                  <a:pt x="28596" y="1633447"/>
                </a:cubicBezTo>
                <a:cubicBezTo>
                  <a:pt x="109920" y="1087868"/>
                  <a:pt x="265366" y="563716"/>
                  <a:pt x="534458" y="291475"/>
                </a:cubicBezTo>
                <a:cubicBezTo>
                  <a:pt x="803551" y="19234"/>
                  <a:pt x="1289344" y="6827"/>
                  <a:pt x="1643151" y="0"/>
                </a:cubicBezTo>
                <a:cubicBezTo>
                  <a:pt x="1856511" y="5080"/>
                  <a:pt x="2196075" y="-11723"/>
                  <a:pt x="2425471" y="50005"/>
                </a:cubicBezTo>
                <a:cubicBezTo>
                  <a:pt x="2654867" y="111733"/>
                  <a:pt x="2860903" y="183494"/>
                  <a:pt x="3019529" y="370369"/>
                </a:cubicBezTo>
                <a:cubicBezTo>
                  <a:pt x="3178155" y="557244"/>
                  <a:pt x="3309677" y="797578"/>
                  <a:pt x="3377225" y="1171254"/>
                </a:cubicBezTo>
                <a:cubicBezTo>
                  <a:pt x="3444773" y="1544930"/>
                  <a:pt x="3548826" y="1984764"/>
                  <a:pt x="3424817" y="2612424"/>
                </a:cubicBezTo>
                <a:cubicBezTo>
                  <a:pt x="3389203" y="2718531"/>
                  <a:pt x="3367291" y="2865644"/>
                  <a:pt x="3284026" y="2978484"/>
                </a:cubicBezTo>
                <a:cubicBezTo>
                  <a:pt x="3298252" y="3020691"/>
                  <a:pt x="3403215" y="3263535"/>
                  <a:pt x="3743715" y="3256428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C3FAC55-09C4-4EAD-9435-D35B1660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1" y="750899"/>
            <a:ext cx="3288851" cy="20460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b="1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CPU-I/O Burst Cycle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B4B4F4C-4156-438E-AD1F-73E4AE35EE21}"/>
              </a:ext>
            </a:extLst>
          </p:cNvPr>
          <p:cNvSpPr txBox="1"/>
          <p:nvPr/>
        </p:nvSpPr>
        <p:spPr>
          <a:xfrm>
            <a:off x="700315" y="3375348"/>
            <a:ext cx="3338285" cy="2940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spcAft>
                <a:spcPts val="800"/>
              </a:spcAft>
            </a:pPr>
            <a:r>
              <a:rPr lang="ko-KR" altLang="en-US" b="1" spc="50" dirty="0">
                <a:effectLst/>
              </a:rPr>
              <a:t>대부분 </a:t>
            </a:r>
            <a:r>
              <a:rPr lang="en-US" altLang="ko-KR" b="1" spc="50" dirty="0" err="1">
                <a:effectLst/>
              </a:rPr>
              <a:t>cpu</a:t>
            </a:r>
            <a:r>
              <a:rPr lang="en-US" altLang="ko-KR" b="1" spc="50" dirty="0">
                <a:effectLst/>
              </a:rPr>
              <a:t> burst</a:t>
            </a:r>
            <a:r>
              <a:rPr lang="ko-KR" altLang="en-US" b="1" spc="50" dirty="0">
                <a:effectLst/>
              </a:rPr>
              <a:t>가 짧음</a:t>
            </a:r>
            <a:r>
              <a:rPr lang="en-US" altLang="ko-KR" b="1" spc="50" dirty="0">
                <a:effectLst/>
              </a:rPr>
              <a:t>, </a:t>
            </a:r>
            <a:r>
              <a:rPr lang="en-US" altLang="ko-KR" b="1" spc="50" dirty="0" err="1">
                <a:effectLst/>
              </a:rPr>
              <a:t>cpu</a:t>
            </a:r>
            <a:r>
              <a:rPr lang="en-US" altLang="ko-KR" b="1" spc="50" dirty="0">
                <a:effectLst/>
              </a:rPr>
              <a:t> burst</a:t>
            </a:r>
            <a:r>
              <a:rPr lang="ko-KR" altLang="en-US" b="1" spc="50" dirty="0">
                <a:effectLst/>
              </a:rPr>
              <a:t>가 긴 작업은 별로 적음</a:t>
            </a:r>
          </a:p>
        </p:txBody>
      </p:sp>
    </p:spTree>
    <p:extLst>
      <p:ext uri="{BB962C8B-B14F-4D97-AF65-F5344CB8AC3E}">
        <p14:creationId xmlns:p14="http://schemas.microsoft.com/office/powerpoint/2010/main" val="389233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0FA4E-99FF-4580-BD25-46CD3178B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462" y="2721934"/>
            <a:ext cx="10333075" cy="1414131"/>
          </a:xfrm>
        </p:spPr>
        <p:txBody>
          <a:bodyPr/>
          <a:lstStyle/>
          <a:p>
            <a:pPr algn="ctr"/>
            <a:r>
              <a:rPr lang="en-US" altLang="ko-KR" dirty="0"/>
              <a:t>CPU </a:t>
            </a:r>
            <a:r>
              <a:rPr lang="ko-KR" altLang="ko-KR" dirty="0"/>
              <a:t>스케줄러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9265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FAC55-09C4-4EAD-9435-D35B1660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08" y="558209"/>
            <a:ext cx="3970725" cy="382771"/>
          </a:xfrm>
        </p:spPr>
        <p:txBody>
          <a:bodyPr/>
          <a:lstStyle/>
          <a:p>
            <a:r>
              <a:rPr lang="en-US" altLang="ko-KR" sz="1800" dirty="0">
                <a:solidFill>
                  <a:schemeClr val="bg2">
                    <a:lumMod val="50000"/>
                  </a:schemeClr>
                </a:solidFill>
              </a:rPr>
              <a:t>CPU </a:t>
            </a:r>
            <a:r>
              <a:rPr lang="ko-KR" altLang="ko-KR" sz="1800" dirty="0">
                <a:solidFill>
                  <a:schemeClr val="bg2">
                    <a:lumMod val="50000"/>
                  </a:schemeClr>
                </a:solidFill>
              </a:rPr>
              <a:t>스케줄러</a:t>
            </a:r>
            <a:endParaRPr lang="ko-KR" alt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F2934-6203-415F-89A8-DF314F572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Cpu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아이들일 때 수행될 프로세스를 고르는 건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short-time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스케줄러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cpu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스케줄러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en-US" altLang="ko-KR" sz="1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스위칭이 일어나는 순간</a:t>
            </a:r>
          </a:p>
          <a:p>
            <a:pPr marL="571500" lvl="1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프로세스 상태가 실행 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 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대기 될 때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(I/O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요청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), </a:t>
            </a:r>
            <a:r>
              <a:rPr lang="ko-KR" altLang="ko-KR" sz="1400" b="1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자발적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 </a:t>
            </a:r>
            <a:r>
              <a:rPr lang="en-US" altLang="ko-KR" sz="14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cpu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반납</a:t>
            </a:r>
            <a:endParaRPr lang="en-US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71500" lvl="1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러닝 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 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준비 상태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인터럽트 발생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), </a:t>
            </a:r>
            <a:r>
              <a:rPr lang="ko-KR" altLang="ko-KR" sz="1400" b="1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타의적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cpu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반납</a:t>
            </a:r>
            <a:endParaRPr lang="en-US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71500" lvl="1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대기 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 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준비 상태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(I/O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작업 완료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), </a:t>
            </a:r>
            <a:r>
              <a:rPr lang="ko-KR" altLang="ko-KR" sz="1400" b="1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타의적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cpu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반납</a:t>
            </a:r>
            <a:endParaRPr lang="en-US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71500" lvl="1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프로세스가 종료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b="1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자발적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cpu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반납</a:t>
            </a: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1, 4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nonpreemtive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스케줄링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2, 3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preemtive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스케줄링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타이머 같은 특정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H/W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필요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공유 데이터문제 있음</a:t>
            </a: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727692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bubbles">
      <a:dk1>
        <a:sysClr val="windowText" lastClr="000000"/>
      </a:dk1>
      <a:lt1>
        <a:sysClr val="window" lastClr="FFFFFF"/>
      </a:lt1>
      <a:dk2>
        <a:srgbClr val="071819"/>
      </a:dk2>
      <a:lt2>
        <a:srgbClr val="D5F2EB"/>
      </a:lt2>
      <a:accent1>
        <a:srgbClr val="38B698"/>
      </a:accent1>
      <a:accent2>
        <a:srgbClr val="528BD6"/>
      </a:accent2>
      <a:accent3>
        <a:srgbClr val="31A7C7"/>
      </a:accent3>
      <a:accent4>
        <a:srgbClr val="F15843"/>
      </a:accent4>
      <a:accent5>
        <a:srgbClr val="DE3A6D"/>
      </a:accent5>
      <a:accent6>
        <a:srgbClr val="7AAE3C"/>
      </a:accent6>
      <a:hlink>
        <a:srgbClr val="2F9880"/>
      </a:hlink>
      <a:folHlink>
        <a:srgbClr val="396CD1"/>
      </a:folHlink>
    </a:clrScheme>
    <a:fontScheme name="The Hand">
      <a:majorFont>
        <a:latin typeface="Malgun Gothic"/>
        <a:ea typeface=""/>
        <a:cs typeface=""/>
      </a:majorFont>
      <a:minorFont>
        <a:latin typeface="Malgun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</TotalTime>
  <Words>454</Words>
  <Application>Microsoft Office PowerPoint</Application>
  <PresentationFormat>와이드스크린</PresentationFormat>
  <Paragraphs>75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맑은 고딕</vt:lpstr>
      <vt:lpstr>Arial</vt:lpstr>
      <vt:lpstr>Wingdings</vt:lpstr>
      <vt:lpstr>ChitchatVTI</vt:lpstr>
      <vt:lpstr>스케줄링</vt:lpstr>
      <vt:lpstr>스케줄링</vt:lpstr>
      <vt:lpstr>스케줄링</vt:lpstr>
      <vt:lpstr>스케줄링</vt:lpstr>
      <vt:lpstr>CPU-I/O Burst Cycle</vt:lpstr>
      <vt:lpstr>CPU-I/O Burst Cycle</vt:lpstr>
      <vt:lpstr>CPU-I/O Burst Cycle</vt:lpstr>
      <vt:lpstr>CPU 스케줄러</vt:lpstr>
      <vt:lpstr>CPU 스케줄러</vt:lpstr>
      <vt:lpstr>디스패처</vt:lpstr>
      <vt:lpstr>디스패처</vt:lpstr>
      <vt:lpstr>스케줄링 기준</vt:lpstr>
      <vt:lpstr>스케줄링 기준</vt:lpstr>
      <vt:lpstr>스케줄링 종류</vt:lpstr>
      <vt:lpstr>FCFS</vt:lpstr>
      <vt:lpstr>SJF</vt:lpstr>
      <vt:lpstr>Priority 스케줄링</vt:lpstr>
      <vt:lpstr>라운드 로빈</vt:lpstr>
      <vt:lpstr>멀티레벨 큐 스케줄링</vt:lpstr>
      <vt:lpstr>멀티레벨 피드백 큐 스케줄링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선민기</dc:creator>
  <cp:lastModifiedBy>선민기</cp:lastModifiedBy>
  <cp:revision>106</cp:revision>
  <dcterms:created xsi:type="dcterms:W3CDTF">2021-10-01T03:25:33Z</dcterms:created>
  <dcterms:modified xsi:type="dcterms:W3CDTF">2021-10-12T02:31:09Z</dcterms:modified>
</cp:coreProperties>
</file>