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4" r:id="rId12"/>
    <p:sldId id="291" r:id="rId13"/>
    <p:sldId id="292" r:id="rId14"/>
    <p:sldId id="293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1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6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8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b="0" cap="none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5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SzPct val="73000"/>
        <a:buFontTx/>
        <a:buNone/>
        <a:defRPr sz="2400" b="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1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b="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800" b="0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1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SzPct val="73000"/>
        <a:buFontTx/>
        <a:buNone/>
        <a:defRPr sz="1600" b="0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: Shape 83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85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47" name="Rectangle 87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: Shape 89">
            <a:extLst>
              <a:ext uri="{FF2B5EF4-FFF2-40B4-BE49-F238E27FC236}">
                <a16:creationId xmlns:a16="http://schemas.microsoft.com/office/drawing/2014/main" id="{4F4BB964-F5AA-45BD-906E-192DA00A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64605" y="1208504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9" name="Freeform: Shape 91">
            <a:extLst>
              <a:ext uri="{FF2B5EF4-FFF2-40B4-BE49-F238E27FC236}">
                <a16:creationId xmlns:a16="http://schemas.microsoft.com/office/drawing/2014/main" id="{45D11A2A-27EA-453B-9A61-585A893F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08530" y="1152366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8A12FC-4487-4C07-BD6A-4D4DB8AD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4" y="1378226"/>
            <a:ext cx="3363687" cy="27087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b="1" dirty="0"/>
              <a:t>프로세스</a:t>
            </a:r>
            <a:endParaRPr lang="en-US" altLang="ko-KR" sz="4800" b="1" dirty="0"/>
          </a:p>
        </p:txBody>
      </p:sp>
      <p:pic>
        <p:nvPicPr>
          <p:cNvPr id="5" name="Picture 4" descr="보노보노 - Home | Facebook">
            <a:extLst>
              <a:ext uri="{FF2B5EF4-FFF2-40B4-BE49-F238E27FC236}">
                <a16:creationId xmlns:a16="http://schemas.microsoft.com/office/drawing/2014/main" id="{94089915-F560-4479-B623-FD6AE25D1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8" r="1" b="1"/>
          <a:stretch/>
        </p:blipFill>
        <p:spPr bwMode="auto">
          <a:xfrm>
            <a:off x="5588648" y="831788"/>
            <a:ext cx="6085217" cy="497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BD2A7128-270D-45DD-B0C7-24FF4622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Freeform: Shape 72">
            <a:extLst>
              <a:ext uri="{FF2B5EF4-FFF2-40B4-BE49-F238E27FC236}">
                <a16:creationId xmlns:a16="http://schemas.microsoft.com/office/drawing/2014/main" id="{61734980-3A14-4021-8D8C-42AC55C39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74"/>
            <a:ext cx="6364515" cy="6858000"/>
          </a:xfrm>
          <a:custGeom>
            <a:avLst/>
            <a:gdLst>
              <a:gd name="connsiteX0" fmla="*/ 7430701 w 7551955"/>
              <a:gd name="connsiteY0" fmla="*/ 6858000 h 6858000"/>
              <a:gd name="connsiteX1" fmla="*/ 0 w 7551955"/>
              <a:gd name="connsiteY1" fmla="*/ 6858000 h 6858000"/>
              <a:gd name="connsiteX2" fmla="*/ 0 w 7551955"/>
              <a:gd name="connsiteY2" fmla="*/ 0 h 6858000"/>
              <a:gd name="connsiteX3" fmla="*/ 7505795 w 7551955"/>
              <a:gd name="connsiteY3" fmla="*/ 0 h 6858000"/>
              <a:gd name="connsiteX4" fmla="*/ 7520785 w 7551955"/>
              <a:gd name="connsiteY4" fmla="*/ 379063 h 6858000"/>
              <a:gd name="connsiteX5" fmla="*/ 7433327 w 7551955"/>
              <a:gd name="connsiteY5" fmla="*/ 6803646 h 6858000"/>
              <a:gd name="connsiteX0" fmla="*/ 7430701 w 7520786"/>
              <a:gd name="connsiteY0" fmla="*/ 6858000 h 6858000"/>
              <a:gd name="connsiteX1" fmla="*/ 0 w 7520786"/>
              <a:gd name="connsiteY1" fmla="*/ 6858000 h 6858000"/>
              <a:gd name="connsiteX2" fmla="*/ 0 w 7520786"/>
              <a:gd name="connsiteY2" fmla="*/ 0 h 6858000"/>
              <a:gd name="connsiteX3" fmla="*/ 7505795 w 7520786"/>
              <a:gd name="connsiteY3" fmla="*/ 0 h 6858000"/>
              <a:gd name="connsiteX4" fmla="*/ 7520785 w 7520786"/>
              <a:gd name="connsiteY4" fmla="*/ 379063 h 6858000"/>
              <a:gd name="connsiteX5" fmla="*/ 7433327 w 7520786"/>
              <a:gd name="connsiteY5" fmla="*/ 6803646 h 6858000"/>
              <a:gd name="connsiteX6" fmla="*/ 7430701 w 752078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0786" h="6858000">
                <a:moveTo>
                  <a:pt x="7430701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505795" y="0"/>
                </a:lnTo>
                <a:lnTo>
                  <a:pt x="7520785" y="379063"/>
                </a:lnTo>
                <a:cubicBezTo>
                  <a:pt x="7384101" y="2164699"/>
                  <a:pt x="7521128" y="5461844"/>
                  <a:pt x="7433327" y="6803646"/>
                </a:cubicBezTo>
                <a:lnTo>
                  <a:pt x="7430701" y="6858000"/>
                </a:ln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1D7BE2F-D450-4BB9-88A4-89117A39D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3803">
            <a:off x="6669115" y="667365"/>
            <a:ext cx="4710726" cy="233744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3222 w 1217951"/>
              <a:gd name="connsiteY0" fmla="*/ 893096 h 893096"/>
              <a:gd name="connsiteX1" fmla="*/ 815627 w 1217951"/>
              <a:gd name="connsiteY1" fmla="*/ 823182 h 893096"/>
              <a:gd name="connsiteX2" fmla="*/ 1174433 w 1217951"/>
              <a:gd name="connsiteY2" fmla="*/ 650399 h 893096"/>
              <a:gd name="connsiteX3" fmla="*/ 1173386 w 1217951"/>
              <a:gd name="connsiteY3" fmla="*/ 212820 h 893096"/>
              <a:gd name="connsiteX4" fmla="*/ 952921 w 1217951"/>
              <a:gd name="connsiteY4" fmla="*/ 42449 h 893096"/>
              <a:gd name="connsiteX5" fmla="*/ 454058 w 1217951"/>
              <a:gd name="connsiteY5" fmla="*/ 52514 h 893096"/>
              <a:gd name="connsiteX6" fmla="*/ 1906 w 1217951"/>
              <a:gd name="connsiteY6" fmla="*/ 615251 h 893096"/>
              <a:gd name="connsiteX7" fmla="*/ 540259 w 1217951"/>
              <a:gd name="connsiteY7" fmla="*/ 757269 h 893096"/>
              <a:gd name="connsiteX8" fmla="*/ 623222 w 1217951"/>
              <a:gd name="connsiteY8" fmla="*/ 893096 h 893096"/>
              <a:gd name="connsiteX0" fmla="*/ 623222 w 1220978"/>
              <a:gd name="connsiteY0" fmla="*/ 893096 h 893096"/>
              <a:gd name="connsiteX1" fmla="*/ 815627 w 1220978"/>
              <a:gd name="connsiteY1" fmla="*/ 823182 h 893096"/>
              <a:gd name="connsiteX2" fmla="*/ 1174433 w 1220978"/>
              <a:gd name="connsiteY2" fmla="*/ 650399 h 893096"/>
              <a:gd name="connsiteX3" fmla="*/ 1173386 w 1220978"/>
              <a:gd name="connsiteY3" fmla="*/ 212820 h 893096"/>
              <a:gd name="connsiteX4" fmla="*/ 952921 w 1220978"/>
              <a:gd name="connsiteY4" fmla="*/ 42449 h 893096"/>
              <a:gd name="connsiteX5" fmla="*/ 454058 w 1220978"/>
              <a:gd name="connsiteY5" fmla="*/ 52514 h 893096"/>
              <a:gd name="connsiteX6" fmla="*/ 1906 w 1220978"/>
              <a:gd name="connsiteY6" fmla="*/ 615251 h 893096"/>
              <a:gd name="connsiteX7" fmla="*/ 540259 w 1220978"/>
              <a:gd name="connsiteY7" fmla="*/ 757269 h 893096"/>
              <a:gd name="connsiteX8" fmla="*/ 623222 w 1220978"/>
              <a:gd name="connsiteY8" fmla="*/ 893096 h 893096"/>
              <a:gd name="connsiteX0" fmla="*/ 624315 w 1222071"/>
              <a:gd name="connsiteY0" fmla="*/ 871608 h 871608"/>
              <a:gd name="connsiteX1" fmla="*/ 816720 w 1222071"/>
              <a:gd name="connsiteY1" fmla="*/ 801694 h 871608"/>
              <a:gd name="connsiteX2" fmla="*/ 1175526 w 1222071"/>
              <a:gd name="connsiteY2" fmla="*/ 628911 h 871608"/>
              <a:gd name="connsiteX3" fmla="*/ 1174479 w 1222071"/>
              <a:gd name="connsiteY3" fmla="*/ 191332 h 871608"/>
              <a:gd name="connsiteX4" fmla="*/ 954014 w 1222071"/>
              <a:gd name="connsiteY4" fmla="*/ 20961 h 871608"/>
              <a:gd name="connsiteX5" fmla="*/ 455151 w 1222071"/>
              <a:gd name="connsiteY5" fmla="*/ 31026 h 871608"/>
              <a:gd name="connsiteX6" fmla="*/ 2999 w 1222071"/>
              <a:gd name="connsiteY6" fmla="*/ 593763 h 871608"/>
              <a:gd name="connsiteX7" fmla="*/ 541352 w 1222071"/>
              <a:gd name="connsiteY7" fmla="*/ 735781 h 871608"/>
              <a:gd name="connsiteX8" fmla="*/ 624315 w 1222071"/>
              <a:gd name="connsiteY8" fmla="*/ 871608 h 871608"/>
              <a:gd name="connsiteX0" fmla="*/ 624980 w 1222736"/>
              <a:gd name="connsiteY0" fmla="*/ 870777 h 870777"/>
              <a:gd name="connsiteX1" fmla="*/ 817385 w 1222736"/>
              <a:gd name="connsiteY1" fmla="*/ 800863 h 870777"/>
              <a:gd name="connsiteX2" fmla="*/ 1176191 w 1222736"/>
              <a:gd name="connsiteY2" fmla="*/ 628080 h 870777"/>
              <a:gd name="connsiteX3" fmla="*/ 1175144 w 1222736"/>
              <a:gd name="connsiteY3" fmla="*/ 190501 h 870777"/>
              <a:gd name="connsiteX4" fmla="*/ 954679 w 1222736"/>
              <a:gd name="connsiteY4" fmla="*/ 20130 h 870777"/>
              <a:gd name="connsiteX5" fmla="*/ 414382 w 1222736"/>
              <a:gd name="connsiteY5" fmla="*/ 31976 h 870777"/>
              <a:gd name="connsiteX6" fmla="*/ 3664 w 1222736"/>
              <a:gd name="connsiteY6" fmla="*/ 592932 h 870777"/>
              <a:gd name="connsiteX7" fmla="*/ 542017 w 1222736"/>
              <a:gd name="connsiteY7" fmla="*/ 734950 h 870777"/>
              <a:gd name="connsiteX8" fmla="*/ 624980 w 1222736"/>
              <a:gd name="connsiteY8" fmla="*/ 870777 h 870777"/>
              <a:gd name="connsiteX0" fmla="*/ 624943 w 1222699"/>
              <a:gd name="connsiteY0" fmla="*/ 884146 h 884146"/>
              <a:gd name="connsiteX1" fmla="*/ 817348 w 1222699"/>
              <a:gd name="connsiteY1" fmla="*/ 814232 h 884146"/>
              <a:gd name="connsiteX2" fmla="*/ 1176154 w 1222699"/>
              <a:gd name="connsiteY2" fmla="*/ 641449 h 884146"/>
              <a:gd name="connsiteX3" fmla="*/ 1175107 w 1222699"/>
              <a:gd name="connsiteY3" fmla="*/ 203870 h 884146"/>
              <a:gd name="connsiteX4" fmla="*/ 954642 w 1222699"/>
              <a:gd name="connsiteY4" fmla="*/ 33499 h 884146"/>
              <a:gd name="connsiteX5" fmla="*/ 414345 w 1222699"/>
              <a:gd name="connsiteY5" fmla="*/ 45345 h 884146"/>
              <a:gd name="connsiteX6" fmla="*/ 3627 w 1222699"/>
              <a:gd name="connsiteY6" fmla="*/ 606301 h 884146"/>
              <a:gd name="connsiteX7" fmla="*/ 541980 w 1222699"/>
              <a:gd name="connsiteY7" fmla="*/ 748319 h 884146"/>
              <a:gd name="connsiteX8" fmla="*/ 624943 w 1222699"/>
              <a:gd name="connsiteY8" fmla="*/ 884146 h 884146"/>
              <a:gd name="connsiteX0" fmla="*/ 623477 w 1218278"/>
              <a:gd name="connsiteY0" fmla="*/ 904314 h 904314"/>
              <a:gd name="connsiteX1" fmla="*/ 815882 w 1218278"/>
              <a:gd name="connsiteY1" fmla="*/ 834400 h 904314"/>
              <a:gd name="connsiteX2" fmla="*/ 1174688 w 1218278"/>
              <a:gd name="connsiteY2" fmla="*/ 661617 h 904314"/>
              <a:gd name="connsiteX3" fmla="*/ 1173641 w 1218278"/>
              <a:gd name="connsiteY3" fmla="*/ 224038 h 904314"/>
              <a:gd name="connsiteX4" fmla="*/ 951744 w 1218278"/>
              <a:gd name="connsiteY4" fmla="*/ 29185 h 904314"/>
              <a:gd name="connsiteX5" fmla="*/ 412879 w 1218278"/>
              <a:gd name="connsiteY5" fmla="*/ 65513 h 904314"/>
              <a:gd name="connsiteX6" fmla="*/ 2161 w 1218278"/>
              <a:gd name="connsiteY6" fmla="*/ 626469 h 904314"/>
              <a:gd name="connsiteX7" fmla="*/ 540514 w 1218278"/>
              <a:gd name="connsiteY7" fmla="*/ 768487 h 904314"/>
              <a:gd name="connsiteX8" fmla="*/ 623477 w 1218278"/>
              <a:gd name="connsiteY8" fmla="*/ 904314 h 904314"/>
              <a:gd name="connsiteX0" fmla="*/ 630807 w 1225608"/>
              <a:gd name="connsiteY0" fmla="*/ 904314 h 904314"/>
              <a:gd name="connsiteX1" fmla="*/ 823212 w 1225608"/>
              <a:gd name="connsiteY1" fmla="*/ 834400 h 904314"/>
              <a:gd name="connsiteX2" fmla="*/ 1182018 w 1225608"/>
              <a:gd name="connsiteY2" fmla="*/ 661617 h 904314"/>
              <a:gd name="connsiteX3" fmla="*/ 1180971 w 1225608"/>
              <a:gd name="connsiteY3" fmla="*/ 224038 h 904314"/>
              <a:gd name="connsiteX4" fmla="*/ 959074 w 1225608"/>
              <a:gd name="connsiteY4" fmla="*/ 29185 h 904314"/>
              <a:gd name="connsiteX5" fmla="*/ 420209 w 1225608"/>
              <a:gd name="connsiteY5" fmla="*/ 65513 h 904314"/>
              <a:gd name="connsiteX6" fmla="*/ 9491 w 1225608"/>
              <a:gd name="connsiteY6" fmla="*/ 626469 h 904314"/>
              <a:gd name="connsiteX7" fmla="*/ 547844 w 1225608"/>
              <a:gd name="connsiteY7" fmla="*/ 768487 h 904314"/>
              <a:gd name="connsiteX8" fmla="*/ 630807 w 1225608"/>
              <a:gd name="connsiteY8" fmla="*/ 904314 h 904314"/>
              <a:gd name="connsiteX0" fmla="*/ 631450 w 1226251"/>
              <a:gd name="connsiteY0" fmla="*/ 896948 h 896948"/>
              <a:gd name="connsiteX1" fmla="*/ 823855 w 1226251"/>
              <a:gd name="connsiteY1" fmla="*/ 827034 h 896948"/>
              <a:gd name="connsiteX2" fmla="*/ 1182661 w 1226251"/>
              <a:gd name="connsiteY2" fmla="*/ 654251 h 896948"/>
              <a:gd name="connsiteX3" fmla="*/ 1181614 w 1226251"/>
              <a:gd name="connsiteY3" fmla="*/ 216672 h 896948"/>
              <a:gd name="connsiteX4" fmla="*/ 959717 w 1226251"/>
              <a:gd name="connsiteY4" fmla="*/ 21819 h 896948"/>
              <a:gd name="connsiteX5" fmla="*/ 420852 w 1226251"/>
              <a:gd name="connsiteY5" fmla="*/ 58147 h 896948"/>
              <a:gd name="connsiteX6" fmla="*/ 10134 w 1226251"/>
              <a:gd name="connsiteY6" fmla="*/ 619103 h 896948"/>
              <a:gd name="connsiteX7" fmla="*/ 548487 w 1226251"/>
              <a:gd name="connsiteY7" fmla="*/ 761121 h 896948"/>
              <a:gd name="connsiteX8" fmla="*/ 631450 w 1226251"/>
              <a:gd name="connsiteY8" fmla="*/ 896948 h 896948"/>
              <a:gd name="connsiteX0" fmla="*/ 631450 w 1240153"/>
              <a:gd name="connsiteY0" fmla="*/ 896948 h 896948"/>
              <a:gd name="connsiteX1" fmla="*/ 823855 w 1240153"/>
              <a:gd name="connsiteY1" fmla="*/ 827034 h 896948"/>
              <a:gd name="connsiteX2" fmla="*/ 1182661 w 1240153"/>
              <a:gd name="connsiteY2" fmla="*/ 654251 h 896948"/>
              <a:gd name="connsiteX3" fmla="*/ 1217456 w 1240153"/>
              <a:gd name="connsiteY3" fmla="*/ 220742 h 896948"/>
              <a:gd name="connsiteX4" fmla="*/ 959717 w 1240153"/>
              <a:gd name="connsiteY4" fmla="*/ 21819 h 896948"/>
              <a:gd name="connsiteX5" fmla="*/ 420852 w 1240153"/>
              <a:gd name="connsiteY5" fmla="*/ 58147 h 896948"/>
              <a:gd name="connsiteX6" fmla="*/ 10134 w 1240153"/>
              <a:gd name="connsiteY6" fmla="*/ 619103 h 896948"/>
              <a:gd name="connsiteX7" fmla="*/ 548487 w 1240153"/>
              <a:gd name="connsiteY7" fmla="*/ 761121 h 896948"/>
              <a:gd name="connsiteX8" fmla="*/ 631450 w 1240153"/>
              <a:gd name="connsiteY8" fmla="*/ 896948 h 896948"/>
              <a:gd name="connsiteX0" fmla="*/ 631450 w 1262945"/>
              <a:gd name="connsiteY0" fmla="*/ 896948 h 896948"/>
              <a:gd name="connsiteX1" fmla="*/ 823855 w 1262945"/>
              <a:gd name="connsiteY1" fmla="*/ 827034 h 896948"/>
              <a:gd name="connsiteX2" fmla="*/ 1182661 w 1262945"/>
              <a:gd name="connsiteY2" fmla="*/ 654251 h 896948"/>
              <a:gd name="connsiteX3" fmla="*/ 1247134 w 1262945"/>
              <a:gd name="connsiteY3" fmla="*/ 220869 h 896948"/>
              <a:gd name="connsiteX4" fmla="*/ 959717 w 1262945"/>
              <a:gd name="connsiteY4" fmla="*/ 21819 h 896948"/>
              <a:gd name="connsiteX5" fmla="*/ 420852 w 1262945"/>
              <a:gd name="connsiteY5" fmla="*/ 58147 h 896948"/>
              <a:gd name="connsiteX6" fmla="*/ 10134 w 1262945"/>
              <a:gd name="connsiteY6" fmla="*/ 619103 h 896948"/>
              <a:gd name="connsiteX7" fmla="*/ 548487 w 1262945"/>
              <a:gd name="connsiteY7" fmla="*/ 761121 h 896948"/>
              <a:gd name="connsiteX8" fmla="*/ 631450 w 1262945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3467 w 1268586"/>
              <a:gd name="connsiteY7" fmla="*/ 776764 h 896948"/>
              <a:gd name="connsiteX8" fmla="*/ 631450 w 1268586"/>
              <a:gd name="connsiteY8" fmla="*/ 896948 h 896948"/>
              <a:gd name="connsiteX0" fmla="*/ 613559 w 1250695"/>
              <a:gd name="connsiteY0" fmla="*/ 904135 h 904135"/>
              <a:gd name="connsiteX1" fmla="*/ 805964 w 1250695"/>
              <a:gd name="connsiteY1" fmla="*/ 834221 h 904135"/>
              <a:gd name="connsiteX2" fmla="*/ 1182405 w 1250695"/>
              <a:gd name="connsiteY2" fmla="*/ 658576 h 904135"/>
              <a:gd name="connsiteX3" fmla="*/ 1229243 w 1250695"/>
              <a:gd name="connsiteY3" fmla="*/ 228056 h 904135"/>
              <a:gd name="connsiteX4" fmla="*/ 941826 w 1250695"/>
              <a:gd name="connsiteY4" fmla="*/ 29006 h 904135"/>
              <a:gd name="connsiteX5" fmla="*/ 402961 w 1250695"/>
              <a:gd name="connsiteY5" fmla="*/ 65334 h 904135"/>
              <a:gd name="connsiteX6" fmla="*/ 9878 w 1250695"/>
              <a:gd name="connsiteY6" fmla="*/ 623429 h 904135"/>
              <a:gd name="connsiteX7" fmla="*/ 525576 w 1250695"/>
              <a:gd name="connsiteY7" fmla="*/ 783951 h 904135"/>
              <a:gd name="connsiteX8" fmla="*/ 613559 w 1250695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377 w 1243513"/>
              <a:gd name="connsiteY0" fmla="*/ 899488 h 899488"/>
              <a:gd name="connsiteX1" fmla="*/ 798782 w 1243513"/>
              <a:gd name="connsiteY1" fmla="*/ 829574 h 899488"/>
              <a:gd name="connsiteX2" fmla="*/ 1175223 w 1243513"/>
              <a:gd name="connsiteY2" fmla="*/ 653929 h 899488"/>
              <a:gd name="connsiteX3" fmla="*/ 1222061 w 1243513"/>
              <a:gd name="connsiteY3" fmla="*/ 223409 h 899488"/>
              <a:gd name="connsiteX4" fmla="*/ 934644 w 1243513"/>
              <a:gd name="connsiteY4" fmla="*/ 24359 h 899488"/>
              <a:gd name="connsiteX5" fmla="*/ 395779 w 1243513"/>
              <a:gd name="connsiteY5" fmla="*/ 60687 h 899488"/>
              <a:gd name="connsiteX6" fmla="*/ 2696 w 1243513"/>
              <a:gd name="connsiteY6" fmla="*/ 618782 h 899488"/>
              <a:gd name="connsiteX7" fmla="*/ 518394 w 1243513"/>
              <a:gd name="connsiteY7" fmla="*/ 779304 h 899488"/>
              <a:gd name="connsiteX8" fmla="*/ 606377 w 1243513"/>
              <a:gd name="connsiteY8" fmla="*/ 899488 h 899488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8394 w 1243513"/>
              <a:gd name="connsiteY7" fmla="*/ 779304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32641"/>
              <a:gd name="connsiteY0" fmla="*/ 917993 h 917993"/>
              <a:gd name="connsiteX1" fmla="*/ 798782 w 1232641"/>
              <a:gd name="connsiteY1" fmla="*/ 829574 h 917993"/>
              <a:gd name="connsiteX2" fmla="*/ 1134836 w 1232641"/>
              <a:gd name="connsiteY2" fmla="*/ 659403 h 917993"/>
              <a:gd name="connsiteX3" fmla="*/ 1222061 w 1232641"/>
              <a:gd name="connsiteY3" fmla="*/ 223409 h 917993"/>
              <a:gd name="connsiteX4" fmla="*/ 934644 w 1232641"/>
              <a:gd name="connsiteY4" fmla="*/ 24359 h 917993"/>
              <a:gd name="connsiteX5" fmla="*/ 395779 w 1232641"/>
              <a:gd name="connsiteY5" fmla="*/ 60687 h 917993"/>
              <a:gd name="connsiteX6" fmla="*/ 2696 w 1232641"/>
              <a:gd name="connsiteY6" fmla="*/ 618782 h 917993"/>
              <a:gd name="connsiteX7" fmla="*/ 519825 w 1232641"/>
              <a:gd name="connsiteY7" fmla="*/ 803786 h 917993"/>
              <a:gd name="connsiteX8" fmla="*/ 583723 w 1232641"/>
              <a:gd name="connsiteY8" fmla="*/ 917993 h 917993"/>
              <a:gd name="connsiteX0" fmla="*/ 583723 w 1187264"/>
              <a:gd name="connsiteY0" fmla="*/ 917993 h 917993"/>
              <a:gd name="connsiteX1" fmla="*/ 798782 w 1187264"/>
              <a:gd name="connsiteY1" fmla="*/ 829574 h 917993"/>
              <a:gd name="connsiteX2" fmla="*/ 1134836 w 1187264"/>
              <a:gd name="connsiteY2" fmla="*/ 659403 h 917993"/>
              <a:gd name="connsiteX3" fmla="*/ 1166273 w 1187264"/>
              <a:gd name="connsiteY3" fmla="*/ 220655 h 917993"/>
              <a:gd name="connsiteX4" fmla="*/ 934644 w 1187264"/>
              <a:gd name="connsiteY4" fmla="*/ 24359 h 917993"/>
              <a:gd name="connsiteX5" fmla="*/ 395779 w 1187264"/>
              <a:gd name="connsiteY5" fmla="*/ 60687 h 917993"/>
              <a:gd name="connsiteX6" fmla="*/ 2696 w 1187264"/>
              <a:gd name="connsiteY6" fmla="*/ 618782 h 917993"/>
              <a:gd name="connsiteX7" fmla="*/ 519825 w 1187264"/>
              <a:gd name="connsiteY7" fmla="*/ 803786 h 917993"/>
              <a:gd name="connsiteX8" fmla="*/ 583723 w 1187264"/>
              <a:gd name="connsiteY8" fmla="*/ 917993 h 917993"/>
              <a:gd name="connsiteX0" fmla="*/ 583723 w 1177003"/>
              <a:gd name="connsiteY0" fmla="*/ 917993 h 917993"/>
              <a:gd name="connsiteX1" fmla="*/ 798782 w 1177003"/>
              <a:gd name="connsiteY1" fmla="*/ 829574 h 917993"/>
              <a:gd name="connsiteX2" fmla="*/ 1103676 w 1177003"/>
              <a:gd name="connsiteY2" fmla="*/ 637838 h 917993"/>
              <a:gd name="connsiteX3" fmla="*/ 1166273 w 1177003"/>
              <a:gd name="connsiteY3" fmla="*/ 220655 h 917993"/>
              <a:gd name="connsiteX4" fmla="*/ 934644 w 1177003"/>
              <a:gd name="connsiteY4" fmla="*/ 24359 h 917993"/>
              <a:gd name="connsiteX5" fmla="*/ 395779 w 1177003"/>
              <a:gd name="connsiteY5" fmla="*/ 60687 h 917993"/>
              <a:gd name="connsiteX6" fmla="*/ 2696 w 1177003"/>
              <a:gd name="connsiteY6" fmla="*/ 618782 h 917993"/>
              <a:gd name="connsiteX7" fmla="*/ 519825 w 1177003"/>
              <a:gd name="connsiteY7" fmla="*/ 803786 h 917993"/>
              <a:gd name="connsiteX8" fmla="*/ 583723 w 1177003"/>
              <a:gd name="connsiteY8" fmla="*/ 917993 h 917993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729 w 1176933"/>
              <a:gd name="connsiteY0" fmla="*/ 903086 h 903086"/>
              <a:gd name="connsiteX1" fmla="*/ 798788 w 1176933"/>
              <a:gd name="connsiteY1" fmla="*/ 814667 h 903086"/>
              <a:gd name="connsiteX2" fmla="*/ 1103682 w 1176933"/>
              <a:gd name="connsiteY2" fmla="*/ 622931 h 903086"/>
              <a:gd name="connsiteX3" fmla="*/ 1166279 w 1176933"/>
              <a:gd name="connsiteY3" fmla="*/ 205748 h 903086"/>
              <a:gd name="connsiteX4" fmla="*/ 935723 w 1176933"/>
              <a:gd name="connsiteY4" fmla="*/ 24779 h 903086"/>
              <a:gd name="connsiteX5" fmla="*/ 395785 w 1176933"/>
              <a:gd name="connsiteY5" fmla="*/ 45780 h 903086"/>
              <a:gd name="connsiteX6" fmla="*/ 2702 w 1176933"/>
              <a:gd name="connsiteY6" fmla="*/ 603875 h 903086"/>
              <a:gd name="connsiteX7" fmla="*/ 519831 w 1176933"/>
              <a:gd name="connsiteY7" fmla="*/ 788879 h 903086"/>
              <a:gd name="connsiteX8" fmla="*/ 583729 w 1176933"/>
              <a:gd name="connsiteY8" fmla="*/ 903086 h 903086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7 w 1144041"/>
              <a:gd name="connsiteY0" fmla="*/ 905437 h 905437"/>
              <a:gd name="connsiteX1" fmla="*/ 765896 w 1144041"/>
              <a:gd name="connsiteY1" fmla="*/ 817018 h 905437"/>
              <a:gd name="connsiteX2" fmla="*/ 1070790 w 1144041"/>
              <a:gd name="connsiteY2" fmla="*/ 625282 h 905437"/>
              <a:gd name="connsiteX3" fmla="*/ 1133387 w 1144041"/>
              <a:gd name="connsiteY3" fmla="*/ 208099 h 905437"/>
              <a:gd name="connsiteX4" fmla="*/ 902831 w 1144041"/>
              <a:gd name="connsiteY4" fmla="*/ 27130 h 905437"/>
              <a:gd name="connsiteX5" fmla="*/ 362893 w 1144041"/>
              <a:gd name="connsiteY5" fmla="*/ 48131 h 905437"/>
              <a:gd name="connsiteX6" fmla="*/ 2854 w 1144041"/>
              <a:gd name="connsiteY6" fmla="*/ 601748 h 905437"/>
              <a:gd name="connsiteX7" fmla="*/ 486939 w 1144041"/>
              <a:gd name="connsiteY7" fmla="*/ 791230 h 905437"/>
              <a:gd name="connsiteX8" fmla="*/ 550837 w 1144041"/>
              <a:gd name="connsiteY8" fmla="*/ 905437 h 90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4041" h="905437">
                <a:moveTo>
                  <a:pt x="550837" y="905437"/>
                </a:moveTo>
                <a:cubicBezTo>
                  <a:pt x="625126" y="903802"/>
                  <a:pt x="679237" y="863710"/>
                  <a:pt x="765896" y="817018"/>
                </a:cubicBezTo>
                <a:cubicBezTo>
                  <a:pt x="852555" y="770326"/>
                  <a:pt x="1009542" y="726768"/>
                  <a:pt x="1070790" y="625282"/>
                </a:cubicBezTo>
                <a:cubicBezTo>
                  <a:pt x="1132038" y="523796"/>
                  <a:pt x="1161380" y="307791"/>
                  <a:pt x="1133387" y="208099"/>
                </a:cubicBezTo>
                <a:cubicBezTo>
                  <a:pt x="1105394" y="108407"/>
                  <a:pt x="1022719" y="53848"/>
                  <a:pt x="902831" y="27130"/>
                </a:cubicBezTo>
                <a:cubicBezTo>
                  <a:pt x="782943" y="412"/>
                  <a:pt x="513213" y="-25440"/>
                  <a:pt x="362893" y="48131"/>
                </a:cubicBezTo>
                <a:cubicBezTo>
                  <a:pt x="212573" y="121702"/>
                  <a:pt x="-28964" y="168558"/>
                  <a:pt x="2854" y="601748"/>
                </a:cubicBezTo>
                <a:cubicBezTo>
                  <a:pt x="40207" y="875873"/>
                  <a:pt x="350499" y="788031"/>
                  <a:pt x="486939" y="791230"/>
                </a:cubicBezTo>
                <a:cubicBezTo>
                  <a:pt x="640409" y="814584"/>
                  <a:pt x="550837" y="905437"/>
                  <a:pt x="550837" y="905437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FB6307F-6A94-41F5-B00A-92BE5D3C7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3803">
            <a:off x="6738158" y="624106"/>
            <a:ext cx="4710726" cy="233744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3222 w 1217951"/>
              <a:gd name="connsiteY0" fmla="*/ 893096 h 893096"/>
              <a:gd name="connsiteX1" fmla="*/ 815627 w 1217951"/>
              <a:gd name="connsiteY1" fmla="*/ 823182 h 893096"/>
              <a:gd name="connsiteX2" fmla="*/ 1174433 w 1217951"/>
              <a:gd name="connsiteY2" fmla="*/ 650399 h 893096"/>
              <a:gd name="connsiteX3" fmla="*/ 1173386 w 1217951"/>
              <a:gd name="connsiteY3" fmla="*/ 212820 h 893096"/>
              <a:gd name="connsiteX4" fmla="*/ 952921 w 1217951"/>
              <a:gd name="connsiteY4" fmla="*/ 42449 h 893096"/>
              <a:gd name="connsiteX5" fmla="*/ 454058 w 1217951"/>
              <a:gd name="connsiteY5" fmla="*/ 52514 h 893096"/>
              <a:gd name="connsiteX6" fmla="*/ 1906 w 1217951"/>
              <a:gd name="connsiteY6" fmla="*/ 615251 h 893096"/>
              <a:gd name="connsiteX7" fmla="*/ 540259 w 1217951"/>
              <a:gd name="connsiteY7" fmla="*/ 757269 h 893096"/>
              <a:gd name="connsiteX8" fmla="*/ 623222 w 1217951"/>
              <a:gd name="connsiteY8" fmla="*/ 893096 h 893096"/>
              <a:gd name="connsiteX0" fmla="*/ 623222 w 1220978"/>
              <a:gd name="connsiteY0" fmla="*/ 893096 h 893096"/>
              <a:gd name="connsiteX1" fmla="*/ 815627 w 1220978"/>
              <a:gd name="connsiteY1" fmla="*/ 823182 h 893096"/>
              <a:gd name="connsiteX2" fmla="*/ 1174433 w 1220978"/>
              <a:gd name="connsiteY2" fmla="*/ 650399 h 893096"/>
              <a:gd name="connsiteX3" fmla="*/ 1173386 w 1220978"/>
              <a:gd name="connsiteY3" fmla="*/ 212820 h 893096"/>
              <a:gd name="connsiteX4" fmla="*/ 952921 w 1220978"/>
              <a:gd name="connsiteY4" fmla="*/ 42449 h 893096"/>
              <a:gd name="connsiteX5" fmla="*/ 454058 w 1220978"/>
              <a:gd name="connsiteY5" fmla="*/ 52514 h 893096"/>
              <a:gd name="connsiteX6" fmla="*/ 1906 w 1220978"/>
              <a:gd name="connsiteY6" fmla="*/ 615251 h 893096"/>
              <a:gd name="connsiteX7" fmla="*/ 540259 w 1220978"/>
              <a:gd name="connsiteY7" fmla="*/ 757269 h 893096"/>
              <a:gd name="connsiteX8" fmla="*/ 623222 w 1220978"/>
              <a:gd name="connsiteY8" fmla="*/ 893096 h 893096"/>
              <a:gd name="connsiteX0" fmla="*/ 624315 w 1222071"/>
              <a:gd name="connsiteY0" fmla="*/ 871608 h 871608"/>
              <a:gd name="connsiteX1" fmla="*/ 816720 w 1222071"/>
              <a:gd name="connsiteY1" fmla="*/ 801694 h 871608"/>
              <a:gd name="connsiteX2" fmla="*/ 1175526 w 1222071"/>
              <a:gd name="connsiteY2" fmla="*/ 628911 h 871608"/>
              <a:gd name="connsiteX3" fmla="*/ 1174479 w 1222071"/>
              <a:gd name="connsiteY3" fmla="*/ 191332 h 871608"/>
              <a:gd name="connsiteX4" fmla="*/ 954014 w 1222071"/>
              <a:gd name="connsiteY4" fmla="*/ 20961 h 871608"/>
              <a:gd name="connsiteX5" fmla="*/ 455151 w 1222071"/>
              <a:gd name="connsiteY5" fmla="*/ 31026 h 871608"/>
              <a:gd name="connsiteX6" fmla="*/ 2999 w 1222071"/>
              <a:gd name="connsiteY6" fmla="*/ 593763 h 871608"/>
              <a:gd name="connsiteX7" fmla="*/ 541352 w 1222071"/>
              <a:gd name="connsiteY7" fmla="*/ 735781 h 871608"/>
              <a:gd name="connsiteX8" fmla="*/ 624315 w 1222071"/>
              <a:gd name="connsiteY8" fmla="*/ 871608 h 871608"/>
              <a:gd name="connsiteX0" fmla="*/ 624980 w 1222736"/>
              <a:gd name="connsiteY0" fmla="*/ 870777 h 870777"/>
              <a:gd name="connsiteX1" fmla="*/ 817385 w 1222736"/>
              <a:gd name="connsiteY1" fmla="*/ 800863 h 870777"/>
              <a:gd name="connsiteX2" fmla="*/ 1176191 w 1222736"/>
              <a:gd name="connsiteY2" fmla="*/ 628080 h 870777"/>
              <a:gd name="connsiteX3" fmla="*/ 1175144 w 1222736"/>
              <a:gd name="connsiteY3" fmla="*/ 190501 h 870777"/>
              <a:gd name="connsiteX4" fmla="*/ 954679 w 1222736"/>
              <a:gd name="connsiteY4" fmla="*/ 20130 h 870777"/>
              <a:gd name="connsiteX5" fmla="*/ 414382 w 1222736"/>
              <a:gd name="connsiteY5" fmla="*/ 31976 h 870777"/>
              <a:gd name="connsiteX6" fmla="*/ 3664 w 1222736"/>
              <a:gd name="connsiteY6" fmla="*/ 592932 h 870777"/>
              <a:gd name="connsiteX7" fmla="*/ 542017 w 1222736"/>
              <a:gd name="connsiteY7" fmla="*/ 734950 h 870777"/>
              <a:gd name="connsiteX8" fmla="*/ 624980 w 1222736"/>
              <a:gd name="connsiteY8" fmla="*/ 870777 h 870777"/>
              <a:gd name="connsiteX0" fmla="*/ 624943 w 1222699"/>
              <a:gd name="connsiteY0" fmla="*/ 884146 h 884146"/>
              <a:gd name="connsiteX1" fmla="*/ 817348 w 1222699"/>
              <a:gd name="connsiteY1" fmla="*/ 814232 h 884146"/>
              <a:gd name="connsiteX2" fmla="*/ 1176154 w 1222699"/>
              <a:gd name="connsiteY2" fmla="*/ 641449 h 884146"/>
              <a:gd name="connsiteX3" fmla="*/ 1175107 w 1222699"/>
              <a:gd name="connsiteY3" fmla="*/ 203870 h 884146"/>
              <a:gd name="connsiteX4" fmla="*/ 954642 w 1222699"/>
              <a:gd name="connsiteY4" fmla="*/ 33499 h 884146"/>
              <a:gd name="connsiteX5" fmla="*/ 414345 w 1222699"/>
              <a:gd name="connsiteY5" fmla="*/ 45345 h 884146"/>
              <a:gd name="connsiteX6" fmla="*/ 3627 w 1222699"/>
              <a:gd name="connsiteY6" fmla="*/ 606301 h 884146"/>
              <a:gd name="connsiteX7" fmla="*/ 541980 w 1222699"/>
              <a:gd name="connsiteY7" fmla="*/ 748319 h 884146"/>
              <a:gd name="connsiteX8" fmla="*/ 624943 w 1222699"/>
              <a:gd name="connsiteY8" fmla="*/ 884146 h 884146"/>
              <a:gd name="connsiteX0" fmla="*/ 623477 w 1218278"/>
              <a:gd name="connsiteY0" fmla="*/ 904314 h 904314"/>
              <a:gd name="connsiteX1" fmla="*/ 815882 w 1218278"/>
              <a:gd name="connsiteY1" fmla="*/ 834400 h 904314"/>
              <a:gd name="connsiteX2" fmla="*/ 1174688 w 1218278"/>
              <a:gd name="connsiteY2" fmla="*/ 661617 h 904314"/>
              <a:gd name="connsiteX3" fmla="*/ 1173641 w 1218278"/>
              <a:gd name="connsiteY3" fmla="*/ 224038 h 904314"/>
              <a:gd name="connsiteX4" fmla="*/ 951744 w 1218278"/>
              <a:gd name="connsiteY4" fmla="*/ 29185 h 904314"/>
              <a:gd name="connsiteX5" fmla="*/ 412879 w 1218278"/>
              <a:gd name="connsiteY5" fmla="*/ 65513 h 904314"/>
              <a:gd name="connsiteX6" fmla="*/ 2161 w 1218278"/>
              <a:gd name="connsiteY6" fmla="*/ 626469 h 904314"/>
              <a:gd name="connsiteX7" fmla="*/ 540514 w 1218278"/>
              <a:gd name="connsiteY7" fmla="*/ 768487 h 904314"/>
              <a:gd name="connsiteX8" fmla="*/ 623477 w 1218278"/>
              <a:gd name="connsiteY8" fmla="*/ 904314 h 904314"/>
              <a:gd name="connsiteX0" fmla="*/ 630807 w 1225608"/>
              <a:gd name="connsiteY0" fmla="*/ 904314 h 904314"/>
              <a:gd name="connsiteX1" fmla="*/ 823212 w 1225608"/>
              <a:gd name="connsiteY1" fmla="*/ 834400 h 904314"/>
              <a:gd name="connsiteX2" fmla="*/ 1182018 w 1225608"/>
              <a:gd name="connsiteY2" fmla="*/ 661617 h 904314"/>
              <a:gd name="connsiteX3" fmla="*/ 1180971 w 1225608"/>
              <a:gd name="connsiteY3" fmla="*/ 224038 h 904314"/>
              <a:gd name="connsiteX4" fmla="*/ 959074 w 1225608"/>
              <a:gd name="connsiteY4" fmla="*/ 29185 h 904314"/>
              <a:gd name="connsiteX5" fmla="*/ 420209 w 1225608"/>
              <a:gd name="connsiteY5" fmla="*/ 65513 h 904314"/>
              <a:gd name="connsiteX6" fmla="*/ 9491 w 1225608"/>
              <a:gd name="connsiteY6" fmla="*/ 626469 h 904314"/>
              <a:gd name="connsiteX7" fmla="*/ 547844 w 1225608"/>
              <a:gd name="connsiteY7" fmla="*/ 768487 h 904314"/>
              <a:gd name="connsiteX8" fmla="*/ 630807 w 1225608"/>
              <a:gd name="connsiteY8" fmla="*/ 904314 h 904314"/>
              <a:gd name="connsiteX0" fmla="*/ 631450 w 1226251"/>
              <a:gd name="connsiteY0" fmla="*/ 896948 h 896948"/>
              <a:gd name="connsiteX1" fmla="*/ 823855 w 1226251"/>
              <a:gd name="connsiteY1" fmla="*/ 827034 h 896948"/>
              <a:gd name="connsiteX2" fmla="*/ 1182661 w 1226251"/>
              <a:gd name="connsiteY2" fmla="*/ 654251 h 896948"/>
              <a:gd name="connsiteX3" fmla="*/ 1181614 w 1226251"/>
              <a:gd name="connsiteY3" fmla="*/ 216672 h 896948"/>
              <a:gd name="connsiteX4" fmla="*/ 959717 w 1226251"/>
              <a:gd name="connsiteY4" fmla="*/ 21819 h 896948"/>
              <a:gd name="connsiteX5" fmla="*/ 420852 w 1226251"/>
              <a:gd name="connsiteY5" fmla="*/ 58147 h 896948"/>
              <a:gd name="connsiteX6" fmla="*/ 10134 w 1226251"/>
              <a:gd name="connsiteY6" fmla="*/ 619103 h 896948"/>
              <a:gd name="connsiteX7" fmla="*/ 548487 w 1226251"/>
              <a:gd name="connsiteY7" fmla="*/ 761121 h 896948"/>
              <a:gd name="connsiteX8" fmla="*/ 631450 w 1226251"/>
              <a:gd name="connsiteY8" fmla="*/ 896948 h 896948"/>
              <a:gd name="connsiteX0" fmla="*/ 631450 w 1240153"/>
              <a:gd name="connsiteY0" fmla="*/ 896948 h 896948"/>
              <a:gd name="connsiteX1" fmla="*/ 823855 w 1240153"/>
              <a:gd name="connsiteY1" fmla="*/ 827034 h 896948"/>
              <a:gd name="connsiteX2" fmla="*/ 1182661 w 1240153"/>
              <a:gd name="connsiteY2" fmla="*/ 654251 h 896948"/>
              <a:gd name="connsiteX3" fmla="*/ 1217456 w 1240153"/>
              <a:gd name="connsiteY3" fmla="*/ 220742 h 896948"/>
              <a:gd name="connsiteX4" fmla="*/ 959717 w 1240153"/>
              <a:gd name="connsiteY4" fmla="*/ 21819 h 896948"/>
              <a:gd name="connsiteX5" fmla="*/ 420852 w 1240153"/>
              <a:gd name="connsiteY5" fmla="*/ 58147 h 896948"/>
              <a:gd name="connsiteX6" fmla="*/ 10134 w 1240153"/>
              <a:gd name="connsiteY6" fmla="*/ 619103 h 896948"/>
              <a:gd name="connsiteX7" fmla="*/ 548487 w 1240153"/>
              <a:gd name="connsiteY7" fmla="*/ 761121 h 896948"/>
              <a:gd name="connsiteX8" fmla="*/ 631450 w 1240153"/>
              <a:gd name="connsiteY8" fmla="*/ 896948 h 896948"/>
              <a:gd name="connsiteX0" fmla="*/ 631450 w 1262945"/>
              <a:gd name="connsiteY0" fmla="*/ 896948 h 896948"/>
              <a:gd name="connsiteX1" fmla="*/ 823855 w 1262945"/>
              <a:gd name="connsiteY1" fmla="*/ 827034 h 896948"/>
              <a:gd name="connsiteX2" fmla="*/ 1182661 w 1262945"/>
              <a:gd name="connsiteY2" fmla="*/ 654251 h 896948"/>
              <a:gd name="connsiteX3" fmla="*/ 1247134 w 1262945"/>
              <a:gd name="connsiteY3" fmla="*/ 220869 h 896948"/>
              <a:gd name="connsiteX4" fmla="*/ 959717 w 1262945"/>
              <a:gd name="connsiteY4" fmla="*/ 21819 h 896948"/>
              <a:gd name="connsiteX5" fmla="*/ 420852 w 1262945"/>
              <a:gd name="connsiteY5" fmla="*/ 58147 h 896948"/>
              <a:gd name="connsiteX6" fmla="*/ 10134 w 1262945"/>
              <a:gd name="connsiteY6" fmla="*/ 619103 h 896948"/>
              <a:gd name="connsiteX7" fmla="*/ 548487 w 1262945"/>
              <a:gd name="connsiteY7" fmla="*/ 761121 h 896948"/>
              <a:gd name="connsiteX8" fmla="*/ 631450 w 1262945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3467 w 1268586"/>
              <a:gd name="connsiteY7" fmla="*/ 776764 h 896948"/>
              <a:gd name="connsiteX8" fmla="*/ 631450 w 1268586"/>
              <a:gd name="connsiteY8" fmla="*/ 896948 h 896948"/>
              <a:gd name="connsiteX0" fmla="*/ 613559 w 1250695"/>
              <a:gd name="connsiteY0" fmla="*/ 904135 h 904135"/>
              <a:gd name="connsiteX1" fmla="*/ 805964 w 1250695"/>
              <a:gd name="connsiteY1" fmla="*/ 834221 h 904135"/>
              <a:gd name="connsiteX2" fmla="*/ 1182405 w 1250695"/>
              <a:gd name="connsiteY2" fmla="*/ 658576 h 904135"/>
              <a:gd name="connsiteX3" fmla="*/ 1229243 w 1250695"/>
              <a:gd name="connsiteY3" fmla="*/ 228056 h 904135"/>
              <a:gd name="connsiteX4" fmla="*/ 941826 w 1250695"/>
              <a:gd name="connsiteY4" fmla="*/ 29006 h 904135"/>
              <a:gd name="connsiteX5" fmla="*/ 402961 w 1250695"/>
              <a:gd name="connsiteY5" fmla="*/ 65334 h 904135"/>
              <a:gd name="connsiteX6" fmla="*/ 9878 w 1250695"/>
              <a:gd name="connsiteY6" fmla="*/ 623429 h 904135"/>
              <a:gd name="connsiteX7" fmla="*/ 525576 w 1250695"/>
              <a:gd name="connsiteY7" fmla="*/ 783951 h 904135"/>
              <a:gd name="connsiteX8" fmla="*/ 613559 w 1250695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377 w 1243513"/>
              <a:gd name="connsiteY0" fmla="*/ 899488 h 899488"/>
              <a:gd name="connsiteX1" fmla="*/ 798782 w 1243513"/>
              <a:gd name="connsiteY1" fmla="*/ 829574 h 899488"/>
              <a:gd name="connsiteX2" fmla="*/ 1175223 w 1243513"/>
              <a:gd name="connsiteY2" fmla="*/ 653929 h 899488"/>
              <a:gd name="connsiteX3" fmla="*/ 1222061 w 1243513"/>
              <a:gd name="connsiteY3" fmla="*/ 223409 h 899488"/>
              <a:gd name="connsiteX4" fmla="*/ 934644 w 1243513"/>
              <a:gd name="connsiteY4" fmla="*/ 24359 h 899488"/>
              <a:gd name="connsiteX5" fmla="*/ 395779 w 1243513"/>
              <a:gd name="connsiteY5" fmla="*/ 60687 h 899488"/>
              <a:gd name="connsiteX6" fmla="*/ 2696 w 1243513"/>
              <a:gd name="connsiteY6" fmla="*/ 618782 h 899488"/>
              <a:gd name="connsiteX7" fmla="*/ 518394 w 1243513"/>
              <a:gd name="connsiteY7" fmla="*/ 779304 h 899488"/>
              <a:gd name="connsiteX8" fmla="*/ 606377 w 1243513"/>
              <a:gd name="connsiteY8" fmla="*/ 899488 h 899488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8394 w 1243513"/>
              <a:gd name="connsiteY7" fmla="*/ 779304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32641"/>
              <a:gd name="connsiteY0" fmla="*/ 917993 h 917993"/>
              <a:gd name="connsiteX1" fmla="*/ 798782 w 1232641"/>
              <a:gd name="connsiteY1" fmla="*/ 829574 h 917993"/>
              <a:gd name="connsiteX2" fmla="*/ 1134836 w 1232641"/>
              <a:gd name="connsiteY2" fmla="*/ 659403 h 917993"/>
              <a:gd name="connsiteX3" fmla="*/ 1222061 w 1232641"/>
              <a:gd name="connsiteY3" fmla="*/ 223409 h 917993"/>
              <a:gd name="connsiteX4" fmla="*/ 934644 w 1232641"/>
              <a:gd name="connsiteY4" fmla="*/ 24359 h 917993"/>
              <a:gd name="connsiteX5" fmla="*/ 395779 w 1232641"/>
              <a:gd name="connsiteY5" fmla="*/ 60687 h 917993"/>
              <a:gd name="connsiteX6" fmla="*/ 2696 w 1232641"/>
              <a:gd name="connsiteY6" fmla="*/ 618782 h 917993"/>
              <a:gd name="connsiteX7" fmla="*/ 519825 w 1232641"/>
              <a:gd name="connsiteY7" fmla="*/ 803786 h 917993"/>
              <a:gd name="connsiteX8" fmla="*/ 583723 w 1232641"/>
              <a:gd name="connsiteY8" fmla="*/ 917993 h 917993"/>
              <a:gd name="connsiteX0" fmla="*/ 583723 w 1187264"/>
              <a:gd name="connsiteY0" fmla="*/ 917993 h 917993"/>
              <a:gd name="connsiteX1" fmla="*/ 798782 w 1187264"/>
              <a:gd name="connsiteY1" fmla="*/ 829574 h 917993"/>
              <a:gd name="connsiteX2" fmla="*/ 1134836 w 1187264"/>
              <a:gd name="connsiteY2" fmla="*/ 659403 h 917993"/>
              <a:gd name="connsiteX3" fmla="*/ 1166273 w 1187264"/>
              <a:gd name="connsiteY3" fmla="*/ 220655 h 917993"/>
              <a:gd name="connsiteX4" fmla="*/ 934644 w 1187264"/>
              <a:gd name="connsiteY4" fmla="*/ 24359 h 917993"/>
              <a:gd name="connsiteX5" fmla="*/ 395779 w 1187264"/>
              <a:gd name="connsiteY5" fmla="*/ 60687 h 917993"/>
              <a:gd name="connsiteX6" fmla="*/ 2696 w 1187264"/>
              <a:gd name="connsiteY6" fmla="*/ 618782 h 917993"/>
              <a:gd name="connsiteX7" fmla="*/ 519825 w 1187264"/>
              <a:gd name="connsiteY7" fmla="*/ 803786 h 917993"/>
              <a:gd name="connsiteX8" fmla="*/ 583723 w 1187264"/>
              <a:gd name="connsiteY8" fmla="*/ 917993 h 917993"/>
              <a:gd name="connsiteX0" fmla="*/ 583723 w 1177003"/>
              <a:gd name="connsiteY0" fmla="*/ 917993 h 917993"/>
              <a:gd name="connsiteX1" fmla="*/ 798782 w 1177003"/>
              <a:gd name="connsiteY1" fmla="*/ 829574 h 917993"/>
              <a:gd name="connsiteX2" fmla="*/ 1103676 w 1177003"/>
              <a:gd name="connsiteY2" fmla="*/ 637838 h 917993"/>
              <a:gd name="connsiteX3" fmla="*/ 1166273 w 1177003"/>
              <a:gd name="connsiteY3" fmla="*/ 220655 h 917993"/>
              <a:gd name="connsiteX4" fmla="*/ 934644 w 1177003"/>
              <a:gd name="connsiteY4" fmla="*/ 24359 h 917993"/>
              <a:gd name="connsiteX5" fmla="*/ 395779 w 1177003"/>
              <a:gd name="connsiteY5" fmla="*/ 60687 h 917993"/>
              <a:gd name="connsiteX6" fmla="*/ 2696 w 1177003"/>
              <a:gd name="connsiteY6" fmla="*/ 618782 h 917993"/>
              <a:gd name="connsiteX7" fmla="*/ 519825 w 1177003"/>
              <a:gd name="connsiteY7" fmla="*/ 803786 h 917993"/>
              <a:gd name="connsiteX8" fmla="*/ 583723 w 1177003"/>
              <a:gd name="connsiteY8" fmla="*/ 917993 h 917993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729 w 1176933"/>
              <a:gd name="connsiteY0" fmla="*/ 903086 h 903086"/>
              <a:gd name="connsiteX1" fmla="*/ 798788 w 1176933"/>
              <a:gd name="connsiteY1" fmla="*/ 814667 h 903086"/>
              <a:gd name="connsiteX2" fmla="*/ 1103682 w 1176933"/>
              <a:gd name="connsiteY2" fmla="*/ 622931 h 903086"/>
              <a:gd name="connsiteX3" fmla="*/ 1166279 w 1176933"/>
              <a:gd name="connsiteY3" fmla="*/ 205748 h 903086"/>
              <a:gd name="connsiteX4" fmla="*/ 935723 w 1176933"/>
              <a:gd name="connsiteY4" fmla="*/ 24779 h 903086"/>
              <a:gd name="connsiteX5" fmla="*/ 395785 w 1176933"/>
              <a:gd name="connsiteY5" fmla="*/ 45780 h 903086"/>
              <a:gd name="connsiteX6" fmla="*/ 2702 w 1176933"/>
              <a:gd name="connsiteY6" fmla="*/ 603875 h 903086"/>
              <a:gd name="connsiteX7" fmla="*/ 519831 w 1176933"/>
              <a:gd name="connsiteY7" fmla="*/ 788879 h 903086"/>
              <a:gd name="connsiteX8" fmla="*/ 583729 w 1176933"/>
              <a:gd name="connsiteY8" fmla="*/ 903086 h 903086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7 w 1144041"/>
              <a:gd name="connsiteY0" fmla="*/ 905437 h 905437"/>
              <a:gd name="connsiteX1" fmla="*/ 765896 w 1144041"/>
              <a:gd name="connsiteY1" fmla="*/ 817018 h 905437"/>
              <a:gd name="connsiteX2" fmla="*/ 1070790 w 1144041"/>
              <a:gd name="connsiteY2" fmla="*/ 625282 h 905437"/>
              <a:gd name="connsiteX3" fmla="*/ 1133387 w 1144041"/>
              <a:gd name="connsiteY3" fmla="*/ 208099 h 905437"/>
              <a:gd name="connsiteX4" fmla="*/ 902831 w 1144041"/>
              <a:gd name="connsiteY4" fmla="*/ 27130 h 905437"/>
              <a:gd name="connsiteX5" fmla="*/ 362893 w 1144041"/>
              <a:gd name="connsiteY5" fmla="*/ 48131 h 905437"/>
              <a:gd name="connsiteX6" fmla="*/ 2854 w 1144041"/>
              <a:gd name="connsiteY6" fmla="*/ 601748 h 905437"/>
              <a:gd name="connsiteX7" fmla="*/ 486939 w 1144041"/>
              <a:gd name="connsiteY7" fmla="*/ 791230 h 905437"/>
              <a:gd name="connsiteX8" fmla="*/ 550837 w 1144041"/>
              <a:gd name="connsiteY8" fmla="*/ 905437 h 90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4041" h="905437">
                <a:moveTo>
                  <a:pt x="550837" y="905437"/>
                </a:moveTo>
                <a:cubicBezTo>
                  <a:pt x="625126" y="903802"/>
                  <a:pt x="679237" y="863710"/>
                  <a:pt x="765896" y="817018"/>
                </a:cubicBezTo>
                <a:cubicBezTo>
                  <a:pt x="852555" y="770326"/>
                  <a:pt x="1009542" y="726768"/>
                  <a:pt x="1070790" y="625282"/>
                </a:cubicBezTo>
                <a:cubicBezTo>
                  <a:pt x="1132038" y="523796"/>
                  <a:pt x="1161380" y="307791"/>
                  <a:pt x="1133387" y="208099"/>
                </a:cubicBezTo>
                <a:cubicBezTo>
                  <a:pt x="1105394" y="108407"/>
                  <a:pt x="1022719" y="53848"/>
                  <a:pt x="902831" y="27130"/>
                </a:cubicBezTo>
                <a:cubicBezTo>
                  <a:pt x="782943" y="412"/>
                  <a:pt x="513213" y="-25440"/>
                  <a:pt x="362893" y="48131"/>
                </a:cubicBezTo>
                <a:cubicBezTo>
                  <a:pt x="212573" y="121702"/>
                  <a:pt x="-28964" y="168558"/>
                  <a:pt x="2854" y="601748"/>
                </a:cubicBezTo>
                <a:cubicBezTo>
                  <a:pt x="40207" y="875873"/>
                  <a:pt x="350499" y="788031"/>
                  <a:pt x="486939" y="791230"/>
                </a:cubicBezTo>
                <a:cubicBezTo>
                  <a:pt x="640409" y="814584"/>
                  <a:pt x="550837" y="905437"/>
                  <a:pt x="550837" y="90543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033" y="954157"/>
            <a:ext cx="3901621" cy="1590260"/>
          </a:xfrm>
        </p:spPr>
        <p:txBody>
          <a:bodyPr>
            <a:normAutofit/>
          </a:bodyPr>
          <a:lstStyle/>
          <a:p>
            <a:pPr algn="ctr">
              <a:lnSpc>
                <a:spcPct val="103000"/>
              </a:lnSpc>
            </a:pPr>
            <a:r>
              <a:rPr lang="ko-KR" altLang="en-US" dirty="0"/>
              <a:t>프로세스 스케줄링</a:t>
            </a:r>
          </a:p>
        </p:txBody>
      </p:sp>
      <p:pic>
        <p:nvPicPr>
          <p:cNvPr id="3074" name="Picture 2" descr="프로세스 스케줄링">
            <a:extLst>
              <a:ext uri="{FF2B5EF4-FFF2-40B4-BE49-F238E27FC236}">
                <a16:creationId xmlns:a16="http://schemas.microsoft.com/office/drawing/2014/main" id="{1DA04B0D-BCFA-43BF-9920-F9295DEAE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47" y="954158"/>
            <a:ext cx="6165186" cy="48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150" y="3227650"/>
            <a:ext cx="4378153" cy="3030029"/>
          </a:xfrm>
        </p:spPr>
        <p:txBody>
          <a:bodyPr>
            <a:normAutofit/>
          </a:bodyPr>
          <a:lstStyle/>
          <a:p>
            <a:pPr marL="285750" indent="-285750" algn="ctr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실행중인 프로세스를 자주 바꿔서 프로세스가 서로 상호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동작하도록 함</a:t>
            </a:r>
          </a:p>
          <a:p>
            <a:pPr marL="285750" indent="-285750" algn="ctr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실행중인 프로세스를 자주 바꾸도록 도</a:t>
            </a:r>
            <a:r>
              <a:rPr lang="ko-KR" altLang="en-US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움을 줌</a:t>
            </a:r>
            <a:endParaRPr lang="ko-KR" altLang="ko-KR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0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프로세스 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시스템에서 예상보다 많은 프로세스가 실행되기를 희망하는 종종 경우가 있다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프로세스들은 디스크에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spool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 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ready queue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올라가기 위해 대기한다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Longterm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scheduler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누구를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ready queue(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메모리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올릴 것 인지 결정한다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I/O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바운드 프로세스와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바운드 프로세스를 잘 믹스한다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Shortterm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scheduler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ready queue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있는 프로세스 중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다음에 실행될 프로세스를 결정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둘의 차이는 실행 빈도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shortterm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scheduler</a:t>
            </a:r>
            <a:r>
              <a:rPr lang="ko-KR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더 자주 실행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77521C-CB88-4435-9A56-FCEE5998F5F5}"/>
              </a:ext>
            </a:extLst>
          </p:cNvPr>
          <p:cNvSpPr/>
          <p:nvPr/>
        </p:nvSpPr>
        <p:spPr>
          <a:xfrm>
            <a:off x="475129" y="618565"/>
            <a:ext cx="7844118" cy="53608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57339-18AA-4B85-9AE3-C6E7EC99D9B1}"/>
              </a:ext>
            </a:extLst>
          </p:cNvPr>
          <p:cNvSpPr txBox="1"/>
          <p:nvPr/>
        </p:nvSpPr>
        <p:spPr>
          <a:xfrm>
            <a:off x="10219765" y="2337813"/>
            <a:ext cx="1497106" cy="1596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lvl="1">
              <a:lnSpc>
                <a:spcPct val="300000"/>
              </a:lnSpc>
            </a:pPr>
            <a:r>
              <a:rPr lang="en-US" altLang="ko-KR" dirty="0"/>
              <a:t>CPU</a:t>
            </a:r>
          </a:p>
          <a:p>
            <a:pPr lvl="1">
              <a:lnSpc>
                <a:spcPct val="300000"/>
              </a:lnSpc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00BA3-1C30-4628-9927-A8B6B2D7602A}"/>
              </a:ext>
            </a:extLst>
          </p:cNvPr>
          <p:cNvSpPr txBox="1"/>
          <p:nvPr/>
        </p:nvSpPr>
        <p:spPr>
          <a:xfrm>
            <a:off x="3092824" y="31376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D710B-0E63-40E6-A46F-34514F9F29C5}"/>
              </a:ext>
            </a:extLst>
          </p:cNvPr>
          <p:cNvSpPr txBox="1"/>
          <p:nvPr/>
        </p:nvSpPr>
        <p:spPr>
          <a:xfrm>
            <a:off x="788894" y="2259106"/>
            <a:ext cx="1819835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Job Queue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48F58-2D29-4CB4-84D5-CE9AAFA98910}"/>
              </a:ext>
            </a:extLst>
          </p:cNvPr>
          <p:cNvSpPr txBox="1"/>
          <p:nvPr/>
        </p:nvSpPr>
        <p:spPr>
          <a:xfrm>
            <a:off x="5271247" y="2259106"/>
            <a:ext cx="1819835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Ready Queue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70E276C-9B4D-4FC6-85AF-FD85E3B63D67}"/>
              </a:ext>
            </a:extLst>
          </p:cNvPr>
          <p:cNvSpPr/>
          <p:nvPr/>
        </p:nvSpPr>
        <p:spPr>
          <a:xfrm>
            <a:off x="2734235" y="2689412"/>
            <a:ext cx="2537012" cy="654423"/>
          </a:xfrm>
          <a:prstGeom prst="rightArrow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Job </a:t>
            </a:r>
            <a:r>
              <a:rPr lang="ko-KR" altLang="en-US" dirty="0">
                <a:solidFill>
                  <a:sysClr val="windowText" lastClr="000000"/>
                </a:solidFill>
              </a:rPr>
              <a:t>스케줄러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(Long Term </a:t>
            </a:r>
            <a:r>
              <a:rPr lang="ko-KR" altLang="en-US" dirty="0">
                <a:solidFill>
                  <a:sysClr val="windowText" lastClr="000000"/>
                </a:solidFill>
              </a:rPr>
              <a:t>스케줄러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C2AF777-1597-454E-B944-1E5AD3523FFE}"/>
              </a:ext>
            </a:extLst>
          </p:cNvPr>
          <p:cNvSpPr/>
          <p:nvPr/>
        </p:nvSpPr>
        <p:spPr>
          <a:xfrm>
            <a:off x="7351059" y="2689412"/>
            <a:ext cx="2563906" cy="654423"/>
          </a:xfrm>
          <a:prstGeom prst="rightArrow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CPU </a:t>
            </a:r>
            <a:r>
              <a:rPr lang="ko-KR" altLang="en-US" dirty="0">
                <a:solidFill>
                  <a:sysClr val="windowText" lastClr="000000"/>
                </a:solidFill>
              </a:rPr>
              <a:t>스케줄러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(Short Term </a:t>
            </a:r>
            <a:r>
              <a:rPr lang="ko-KR" altLang="en-US" dirty="0">
                <a:solidFill>
                  <a:sysClr val="windowText" lastClr="000000"/>
                </a:solidFill>
              </a:rPr>
              <a:t>스케줄러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D2A7128-270D-45DD-B0C7-24FF4622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1734980-3A14-4021-8D8C-42AC55C39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74"/>
            <a:ext cx="6364515" cy="6858000"/>
          </a:xfrm>
          <a:custGeom>
            <a:avLst/>
            <a:gdLst>
              <a:gd name="connsiteX0" fmla="*/ 7430701 w 7551955"/>
              <a:gd name="connsiteY0" fmla="*/ 6858000 h 6858000"/>
              <a:gd name="connsiteX1" fmla="*/ 0 w 7551955"/>
              <a:gd name="connsiteY1" fmla="*/ 6858000 h 6858000"/>
              <a:gd name="connsiteX2" fmla="*/ 0 w 7551955"/>
              <a:gd name="connsiteY2" fmla="*/ 0 h 6858000"/>
              <a:gd name="connsiteX3" fmla="*/ 7505795 w 7551955"/>
              <a:gd name="connsiteY3" fmla="*/ 0 h 6858000"/>
              <a:gd name="connsiteX4" fmla="*/ 7520785 w 7551955"/>
              <a:gd name="connsiteY4" fmla="*/ 379063 h 6858000"/>
              <a:gd name="connsiteX5" fmla="*/ 7433327 w 7551955"/>
              <a:gd name="connsiteY5" fmla="*/ 6803646 h 6858000"/>
              <a:gd name="connsiteX0" fmla="*/ 7430701 w 7520786"/>
              <a:gd name="connsiteY0" fmla="*/ 6858000 h 6858000"/>
              <a:gd name="connsiteX1" fmla="*/ 0 w 7520786"/>
              <a:gd name="connsiteY1" fmla="*/ 6858000 h 6858000"/>
              <a:gd name="connsiteX2" fmla="*/ 0 w 7520786"/>
              <a:gd name="connsiteY2" fmla="*/ 0 h 6858000"/>
              <a:gd name="connsiteX3" fmla="*/ 7505795 w 7520786"/>
              <a:gd name="connsiteY3" fmla="*/ 0 h 6858000"/>
              <a:gd name="connsiteX4" fmla="*/ 7520785 w 7520786"/>
              <a:gd name="connsiteY4" fmla="*/ 379063 h 6858000"/>
              <a:gd name="connsiteX5" fmla="*/ 7433327 w 7520786"/>
              <a:gd name="connsiteY5" fmla="*/ 6803646 h 6858000"/>
              <a:gd name="connsiteX6" fmla="*/ 7430701 w 752078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0786" h="6858000">
                <a:moveTo>
                  <a:pt x="7430701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505795" y="0"/>
                </a:lnTo>
                <a:lnTo>
                  <a:pt x="7520785" y="379063"/>
                </a:lnTo>
                <a:cubicBezTo>
                  <a:pt x="7384101" y="2164699"/>
                  <a:pt x="7521128" y="5461844"/>
                  <a:pt x="7433327" y="6803646"/>
                </a:cubicBezTo>
                <a:lnTo>
                  <a:pt x="7430701" y="6858000"/>
                </a:ln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1D7BE2F-D450-4BB9-88A4-89117A39D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3803">
            <a:off x="6669115" y="667365"/>
            <a:ext cx="4710726" cy="233744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3222 w 1217951"/>
              <a:gd name="connsiteY0" fmla="*/ 893096 h 893096"/>
              <a:gd name="connsiteX1" fmla="*/ 815627 w 1217951"/>
              <a:gd name="connsiteY1" fmla="*/ 823182 h 893096"/>
              <a:gd name="connsiteX2" fmla="*/ 1174433 w 1217951"/>
              <a:gd name="connsiteY2" fmla="*/ 650399 h 893096"/>
              <a:gd name="connsiteX3" fmla="*/ 1173386 w 1217951"/>
              <a:gd name="connsiteY3" fmla="*/ 212820 h 893096"/>
              <a:gd name="connsiteX4" fmla="*/ 952921 w 1217951"/>
              <a:gd name="connsiteY4" fmla="*/ 42449 h 893096"/>
              <a:gd name="connsiteX5" fmla="*/ 454058 w 1217951"/>
              <a:gd name="connsiteY5" fmla="*/ 52514 h 893096"/>
              <a:gd name="connsiteX6" fmla="*/ 1906 w 1217951"/>
              <a:gd name="connsiteY6" fmla="*/ 615251 h 893096"/>
              <a:gd name="connsiteX7" fmla="*/ 540259 w 1217951"/>
              <a:gd name="connsiteY7" fmla="*/ 757269 h 893096"/>
              <a:gd name="connsiteX8" fmla="*/ 623222 w 1217951"/>
              <a:gd name="connsiteY8" fmla="*/ 893096 h 893096"/>
              <a:gd name="connsiteX0" fmla="*/ 623222 w 1220978"/>
              <a:gd name="connsiteY0" fmla="*/ 893096 h 893096"/>
              <a:gd name="connsiteX1" fmla="*/ 815627 w 1220978"/>
              <a:gd name="connsiteY1" fmla="*/ 823182 h 893096"/>
              <a:gd name="connsiteX2" fmla="*/ 1174433 w 1220978"/>
              <a:gd name="connsiteY2" fmla="*/ 650399 h 893096"/>
              <a:gd name="connsiteX3" fmla="*/ 1173386 w 1220978"/>
              <a:gd name="connsiteY3" fmla="*/ 212820 h 893096"/>
              <a:gd name="connsiteX4" fmla="*/ 952921 w 1220978"/>
              <a:gd name="connsiteY4" fmla="*/ 42449 h 893096"/>
              <a:gd name="connsiteX5" fmla="*/ 454058 w 1220978"/>
              <a:gd name="connsiteY5" fmla="*/ 52514 h 893096"/>
              <a:gd name="connsiteX6" fmla="*/ 1906 w 1220978"/>
              <a:gd name="connsiteY6" fmla="*/ 615251 h 893096"/>
              <a:gd name="connsiteX7" fmla="*/ 540259 w 1220978"/>
              <a:gd name="connsiteY7" fmla="*/ 757269 h 893096"/>
              <a:gd name="connsiteX8" fmla="*/ 623222 w 1220978"/>
              <a:gd name="connsiteY8" fmla="*/ 893096 h 893096"/>
              <a:gd name="connsiteX0" fmla="*/ 624315 w 1222071"/>
              <a:gd name="connsiteY0" fmla="*/ 871608 h 871608"/>
              <a:gd name="connsiteX1" fmla="*/ 816720 w 1222071"/>
              <a:gd name="connsiteY1" fmla="*/ 801694 h 871608"/>
              <a:gd name="connsiteX2" fmla="*/ 1175526 w 1222071"/>
              <a:gd name="connsiteY2" fmla="*/ 628911 h 871608"/>
              <a:gd name="connsiteX3" fmla="*/ 1174479 w 1222071"/>
              <a:gd name="connsiteY3" fmla="*/ 191332 h 871608"/>
              <a:gd name="connsiteX4" fmla="*/ 954014 w 1222071"/>
              <a:gd name="connsiteY4" fmla="*/ 20961 h 871608"/>
              <a:gd name="connsiteX5" fmla="*/ 455151 w 1222071"/>
              <a:gd name="connsiteY5" fmla="*/ 31026 h 871608"/>
              <a:gd name="connsiteX6" fmla="*/ 2999 w 1222071"/>
              <a:gd name="connsiteY6" fmla="*/ 593763 h 871608"/>
              <a:gd name="connsiteX7" fmla="*/ 541352 w 1222071"/>
              <a:gd name="connsiteY7" fmla="*/ 735781 h 871608"/>
              <a:gd name="connsiteX8" fmla="*/ 624315 w 1222071"/>
              <a:gd name="connsiteY8" fmla="*/ 871608 h 871608"/>
              <a:gd name="connsiteX0" fmla="*/ 624980 w 1222736"/>
              <a:gd name="connsiteY0" fmla="*/ 870777 h 870777"/>
              <a:gd name="connsiteX1" fmla="*/ 817385 w 1222736"/>
              <a:gd name="connsiteY1" fmla="*/ 800863 h 870777"/>
              <a:gd name="connsiteX2" fmla="*/ 1176191 w 1222736"/>
              <a:gd name="connsiteY2" fmla="*/ 628080 h 870777"/>
              <a:gd name="connsiteX3" fmla="*/ 1175144 w 1222736"/>
              <a:gd name="connsiteY3" fmla="*/ 190501 h 870777"/>
              <a:gd name="connsiteX4" fmla="*/ 954679 w 1222736"/>
              <a:gd name="connsiteY4" fmla="*/ 20130 h 870777"/>
              <a:gd name="connsiteX5" fmla="*/ 414382 w 1222736"/>
              <a:gd name="connsiteY5" fmla="*/ 31976 h 870777"/>
              <a:gd name="connsiteX6" fmla="*/ 3664 w 1222736"/>
              <a:gd name="connsiteY6" fmla="*/ 592932 h 870777"/>
              <a:gd name="connsiteX7" fmla="*/ 542017 w 1222736"/>
              <a:gd name="connsiteY7" fmla="*/ 734950 h 870777"/>
              <a:gd name="connsiteX8" fmla="*/ 624980 w 1222736"/>
              <a:gd name="connsiteY8" fmla="*/ 870777 h 870777"/>
              <a:gd name="connsiteX0" fmla="*/ 624943 w 1222699"/>
              <a:gd name="connsiteY0" fmla="*/ 884146 h 884146"/>
              <a:gd name="connsiteX1" fmla="*/ 817348 w 1222699"/>
              <a:gd name="connsiteY1" fmla="*/ 814232 h 884146"/>
              <a:gd name="connsiteX2" fmla="*/ 1176154 w 1222699"/>
              <a:gd name="connsiteY2" fmla="*/ 641449 h 884146"/>
              <a:gd name="connsiteX3" fmla="*/ 1175107 w 1222699"/>
              <a:gd name="connsiteY3" fmla="*/ 203870 h 884146"/>
              <a:gd name="connsiteX4" fmla="*/ 954642 w 1222699"/>
              <a:gd name="connsiteY4" fmla="*/ 33499 h 884146"/>
              <a:gd name="connsiteX5" fmla="*/ 414345 w 1222699"/>
              <a:gd name="connsiteY5" fmla="*/ 45345 h 884146"/>
              <a:gd name="connsiteX6" fmla="*/ 3627 w 1222699"/>
              <a:gd name="connsiteY6" fmla="*/ 606301 h 884146"/>
              <a:gd name="connsiteX7" fmla="*/ 541980 w 1222699"/>
              <a:gd name="connsiteY7" fmla="*/ 748319 h 884146"/>
              <a:gd name="connsiteX8" fmla="*/ 624943 w 1222699"/>
              <a:gd name="connsiteY8" fmla="*/ 884146 h 884146"/>
              <a:gd name="connsiteX0" fmla="*/ 623477 w 1218278"/>
              <a:gd name="connsiteY0" fmla="*/ 904314 h 904314"/>
              <a:gd name="connsiteX1" fmla="*/ 815882 w 1218278"/>
              <a:gd name="connsiteY1" fmla="*/ 834400 h 904314"/>
              <a:gd name="connsiteX2" fmla="*/ 1174688 w 1218278"/>
              <a:gd name="connsiteY2" fmla="*/ 661617 h 904314"/>
              <a:gd name="connsiteX3" fmla="*/ 1173641 w 1218278"/>
              <a:gd name="connsiteY3" fmla="*/ 224038 h 904314"/>
              <a:gd name="connsiteX4" fmla="*/ 951744 w 1218278"/>
              <a:gd name="connsiteY4" fmla="*/ 29185 h 904314"/>
              <a:gd name="connsiteX5" fmla="*/ 412879 w 1218278"/>
              <a:gd name="connsiteY5" fmla="*/ 65513 h 904314"/>
              <a:gd name="connsiteX6" fmla="*/ 2161 w 1218278"/>
              <a:gd name="connsiteY6" fmla="*/ 626469 h 904314"/>
              <a:gd name="connsiteX7" fmla="*/ 540514 w 1218278"/>
              <a:gd name="connsiteY7" fmla="*/ 768487 h 904314"/>
              <a:gd name="connsiteX8" fmla="*/ 623477 w 1218278"/>
              <a:gd name="connsiteY8" fmla="*/ 904314 h 904314"/>
              <a:gd name="connsiteX0" fmla="*/ 630807 w 1225608"/>
              <a:gd name="connsiteY0" fmla="*/ 904314 h 904314"/>
              <a:gd name="connsiteX1" fmla="*/ 823212 w 1225608"/>
              <a:gd name="connsiteY1" fmla="*/ 834400 h 904314"/>
              <a:gd name="connsiteX2" fmla="*/ 1182018 w 1225608"/>
              <a:gd name="connsiteY2" fmla="*/ 661617 h 904314"/>
              <a:gd name="connsiteX3" fmla="*/ 1180971 w 1225608"/>
              <a:gd name="connsiteY3" fmla="*/ 224038 h 904314"/>
              <a:gd name="connsiteX4" fmla="*/ 959074 w 1225608"/>
              <a:gd name="connsiteY4" fmla="*/ 29185 h 904314"/>
              <a:gd name="connsiteX5" fmla="*/ 420209 w 1225608"/>
              <a:gd name="connsiteY5" fmla="*/ 65513 h 904314"/>
              <a:gd name="connsiteX6" fmla="*/ 9491 w 1225608"/>
              <a:gd name="connsiteY6" fmla="*/ 626469 h 904314"/>
              <a:gd name="connsiteX7" fmla="*/ 547844 w 1225608"/>
              <a:gd name="connsiteY7" fmla="*/ 768487 h 904314"/>
              <a:gd name="connsiteX8" fmla="*/ 630807 w 1225608"/>
              <a:gd name="connsiteY8" fmla="*/ 904314 h 904314"/>
              <a:gd name="connsiteX0" fmla="*/ 631450 w 1226251"/>
              <a:gd name="connsiteY0" fmla="*/ 896948 h 896948"/>
              <a:gd name="connsiteX1" fmla="*/ 823855 w 1226251"/>
              <a:gd name="connsiteY1" fmla="*/ 827034 h 896948"/>
              <a:gd name="connsiteX2" fmla="*/ 1182661 w 1226251"/>
              <a:gd name="connsiteY2" fmla="*/ 654251 h 896948"/>
              <a:gd name="connsiteX3" fmla="*/ 1181614 w 1226251"/>
              <a:gd name="connsiteY3" fmla="*/ 216672 h 896948"/>
              <a:gd name="connsiteX4" fmla="*/ 959717 w 1226251"/>
              <a:gd name="connsiteY4" fmla="*/ 21819 h 896948"/>
              <a:gd name="connsiteX5" fmla="*/ 420852 w 1226251"/>
              <a:gd name="connsiteY5" fmla="*/ 58147 h 896948"/>
              <a:gd name="connsiteX6" fmla="*/ 10134 w 1226251"/>
              <a:gd name="connsiteY6" fmla="*/ 619103 h 896948"/>
              <a:gd name="connsiteX7" fmla="*/ 548487 w 1226251"/>
              <a:gd name="connsiteY7" fmla="*/ 761121 h 896948"/>
              <a:gd name="connsiteX8" fmla="*/ 631450 w 1226251"/>
              <a:gd name="connsiteY8" fmla="*/ 896948 h 896948"/>
              <a:gd name="connsiteX0" fmla="*/ 631450 w 1240153"/>
              <a:gd name="connsiteY0" fmla="*/ 896948 h 896948"/>
              <a:gd name="connsiteX1" fmla="*/ 823855 w 1240153"/>
              <a:gd name="connsiteY1" fmla="*/ 827034 h 896948"/>
              <a:gd name="connsiteX2" fmla="*/ 1182661 w 1240153"/>
              <a:gd name="connsiteY2" fmla="*/ 654251 h 896948"/>
              <a:gd name="connsiteX3" fmla="*/ 1217456 w 1240153"/>
              <a:gd name="connsiteY3" fmla="*/ 220742 h 896948"/>
              <a:gd name="connsiteX4" fmla="*/ 959717 w 1240153"/>
              <a:gd name="connsiteY4" fmla="*/ 21819 h 896948"/>
              <a:gd name="connsiteX5" fmla="*/ 420852 w 1240153"/>
              <a:gd name="connsiteY5" fmla="*/ 58147 h 896948"/>
              <a:gd name="connsiteX6" fmla="*/ 10134 w 1240153"/>
              <a:gd name="connsiteY6" fmla="*/ 619103 h 896948"/>
              <a:gd name="connsiteX7" fmla="*/ 548487 w 1240153"/>
              <a:gd name="connsiteY7" fmla="*/ 761121 h 896948"/>
              <a:gd name="connsiteX8" fmla="*/ 631450 w 1240153"/>
              <a:gd name="connsiteY8" fmla="*/ 896948 h 896948"/>
              <a:gd name="connsiteX0" fmla="*/ 631450 w 1262945"/>
              <a:gd name="connsiteY0" fmla="*/ 896948 h 896948"/>
              <a:gd name="connsiteX1" fmla="*/ 823855 w 1262945"/>
              <a:gd name="connsiteY1" fmla="*/ 827034 h 896948"/>
              <a:gd name="connsiteX2" fmla="*/ 1182661 w 1262945"/>
              <a:gd name="connsiteY2" fmla="*/ 654251 h 896948"/>
              <a:gd name="connsiteX3" fmla="*/ 1247134 w 1262945"/>
              <a:gd name="connsiteY3" fmla="*/ 220869 h 896948"/>
              <a:gd name="connsiteX4" fmla="*/ 959717 w 1262945"/>
              <a:gd name="connsiteY4" fmla="*/ 21819 h 896948"/>
              <a:gd name="connsiteX5" fmla="*/ 420852 w 1262945"/>
              <a:gd name="connsiteY5" fmla="*/ 58147 h 896948"/>
              <a:gd name="connsiteX6" fmla="*/ 10134 w 1262945"/>
              <a:gd name="connsiteY6" fmla="*/ 619103 h 896948"/>
              <a:gd name="connsiteX7" fmla="*/ 548487 w 1262945"/>
              <a:gd name="connsiteY7" fmla="*/ 761121 h 896948"/>
              <a:gd name="connsiteX8" fmla="*/ 631450 w 1262945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3467 w 1268586"/>
              <a:gd name="connsiteY7" fmla="*/ 776764 h 896948"/>
              <a:gd name="connsiteX8" fmla="*/ 631450 w 1268586"/>
              <a:gd name="connsiteY8" fmla="*/ 896948 h 896948"/>
              <a:gd name="connsiteX0" fmla="*/ 613559 w 1250695"/>
              <a:gd name="connsiteY0" fmla="*/ 904135 h 904135"/>
              <a:gd name="connsiteX1" fmla="*/ 805964 w 1250695"/>
              <a:gd name="connsiteY1" fmla="*/ 834221 h 904135"/>
              <a:gd name="connsiteX2" fmla="*/ 1182405 w 1250695"/>
              <a:gd name="connsiteY2" fmla="*/ 658576 h 904135"/>
              <a:gd name="connsiteX3" fmla="*/ 1229243 w 1250695"/>
              <a:gd name="connsiteY3" fmla="*/ 228056 h 904135"/>
              <a:gd name="connsiteX4" fmla="*/ 941826 w 1250695"/>
              <a:gd name="connsiteY4" fmla="*/ 29006 h 904135"/>
              <a:gd name="connsiteX5" fmla="*/ 402961 w 1250695"/>
              <a:gd name="connsiteY5" fmla="*/ 65334 h 904135"/>
              <a:gd name="connsiteX6" fmla="*/ 9878 w 1250695"/>
              <a:gd name="connsiteY6" fmla="*/ 623429 h 904135"/>
              <a:gd name="connsiteX7" fmla="*/ 525576 w 1250695"/>
              <a:gd name="connsiteY7" fmla="*/ 783951 h 904135"/>
              <a:gd name="connsiteX8" fmla="*/ 613559 w 1250695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377 w 1243513"/>
              <a:gd name="connsiteY0" fmla="*/ 899488 h 899488"/>
              <a:gd name="connsiteX1" fmla="*/ 798782 w 1243513"/>
              <a:gd name="connsiteY1" fmla="*/ 829574 h 899488"/>
              <a:gd name="connsiteX2" fmla="*/ 1175223 w 1243513"/>
              <a:gd name="connsiteY2" fmla="*/ 653929 h 899488"/>
              <a:gd name="connsiteX3" fmla="*/ 1222061 w 1243513"/>
              <a:gd name="connsiteY3" fmla="*/ 223409 h 899488"/>
              <a:gd name="connsiteX4" fmla="*/ 934644 w 1243513"/>
              <a:gd name="connsiteY4" fmla="*/ 24359 h 899488"/>
              <a:gd name="connsiteX5" fmla="*/ 395779 w 1243513"/>
              <a:gd name="connsiteY5" fmla="*/ 60687 h 899488"/>
              <a:gd name="connsiteX6" fmla="*/ 2696 w 1243513"/>
              <a:gd name="connsiteY6" fmla="*/ 618782 h 899488"/>
              <a:gd name="connsiteX7" fmla="*/ 518394 w 1243513"/>
              <a:gd name="connsiteY7" fmla="*/ 779304 h 899488"/>
              <a:gd name="connsiteX8" fmla="*/ 606377 w 1243513"/>
              <a:gd name="connsiteY8" fmla="*/ 899488 h 899488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8394 w 1243513"/>
              <a:gd name="connsiteY7" fmla="*/ 779304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32641"/>
              <a:gd name="connsiteY0" fmla="*/ 917993 h 917993"/>
              <a:gd name="connsiteX1" fmla="*/ 798782 w 1232641"/>
              <a:gd name="connsiteY1" fmla="*/ 829574 h 917993"/>
              <a:gd name="connsiteX2" fmla="*/ 1134836 w 1232641"/>
              <a:gd name="connsiteY2" fmla="*/ 659403 h 917993"/>
              <a:gd name="connsiteX3" fmla="*/ 1222061 w 1232641"/>
              <a:gd name="connsiteY3" fmla="*/ 223409 h 917993"/>
              <a:gd name="connsiteX4" fmla="*/ 934644 w 1232641"/>
              <a:gd name="connsiteY4" fmla="*/ 24359 h 917993"/>
              <a:gd name="connsiteX5" fmla="*/ 395779 w 1232641"/>
              <a:gd name="connsiteY5" fmla="*/ 60687 h 917993"/>
              <a:gd name="connsiteX6" fmla="*/ 2696 w 1232641"/>
              <a:gd name="connsiteY6" fmla="*/ 618782 h 917993"/>
              <a:gd name="connsiteX7" fmla="*/ 519825 w 1232641"/>
              <a:gd name="connsiteY7" fmla="*/ 803786 h 917993"/>
              <a:gd name="connsiteX8" fmla="*/ 583723 w 1232641"/>
              <a:gd name="connsiteY8" fmla="*/ 917993 h 917993"/>
              <a:gd name="connsiteX0" fmla="*/ 583723 w 1187264"/>
              <a:gd name="connsiteY0" fmla="*/ 917993 h 917993"/>
              <a:gd name="connsiteX1" fmla="*/ 798782 w 1187264"/>
              <a:gd name="connsiteY1" fmla="*/ 829574 h 917993"/>
              <a:gd name="connsiteX2" fmla="*/ 1134836 w 1187264"/>
              <a:gd name="connsiteY2" fmla="*/ 659403 h 917993"/>
              <a:gd name="connsiteX3" fmla="*/ 1166273 w 1187264"/>
              <a:gd name="connsiteY3" fmla="*/ 220655 h 917993"/>
              <a:gd name="connsiteX4" fmla="*/ 934644 w 1187264"/>
              <a:gd name="connsiteY4" fmla="*/ 24359 h 917993"/>
              <a:gd name="connsiteX5" fmla="*/ 395779 w 1187264"/>
              <a:gd name="connsiteY5" fmla="*/ 60687 h 917993"/>
              <a:gd name="connsiteX6" fmla="*/ 2696 w 1187264"/>
              <a:gd name="connsiteY6" fmla="*/ 618782 h 917993"/>
              <a:gd name="connsiteX7" fmla="*/ 519825 w 1187264"/>
              <a:gd name="connsiteY7" fmla="*/ 803786 h 917993"/>
              <a:gd name="connsiteX8" fmla="*/ 583723 w 1187264"/>
              <a:gd name="connsiteY8" fmla="*/ 917993 h 917993"/>
              <a:gd name="connsiteX0" fmla="*/ 583723 w 1177003"/>
              <a:gd name="connsiteY0" fmla="*/ 917993 h 917993"/>
              <a:gd name="connsiteX1" fmla="*/ 798782 w 1177003"/>
              <a:gd name="connsiteY1" fmla="*/ 829574 h 917993"/>
              <a:gd name="connsiteX2" fmla="*/ 1103676 w 1177003"/>
              <a:gd name="connsiteY2" fmla="*/ 637838 h 917993"/>
              <a:gd name="connsiteX3" fmla="*/ 1166273 w 1177003"/>
              <a:gd name="connsiteY3" fmla="*/ 220655 h 917993"/>
              <a:gd name="connsiteX4" fmla="*/ 934644 w 1177003"/>
              <a:gd name="connsiteY4" fmla="*/ 24359 h 917993"/>
              <a:gd name="connsiteX5" fmla="*/ 395779 w 1177003"/>
              <a:gd name="connsiteY5" fmla="*/ 60687 h 917993"/>
              <a:gd name="connsiteX6" fmla="*/ 2696 w 1177003"/>
              <a:gd name="connsiteY6" fmla="*/ 618782 h 917993"/>
              <a:gd name="connsiteX7" fmla="*/ 519825 w 1177003"/>
              <a:gd name="connsiteY7" fmla="*/ 803786 h 917993"/>
              <a:gd name="connsiteX8" fmla="*/ 583723 w 1177003"/>
              <a:gd name="connsiteY8" fmla="*/ 917993 h 917993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729 w 1176933"/>
              <a:gd name="connsiteY0" fmla="*/ 903086 h 903086"/>
              <a:gd name="connsiteX1" fmla="*/ 798788 w 1176933"/>
              <a:gd name="connsiteY1" fmla="*/ 814667 h 903086"/>
              <a:gd name="connsiteX2" fmla="*/ 1103682 w 1176933"/>
              <a:gd name="connsiteY2" fmla="*/ 622931 h 903086"/>
              <a:gd name="connsiteX3" fmla="*/ 1166279 w 1176933"/>
              <a:gd name="connsiteY3" fmla="*/ 205748 h 903086"/>
              <a:gd name="connsiteX4" fmla="*/ 935723 w 1176933"/>
              <a:gd name="connsiteY4" fmla="*/ 24779 h 903086"/>
              <a:gd name="connsiteX5" fmla="*/ 395785 w 1176933"/>
              <a:gd name="connsiteY5" fmla="*/ 45780 h 903086"/>
              <a:gd name="connsiteX6" fmla="*/ 2702 w 1176933"/>
              <a:gd name="connsiteY6" fmla="*/ 603875 h 903086"/>
              <a:gd name="connsiteX7" fmla="*/ 519831 w 1176933"/>
              <a:gd name="connsiteY7" fmla="*/ 788879 h 903086"/>
              <a:gd name="connsiteX8" fmla="*/ 583729 w 1176933"/>
              <a:gd name="connsiteY8" fmla="*/ 903086 h 903086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7 w 1144041"/>
              <a:gd name="connsiteY0" fmla="*/ 905437 h 905437"/>
              <a:gd name="connsiteX1" fmla="*/ 765896 w 1144041"/>
              <a:gd name="connsiteY1" fmla="*/ 817018 h 905437"/>
              <a:gd name="connsiteX2" fmla="*/ 1070790 w 1144041"/>
              <a:gd name="connsiteY2" fmla="*/ 625282 h 905437"/>
              <a:gd name="connsiteX3" fmla="*/ 1133387 w 1144041"/>
              <a:gd name="connsiteY3" fmla="*/ 208099 h 905437"/>
              <a:gd name="connsiteX4" fmla="*/ 902831 w 1144041"/>
              <a:gd name="connsiteY4" fmla="*/ 27130 h 905437"/>
              <a:gd name="connsiteX5" fmla="*/ 362893 w 1144041"/>
              <a:gd name="connsiteY5" fmla="*/ 48131 h 905437"/>
              <a:gd name="connsiteX6" fmla="*/ 2854 w 1144041"/>
              <a:gd name="connsiteY6" fmla="*/ 601748 h 905437"/>
              <a:gd name="connsiteX7" fmla="*/ 486939 w 1144041"/>
              <a:gd name="connsiteY7" fmla="*/ 791230 h 905437"/>
              <a:gd name="connsiteX8" fmla="*/ 550837 w 1144041"/>
              <a:gd name="connsiteY8" fmla="*/ 905437 h 90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4041" h="905437">
                <a:moveTo>
                  <a:pt x="550837" y="905437"/>
                </a:moveTo>
                <a:cubicBezTo>
                  <a:pt x="625126" y="903802"/>
                  <a:pt x="679237" y="863710"/>
                  <a:pt x="765896" y="817018"/>
                </a:cubicBezTo>
                <a:cubicBezTo>
                  <a:pt x="852555" y="770326"/>
                  <a:pt x="1009542" y="726768"/>
                  <a:pt x="1070790" y="625282"/>
                </a:cubicBezTo>
                <a:cubicBezTo>
                  <a:pt x="1132038" y="523796"/>
                  <a:pt x="1161380" y="307791"/>
                  <a:pt x="1133387" y="208099"/>
                </a:cubicBezTo>
                <a:cubicBezTo>
                  <a:pt x="1105394" y="108407"/>
                  <a:pt x="1022719" y="53848"/>
                  <a:pt x="902831" y="27130"/>
                </a:cubicBezTo>
                <a:cubicBezTo>
                  <a:pt x="782943" y="412"/>
                  <a:pt x="513213" y="-25440"/>
                  <a:pt x="362893" y="48131"/>
                </a:cubicBezTo>
                <a:cubicBezTo>
                  <a:pt x="212573" y="121702"/>
                  <a:pt x="-28964" y="168558"/>
                  <a:pt x="2854" y="601748"/>
                </a:cubicBezTo>
                <a:cubicBezTo>
                  <a:pt x="40207" y="875873"/>
                  <a:pt x="350499" y="788031"/>
                  <a:pt x="486939" y="791230"/>
                </a:cubicBezTo>
                <a:cubicBezTo>
                  <a:pt x="640409" y="814584"/>
                  <a:pt x="550837" y="905437"/>
                  <a:pt x="550837" y="905437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FB6307F-6A94-41F5-B00A-92BE5D3C7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3803">
            <a:off x="6738158" y="624106"/>
            <a:ext cx="4710726" cy="233744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5655 w 1248446"/>
              <a:gd name="connsiteY6" fmla="*/ 737211 h 873038"/>
              <a:gd name="connsiteX7" fmla="*/ 628618 w 1248446"/>
              <a:gd name="connsiteY7" fmla="*/ 873038 h 873038"/>
              <a:gd name="connsiteX0" fmla="*/ 623222 w 1217951"/>
              <a:gd name="connsiteY0" fmla="*/ 893096 h 893096"/>
              <a:gd name="connsiteX1" fmla="*/ 815627 w 1217951"/>
              <a:gd name="connsiteY1" fmla="*/ 823182 h 893096"/>
              <a:gd name="connsiteX2" fmla="*/ 1174433 w 1217951"/>
              <a:gd name="connsiteY2" fmla="*/ 650399 h 893096"/>
              <a:gd name="connsiteX3" fmla="*/ 1173386 w 1217951"/>
              <a:gd name="connsiteY3" fmla="*/ 212820 h 893096"/>
              <a:gd name="connsiteX4" fmla="*/ 952921 w 1217951"/>
              <a:gd name="connsiteY4" fmla="*/ 42449 h 893096"/>
              <a:gd name="connsiteX5" fmla="*/ 454058 w 1217951"/>
              <a:gd name="connsiteY5" fmla="*/ 52514 h 893096"/>
              <a:gd name="connsiteX6" fmla="*/ 1906 w 1217951"/>
              <a:gd name="connsiteY6" fmla="*/ 615251 h 893096"/>
              <a:gd name="connsiteX7" fmla="*/ 540259 w 1217951"/>
              <a:gd name="connsiteY7" fmla="*/ 757269 h 893096"/>
              <a:gd name="connsiteX8" fmla="*/ 623222 w 1217951"/>
              <a:gd name="connsiteY8" fmla="*/ 893096 h 893096"/>
              <a:gd name="connsiteX0" fmla="*/ 623222 w 1220978"/>
              <a:gd name="connsiteY0" fmla="*/ 893096 h 893096"/>
              <a:gd name="connsiteX1" fmla="*/ 815627 w 1220978"/>
              <a:gd name="connsiteY1" fmla="*/ 823182 h 893096"/>
              <a:gd name="connsiteX2" fmla="*/ 1174433 w 1220978"/>
              <a:gd name="connsiteY2" fmla="*/ 650399 h 893096"/>
              <a:gd name="connsiteX3" fmla="*/ 1173386 w 1220978"/>
              <a:gd name="connsiteY3" fmla="*/ 212820 h 893096"/>
              <a:gd name="connsiteX4" fmla="*/ 952921 w 1220978"/>
              <a:gd name="connsiteY4" fmla="*/ 42449 h 893096"/>
              <a:gd name="connsiteX5" fmla="*/ 454058 w 1220978"/>
              <a:gd name="connsiteY5" fmla="*/ 52514 h 893096"/>
              <a:gd name="connsiteX6" fmla="*/ 1906 w 1220978"/>
              <a:gd name="connsiteY6" fmla="*/ 615251 h 893096"/>
              <a:gd name="connsiteX7" fmla="*/ 540259 w 1220978"/>
              <a:gd name="connsiteY7" fmla="*/ 757269 h 893096"/>
              <a:gd name="connsiteX8" fmla="*/ 623222 w 1220978"/>
              <a:gd name="connsiteY8" fmla="*/ 893096 h 893096"/>
              <a:gd name="connsiteX0" fmla="*/ 624315 w 1222071"/>
              <a:gd name="connsiteY0" fmla="*/ 871608 h 871608"/>
              <a:gd name="connsiteX1" fmla="*/ 816720 w 1222071"/>
              <a:gd name="connsiteY1" fmla="*/ 801694 h 871608"/>
              <a:gd name="connsiteX2" fmla="*/ 1175526 w 1222071"/>
              <a:gd name="connsiteY2" fmla="*/ 628911 h 871608"/>
              <a:gd name="connsiteX3" fmla="*/ 1174479 w 1222071"/>
              <a:gd name="connsiteY3" fmla="*/ 191332 h 871608"/>
              <a:gd name="connsiteX4" fmla="*/ 954014 w 1222071"/>
              <a:gd name="connsiteY4" fmla="*/ 20961 h 871608"/>
              <a:gd name="connsiteX5" fmla="*/ 455151 w 1222071"/>
              <a:gd name="connsiteY5" fmla="*/ 31026 h 871608"/>
              <a:gd name="connsiteX6" fmla="*/ 2999 w 1222071"/>
              <a:gd name="connsiteY6" fmla="*/ 593763 h 871608"/>
              <a:gd name="connsiteX7" fmla="*/ 541352 w 1222071"/>
              <a:gd name="connsiteY7" fmla="*/ 735781 h 871608"/>
              <a:gd name="connsiteX8" fmla="*/ 624315 w 1222071"/>
              <a:gd name="connsiteY8" fmla="*/ 871608 h 871608"/>
              <a:gd name="connsiteX0" fmla="*/ 624980 w 1222736"/>
              <a:gd name="connsiteY0" fmla="*/ 870777 h 870777"/>
              <a:gd name="connsiteX1" fmla="*/ 817385 w 1222736"/>
              <a:gd name="connsiteY1" fmla="*/ 800863 h 870777"/>
              <a:gd name="connsiteX2" fmla="*/ 1176191 w 1222736"/>
              <a:gd name="connsiteY2" fmla="*/ 628080 h 870777"/>
              <a:gd name="connsiteX3" fmla="*/ 1175144 w 1222736"/>
              <a:gd name="connsiteY3" fmla="*/ 190501 h 870777"/>
              <a:gd name="connsiteX4" fmla="*/ 954679 w 1222736"/>
              <a:gd name="connsiteY4" fmla="*/ 20130 h 870777"/>
              <a:gd name="connsiteX5" fmla="*/ 414382 w 1222736"/>
              <a:gd name="connsiteY5" fmla="*/ 31976 h 870777"/>
              <a:gd name="connsiteX6" fmla="*/ 3664 w 1222736"/>
              <a:gd name="connsiteY6" fmla="*/ 592932 h 870777"/>
              <a:gd name="connsiteX7" fmla="*/ 542017 w 1222736"/>
              <a:gd name="connsiteY7" fmla="*/ 734950 h 870777"/>
              <a:gd name="connsiteX8" fmla="*/ 624980 w 1222736"/>
              <a:gd name="connsiteY8" fmla="*/ 870777 h 870777"/>
              <a:gd name="connsiteX0" fmla="*/ 624943 w 1222699"/>
              <a:gd name="connsiteY0" fmla="*/ 884146 h 884146"/>
              <a:gd name="connsiteX1" fmla="*/ 817348 w 1222699"/>
              <a:gd name="connsiteY1" fmla="*/ 814232 h 884146"/>
              <a:gd name="connsiteX2" fmla="*/ 1176154 w 1222699"/>
              <a:gd name="connsiteY2" fmla="*/ 641449 h 884146"/>
              <a:gd name="connsiteX3" fmla="*/ 1175107 w 1222699"/>
              <a:gd name="connsiteY3" fmla="*/ 203870 h 884146"/>
              <a:gd name="connsiteX4" fmla="*/ 954642 w 1222699"/>
              <a:gd name="connsiteY4" fmla="*/ 33499 h 884146"/>
              <a:gd name="connsiteX5" fmla="*/ 414345 w 1222699"/>
              <a:gd name="connsiteY5" fmla="*/ 45345 h 884146"/>
              <a:gd name="connsiteX6" fmla="*/ 3627 w 1222699"/>
              <a:gd name="connsiteY6" fmla="*/ 606301 h 884146"/>
              <a:gd name="connsiteX7" fmla="*/ 541980 w 1222699"/>
              <a:gd name="connsiteY7" fmla="*/ 748319 h 884146"/>
              <a:gd name="connsiteX8" fmla="*/ 624943 w 1222699"/>
              <a:gd name="connsiteY8" fmla="*/ 884146 h 884146"/>
              <a:gd name="connsiteX0" fmla="*/ 623477 w 1218278"/>
              <a:gd name="connsiteY0" fmla="*/ 904314 h 904314"/>
              <a:gd name="connsiteX1" fmla="*/ 815882 w 1218278"/>
              <a:gd name="connsiteY1" fmla="*/ 834400 h 904314"/>
              <a:gd name="connsiteX2" fmla="*/ 1174688 w 1218278"/>
              <a:gd name="connsiteY2" fmla="*/ 661617 h 904314"/>
              <a:gd name="connsiteX3" fmla="*/ 1173641 w 1218278"/>
              <a:gd name="connsiteY3" fmla="*/ 224038 h 904314"/>
              <a:gd name="connsiteX4" fmla="*/ 951744 w 1218278"/>
              <a:gd name="connsiteY4" fmla="*/ 29185 h 904314"/>
              <a:gd name="connsiteX5" fmla="*/ 412879 w 1218278"/>
              <a:gd name="connsiteY5" fmla="*/ 65513 h 904314"/>
              <a:gd name="connsiteX6" fmla="*/ 2161 w 1218278"/>
              <a:gd name="connsiteY6" fmla="*/ 626469 h 904314"/>
              <a:gd name="connsiteX7" fmla="*/ 540514 w 1218278"/>
              <a:gd name="connsiteY7" fmla="*/ 768487 h 904314"/>
              <a:gd name="connsiteX8" fmla="*/ 623477 w 1218278"/>
              <a:gd name="connsiteY8" fmla="*/ 904314 h 904314"/>
              <a:gd name="connsiteX0" fmla="*/ 630807 w 1225608"/>
              <a:gd name="connsiteY0" fmla="*/ 904314 h 904314"/>
              <a:gd name="connsiteX1" fmla="*/ 823212 w 1225608"/>
              <a:gd name="connsiteY1" fmla="*/ 834400 h 904314"/>
              <a:gd name="connsiteX2" fmla="*/ 1182018 w 1225608"/>
              <a:gd name="connsiteY2" fmla="*/ 661617 h 904314"/>
              <a:gd name="connsiteX3" fmla="*/ 1180971 w 1225608"/>
              <a:gd name="connsiteY3" fmla="*/ 224038 h 904314"/>
              <a:gd name="connsiteX4" fmla="*/ 959074 w 1225608"/>
              <a:gd name="connsiteY4" fmla="*/ 29185 h 904314"/>
              <a:gd name="connsiteX5" fmla="*/ 420209 w 1225608"/>
              <a:gd name="connsiteY5" fmla="*/ 65513 h 904314"/>
              <a:gd name="connsiteX6" fmla="*/ 9491 w 1225608"/>
              <a:gd name="connsiteY6" fmla="*/ 626469 h 904314"/>
              <a:gd name="connsiteX7" fmla="*/ 547844 w 1225608"/>
              <a:gd name="connsiteY7" fmla="*/ 768487 h 904314"/>
              <a:gd name="connsiteX8" fmla="*/ 630807 w 1225608"/>
              <a:gd name="connsiteY8" fmla="*/ 904314 h 904314"/>
              <a:gd name="connsiteX0" fmla="*/ 631450 w 1226251"/>
              <a:gd name="connsiteY0" fmla="*/ 896948 h 896948"/>
              <a:gd name="connsiteX1" fmla="*/ 823855 w 1226251"/>
              <a:gd name="connsiteY1" fmla="*/ 827034 h 896948"/>
              <a:gd name="connsiteX2" fmla="*/ 1182661 w 1226251"/>
              <a:gd name="connsiteY2" fmla="*/ 654251 h 896948"/>
              <a:gd name="connsiteX3" fmla="*/ 1181614 w 1226251"/>
              <a:gd name="connsiteY3" fmla="*/ 216672 h 896948"/>
              <a:gd name="connsiteX4" fmla="*/ 959717 w 1226251"/>
              <a:gd name="connsiteY4" fmla="*/ 21819 h 896948"/>
              <a:gd name="connsiteX5" fmla="*/ 420852 w 1226251"/>
              <a:gd name="connsiteY5" fmla="*/ 58147 h 896948"/>
              <a:gd name="connsiteX6" fmla="*/ 10134 w 1226251"/>
              <a:gd name="connsiteY6" fmla="*/ 619103 h 896948"/>
              <a:gd name="connsiteX7" fmla="*/ 548487 w 1226251"/>
              <a:gd name="connsiteY7" fmla="*/ 761121 h 896948"/>
              <a:gd name="connsiteX8" fmla="*/ 631450 w 1226251"/>
              <a:gd name="connsiteY8" fmla="*/ 896948 h 896948"/>
              <a:gd name="connsiteX0" fmla="*/ 631450 w 1240153"/>
              <a:gd name="connsiteY0" fmla="*/ 896948 h 896948"/>
              <a:gd name="connsiteX1" fmla="*/ 823855 w 1240153"/>
              <a:gd name="connsiteY1" fmla="*/ 827034 h 896948"/>
              <a:gd name="connsiteX2" fmla="*/ 1182661 w 1240153"/>
              <a:gd name="connsiteY2" fmla="*/ 654251 h 896948"/>
              <a:gd name="connsiteX3" fmla="*/ 1217456 w 1240153"/>
              <a:gd name="connsiteY3" fmla="*/ 220742 h 896948"/>
              <a:gd name="connsiteX4" fmla="*/ 959717 w 1240153"/>
              <a:gd name="connsiteY4" fmla="*/ 21819 h 896948"/>
              <a:gd name="connsiteX5" fmla="*/ 420852 w 1240153"/>
              <a:gd name="connsiteY5" fmla="*/ 58147 h 896948"/>
              <a:gd name="connsiteX6" fmla="*/ 10134 w 1240153"/>
              <a:gd name="connsiteY6" fmla="*/ 619103 h 896948"/>
              <a:gd name="connsiteX7" fmla="*/ 548487 w 1240153"/>
              <a:gd name="connsiteY7" fmla="*/ 761121 h 896948"/>
              <a:gd name="connsiteX8" fmla="*/ 631450 w 1240153"/>
              <a:gd name="connsiteY8" fmla="*/ 896948 h 896948"/>
              <a:gd name="connsiteX0" fmla="*/ 631450 w 1262945"/>
              <a:gd name="connsiteY0" fmla="*/ 896948 h 896948"/>
              <a:gd name="connsiteX1" fmla="*/ 823855 w 1262945"/>
              <a:gd name="connsiteY1" fmla="*/ 827034 h 896948"/>
              <a:gd name="connsiteX2" fmla="*/ 1182661 w 1262945"/>
              <a:gd name="connsiteY2" fmla="*/ 654251 h 896948"/>
              <a:gd name="connsiteX3" fmla="*/ 1247134 w 1262945"/>
              <a:gd name="connsiteY3" fmla="*/ 220869 h 896948"/>
              <a:gd name="connsiteX4" fmla="*/ 959717 w 1262945"/>
              <a:gd name="connsiteY4" fmla="*/ 21819 h 896948"/>
              <a:gd name="connsiteX5" fmla="*/ 420852 w 1262945"/>
              <a:gd name="connsiteY5" fmla="*/ 58147 h 896948"/>
              <a:gd name="connsiteX6" fmla="*/ 10134 w 1262945"/>
              <a:gd name="connsiteY6" fmla="*/ 619103 h 896948"/>
              <a:gd name="connsiteX7" fmla="*/ 548487 w 1262945"/>
              <a:gd name="connsiteY7" fmla="*/ 761121 h 896948"/>
              <a:gd name="connsiteX8" fmla="*/ 631450 w 1262945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8487 w 1268586"/>
              <a:gd name="connsiteY7" fmla="*/ 761121 h 896948"/>
              <a:gd name="connsiteX8" fmla="*/ 631450 w 1268586"/>
              <a:gd name="connsiteY8" fmla="*/ 896948 h 896948"/>
              <a:gd name="connsiteX0" fmla="*/ 631450 w 1268586"/>
              <a:gd name="connsiteY0" fmla="*/ 896948 h 896948"/>
              <a:gd name="connsiteX1" fmla="*/ 823855 w 1268586"/>
              <a:gd name="connsiteY1" fmla="*/ 827034 h 896948"/>
              <a:gd name="connsiteX2" fmla="*/ 1200296 w 1268586"/>
              <a:gd name="connsiteY2" fmla="*/ 651389 h 896948"/>
              <a:gd name="connsiteX3" fmla="*/ 1247134 w 1268586"/>
              <a:gd name="connsiteY3" fmla="*/ 220869 h 896948"/>
              <a:gd name="connsiteX4" fmla="*/ 959717 w 1268586"/>
              <a:gd name="connsiteY4" fmla="*/ 21819 h 896948"/>
              <a:gd name="connsiteX5" fmla="*/ 420852 w 1268586"/>
              <a:gd name="connsiteY5" fmla="*/ 58147 h 896948"/>
              <a:gd name="connsiteX6" fmla="*/ 10134 w 1268586"/>
              <a:gd name="connsiteY6" fmla="*/ 619103 h 896948"/>
              <a:gd name="connsiteX7" fmla="*/ 543467 w 1268586"/>
              <a:gd name="connsiteY7" fmla="*/ 776764 h 896948"/>
              <a:gd name="connsiteX8" fmla="*/ 631450 w 1268586"/>
              <a:gd name="connsiteY8" fmla="*/ 896948 h 896948"/>
              <a:gd name="connsiteX0" fmla="*/ 613559 w 1250695"/>
              <a:gd name="connsiteY0" fmla="*/ 904135 h 904135"/>
              <a:gd name="connsiteX1" fmla="*/ 805964 w 1250695"/>
              <a:gd name="connsiteY1" fmla="*/ 834221 h 904135"/>
              <a:gd name="connsiteX2" fmla="*/ 1182405 w 1250695"/>
              <a:gd name="connsiteY2" fmla="*/ 658576 h 904135"/>
              <a:gd name="connsiteX3" fmla="*/ 1229243 w 1250695"/>
              <a:gd name="connsiteY3" fmla="*/ 228056 h 904135"/>
              <a:gd name="connsiteX4" fmla="*/ 941826 w 1250695"/>
              <a:gd name="connsiteY4" fmla="*/ 29006 h 904135"/>
              <a:gd name="connsiteX5" fmla="*/ 402961 w 1250695"/>
              <a:gd name="connsiteY5" fmla="*/ 65334 h 904135"/>
              <a:gd name="connsiteX6" fmla="*/ 9878 w 1250695"/>
              <a:gd name="connsiteY6" fmla="*/ 623429 h 904135"/>
              <a:gd name="connsiteX7" fmla="*/ 525576 w 1250695"/>
              <a:gd name="connsiteY7" fmla="*/ 783951 h 904135"/>
              <a:gd name="connsiteX8" fmla="*/ 613559 w 1250695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265 w 1243401"/>
              <a:gd name="connsiteY0" fmla="*/ 904135 h 904135"/>
              <a:gd name="connsiteX1" fmla="*/ 798670 w 1243401"/>
              <a:gd name="connsiteY1" fmla="*/ 834221 h 904135"/>
              <a:gd name="connsiteX2" fmla="*/ 1175111 w 1243401"/>
              <a:gd name="connsiteY2" fmla="*/ 658576 h 904135"/>
              <a:gd name="connsiteX3" fmla="*/ 1221949 w 1243401"/>
              <a:gd name="connsiteY3" fmla="*/ 228056 h 904135"/>
              <a:gd name="connsiteX4" fmla="*/ 934532 w 1243401"/>
              <a:gd name="connsiteY4" fmla="*/ 29006 h 904135"/>
              <a:gd name="connsiteX5" fmla="*/ 395667 w 1243401"/>
              <a:gd name="connsiteY5" fmla="*/ 65334 h 904135"/>
              <a:gd name="connsiteX6" fmla="*/ 2584 w 1243401"/>
              <a:gd name="connsiteY6" fmla="*/ 623429 h 904135"/>
              <a:gd name="connsiteX7" fmla="*/ 518282 w 1243401"/>
              <a:gd name="connsiteY7" fmla="*/ 783951 h 904135"/>
              <a:gd name="connsiteX8" fmla="*/ 606265 w 1243401"/>
              <a:gd name="connsiteY8" fmla="*/ 904135 h 904135"/>
              <a:gd name="connsiteX0" fmla="*/ 606377 w 1243513"/>
              <a:gd name="connsiteY0" fmla="*/ 899488 h 899488"/>
              <a:gd name="connsiteX1" fmla="*/ 798782 w 1243513"/>
              <a:gd name="connsiteY1" fmla="*/ 829574 h 899488"/>
              <a:gd name="connsiteX2" fmla="*/ 1175223 w 1243513"/>
              <a:gd name="connsiteY2" fmla="*/ 653929 h 899488"/>
              <a:gd name="connsiteX3" fmla="*/ 1222061 w 1243513"/>
              <a:gd name="connsiteY3" fmla="*/ 223409 h 899488"/>
              <a:gd name="connsiteX4" fmla="*/ 934644 w 1243513"/>
              <a:gd name="connsiteY4" fmla="*/ 24359 h 899488"/>
              <a:gd name="connsiteX5" fmla="*/ 395779 w 1243513"/>
              <a:gd name="connsiteY5" fmla="*/ 60687 h 899488"/>
              <a:gd name="connsiteX6" fmla="*/ 2696 w 1243513"/>
              <a:gd name="connsiteY6" fmla="*/ 618782 h 899488"/>
              <a:gd name="connsiteX7" fmla="*/ 518394 w 1243513"/>
              <a:gd name="connsiteY7" fmla="*/ 779304 h 899488"/>
              <a:gd name="connsiteX8" fmla="*/ 606377 w 1243513"/>
              <a:gd name="connsiteY8" fmla="*/ 899488 h 899488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8394 w 1243513"/>
              <a:gd name="connsiteY7" fmla="*/ 779304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43513"/>
              <a:gd name="connsiteY0" fmla="*/ 917993 h 917993"/>
              <a:gd name="connsiteX1" fmla="*/ 798782 w 1243513"/>
              <a:gd name="connsiteY1" fmla="*/ 829574 h 917993"/>
              <a:gd name="connsiteX2" fmla="*/ 1175223 w 1243513"/>
              <a:gd name="connsiteY2" fmla="*/ 653929 h 917993"/>
              <a:gd name="connsiteX3" fmla="*/ 1222061 w 1243513"/>
              <a:gd name="connsiteY3" fmla="*/ 223409 h 917993"/>
              <a:gd name="connsiteX4" fmla="*/ 934644 w 1243513"/>
              <a:gd name="connsiteY4" fmla="*/ 24359 h 917993"/>
              <a:gd name="connsiteX5" fmla="*/ 395779 w 1243513"/>
              <a:gd name="connsiteY5" fmla="*/ 60687 h 917993"/>
              <a:gd name="connsiteX6" fmla="*/ 2696 w 1243513"/>
              <a:gd name="connsiteY6" fmla="*/ 618782 h 917993"/>
              <a:gd name="connsiteX7" fmla="*/ 519825 w 1243513"/>
              <a:gd name="connsiteY7" fmla="*/ 803786 h 917993"/>
              <a:gd name="connsiteX8" fmla="*/ 583723 w 1243513"/>
              <a:gd name="connsiteY8" fmla="*/ 917993 h 917993"/>
              <a:gd name="connsiteX0" fmla="*/ 583723 w 1232641"/>
              <a:gd name="connsiteY0" fmla="*/ 917993 h 917993"/>
              <a:gd name="connsiteX1" fmla="*/ 798782 w 1232641"/>
              <a:gd name="connsiteY1" fmla="*/ 829574 h 917993"/>
              <a:gd name="connsiteX2" fmla="*/ 1134836 w 1232641"/>
              <a:gd name="connsiteY2" fmla="*/ 659403 h 917993"/>
              <a:gd name="connsiteX3" fmla="*/ 1222061 w 1232641"/>
              <a:gd name="connsiteY3" fmla="*/ 223409 h 917993"/>
              <a:gd name="connsiteX4" fmla="*/ 934644 w 1232641"/>
              <a:gd name="connsiteY4" fmla="*/ 24359 h 917993"/>
              <a:gd name="connsiteX5" fmla="*/ 395779 w 1232641"/>
              <a:gd name="connsiteY5" fmla="*/ 60687 h 917993"/>
              <a:gd name="connsiteX6" fmla="*/ 2696 w 1232641"/>
              <a:gd name="connsiteY6" fmla="*/ 618782 h 917993"/>
              <a:gd name="connsiteX7" fmla="*/ 519825 w 1232641"/>
              <a:gd name="connsiteY7" fmla="*/ 803786 h 917993"/>
              <a:gd name="connsiteX8" fmla="*/ 583723 w 1232641"/>
              <a:gd name="connsiteY8" fmla="*/ 917993 h 917993"/>
              <a:gd name="connsiteX0" fmla="*/ 583723 w 1187264"/>
              <a:gd name="connsiteY0" fmla="*/ 917993 h 917993"/>
              <a:gd name="connsiteX1" fmla="*/ 798782 w 1187264"/>
              <a:gd name="connsiteY1" fmla="*/ 829574 h 917993"/>
              <a:gd name="connsiteX2" fmla="*/ 1134836 w 1187264"/>
              <a:gd name="connsiteY2" fmla="*/ 659403 h 917993"/>
              <a:gd name="connsiteX3" fmla="*/ 1166273 w 1187264"/>
              <a:gd name="connsiteY3" fmla="*/ 220655 h 917993"/>
              <a:gd name="connsiteX4" fmla="*/ 934644 w 1187264"/>
              <a:gd name="connsiteY4" fmla="*/ 24359 h 917993"/>
              <a:gd name="connsiteX5" fmla="*/ 395779 w 1187264"/>
              <a:gd name="connsiteY5" fmla="*/ 60687 h 917993"/>
              <a:gd name="connsiteX6" fmla="*/ 2696 w 1187264"/>
              <a:gd name="connsiteY6" fmla="*/ 618782 h 917993"/>
              <a:gd name="connsiteX7" fmla="*/ 519825 w 1187264"/>
              <a:gd name="connsiteY7" fmla="*/ 803786 h 917993"/>
              <a:gd name="connsiteX8" fmla="*/ 583723 w 1187264"/>
              <a:gd name="connsiteY8" fmla="*/ 917993 h 917993"/>
              <a:gd name="connsiteX0" fmla="*/ 583723 w 1177003"/>
              <a:gd name="connsiteY0" fmla="*/ 917993 h 917993"/>
              <a:gd name="connsiteX1" fmla="*/ 798782 w 1177003"/>
              <a:gd name="connsiteY1" fmla="*/ 829574 h 917993"/>
              <a:gd name="connsiteX2" fmla="*/ 1103676 w 1177003"/>
              <a:gd name="connsiteY2" fmla="*/ 637838 h 917993"/>
              <a:gd name="connsiteX3" fmla="*/ 1166273 w 1177003"/>
              <a:gd name="connsiteY3" fmla="*/ 220655 h 917993"/>
              <a:gd name="connsiteX4" fmla="*/ 934644 w 1177003"/>
              <a:gd name="connsiteY4" fmla="*/ 24359 h 917993"/>
              <a:gd name="connsiteX5" fmla="*/ 395779 w 1177003"/>
              <a:gd name="connsiteY5" fmla="*/ 60687 h 917993"/>
              <a:gd name="connsiteX6" fmla="*/ 2696 w 1177003"/>
              <a:gd name="connsiteY6" fmla="*/ 618782 h 917993"/>
              <a:gd name="connsiteX7" fmla="*/ 519825 w 1177003"/>
              <a:gd name="connsiteY7" fmla="*/ 803786 h 917993"/>
              <a:gd name="connsiteX8" fmla="*/ 583723 w 1177003"/>
              <a:gd name="connsiteY8" fmla="*/ 917993 h 917993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613 w 1176817"/>
              <a:gd name="connsiteY0" fmla="*/ 914581 h 914581"/>
              <a:gd name="connsiteX1" fmla="*/ 798672 w 1176817"/>
              <a:gd name="connsiteY1" fmla="*/ 826162 h 914581"/>
              <a:gd name="connsiteX2" fmla="*/ 1103566 w 1176817"/>
              <a:gd name="connsiteY2" fmla="*/ 634426 h 914581"/>
              <a:gd name="connsiteX3" fmla="*/ 1166163 w 1176817"/>
              <a:gd name="connsiteY3" fmla="*/ 217243 h 914581"/>
              <a:gd name="connsiteX4" fmla="*/ 935607 w 1176817"/>
              <a:gd name="connsiteY4" fmla="*/ 36274 h 914581"/>
              <a:gd name="connsiteX5" fmla="*/ 395669 w 1176817"/>
              <a:gd name="connsiteY5" fmla="*/ 57275 h 914581"/>
              <a:gd name="connsiteX6" fmla="*/ 2586 w 1176817"/>
              <a:gd name="connsiteY6" fmla="*/ 615370 h 914581"/>
              <a:gd name="connsiteX7" fmla="*/ 519715 w 1176817"/>
              <a:gd name="connsiteY7" fmla="*/ 800374 h 914581"/>
              <a:gd name="connsiteX8" fmla="*/ 583613 w 1176817"/>
              <a:gd name="connsiteY8" fmla="*/ 914581 h 914581"/>
              <a:gd name="connsiteX0" fmla="*/ 583729 w 1176933"/>
              <a:gd name="connsiteY0" fmla="*/ 903086 h 903086"/>
              <a:gd name="connsiteX1" fmla="*/ 798788 w 1176933"/>
              <a:gd name="connsiteY1" fmla="*/ 814667 h 903086"/>
              <a:gd name="connsiteX2" fmla="*/ 1103682 w 1176933"/>
              <a:gd name="connsiteY2" fmla="*/ 622931 h 903086"/>
              <a:gd name="connsiteX3" fmla="*/ 1166279 w 1176933"/>
              <a:gd name="connsiteY3" fmla="*/ 205748 h 903086"/>
              <a:gd name="connsiteX4" fmla="*/ 935723 w 1176933"/>
              <a:gd name="connsiteY4" fmla="*/ 24779 h 903086"/>
              <a:gd name="connsiteX5" fmla="*/ 395785 w 1176933"/>
              <a:gd name="connsiteY5" fmla="*/ 45780 h 903086"/>
              <a:gd name="connsiteX6" fmla="*/ 2702 w 1176933"/>
              <a:gd name="connsiteY6" fmla="*/ 603875 h 903086"/>
              <a:gd name="connsiteX7" fmla="*/ 519831 w 1176933"/>
              <a:gd name="connsiteY7" fmla="*/ 788879 h 903086"/>
              <a:gd name="connsiteX8" fmla="*/ 583729 w 1176933"/>
              <a:gd name="connsiteY8" fmla="*/ 903086 h 903086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4 w 1144038"/>
              <a:gd name="connsiteY0" fmla="*/ 914274 h 914274"/>
              <a:gd name="connsiteX1" fmla="*/ 765893 w 1144038"/>
              <a:gd name="connsiteY1" fmla="*/ 825855 h 914274"/>
              <a:gd name="connsiteX2" fmla="*/ 1070787 w 1144038"/>
              <a:gd name="connsiteY2" fmla="*/ 634119 h 914274"/>
              <a:gd name="connsiteX3" fmla="*/ 1133384 w 1144038"/>
              <a:gd name="connsiteY3" fmla="*/ 216936 h 914274"/>
              <a:gd name="connsiteX4" fmla="*/ 902828 w 1144038"/>
              <a:gd name="connsiteY4" fmla="*/ 35967 h 914274"/>
              <a:gd name="connsiteX5" fmla="*/ 362890 w 1144038"/>
              <a:gd name="connsiteY5" fmla="*/ 56968 h 914274"/>
              <a:gd name="connsiteX6" fmla="*/ 2851 w 1144038"/>
              <a:gd name="connsiteY6" fmla="*/ 610585 h 914274"/>
              <a:gd name="connsiteX7" fmla="*/ 486936 w 1144038"/>
              <a:gd name="connsiteY7" fmla="*/ 800067 h 914274"/>
              <a:gd name="connsiteX8" fmla="*/ 550834 w 1144038"/>
              <a:gd name="connsiteY8" fmla="*/ 914274 h 914274"/>
              <a:gd name="connsiteX0" fmla="*/ 550837 w 1144041"/>
              <a:gd name="connsiteY0" fmla="*/ 905437 h 905437"/>
              <a:gd name="connsiteX1" fmla="*/ 765896 w 1144041"/>
              <a:gd name="connsiteY1" fmla="*/ 817018 h 905437"/>
              <a:gd name="connsiteX2" fmla="*/ 1070790 w 1144041"/>
              <a:gd name="connsiteY2" fmla="*/ 625282 h 905437"/>
              <a:gd name="connsiteX3" fmla="*/ 1133387 w 1144041"/>
              <a:gd name="connsiteY3" fmla="*/ 208099 h 905437"/>
              <a:gd name="connsiteX4" fmla="*/ 902831 w 1144041"/>
              <a:gd name="connsiteY4" fmla="*/ 27130 h 905437"/>
              <a:gd name="connsiteX5" fmla="*/ 362893 w 1144041"/>
              <a:gd name="connsiteY5" fmla="*/ 48131 h 905437"/>
              <a:gd name="connsiteX6" fmla="*/ 2854 w 1144041"/>
              <a:gd name="connsiteY6" fmla="*/ 601748 h 905437"/>
              <a:gd name="connsiteX7" fmla="*/ 486939 w 1144041"/>
              <a:gd name="connsiteY7" fmla="*/ 791230 h 905437"/>
              <a:gd name="connsiteX8" fmla="*/ 550837 w 1144041"/>
              <a:gd name="connsiteY8" fmla="*/ 905437 h 90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4041" h="905437">
                <a:moveTo>
                  <a:pt x="550837" y="905437"/>
                </a:moveTo>
                <a:cubicBezTo>
                  <a:pt x="625126" y="903802"/>
                  <a:pt x="679237" y="863710"/>
                  <a:pt x="765896" y="817018"/>
                </a:cubicBezTo>
                <a:cubicBezTo>
                  <a:pt x="852555" y="770326"/>
                  <a:pt x="1009542" y="726768"/>
                  <a:pt x="1070790" y="625282"/>
                </a:cubicBezTo>
                <a:cubicBezTo>
                  <a:pt x="1132038" y="523796"/>
                  <a:pt x="1161380" y="307791"/>
                  <a:pt x="1133387" y="208099"/>
                </a:cubicBezTo>
                <a:cubicBezTo>
                  <a:pt x="1105394" y="108407"/>
                  <a:pt x="1022719" y="53848"/>
                  <a:pt x="902831" y="27130"/>
                </a:cubicBezTo>
                <a:cubicBezTo>
                  <a:pt x="782943" y="412"/>
                  <a:pt x="513213" y="-25440"/>
                  <a:pt x="362893" y="48131"/>
                </a:cubicBezTo>
                <a:cubicBezTo>
                  <a:pt x="212573" y="121702"/>
                  <a:pt x="-28964" y="168558"/>
                  <a:pt x="2854" y="601748"/>
                </a:cubicBezTo>
                <a:cubicBezTo>
                  <a:pt x="40207" y="875873"/>
                  <a:pt x="350499" y="788031"/>
                  <a:pt x="486939" y="791230"/>
                </a:cubicBezTo>
                <a:cubicBezTo>
                  <a:pt x="640409" y="814584"/>
                  <a:pt x="550837" y="905437"/>
                  <a:pt x="550837" y="90543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033" y="954157"/>
            <a:ext cx="3901621" cy="1590260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스케줄링 큐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A31EF9-36C9-49DE-A791-25E7FEF07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42259"/>
            <a:ext cx="6296503" cy="363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150" y="3227650"/>
            <a:ext cx="4378153" cy="3030029"/>
          </a:xfrm>
        </p:spPr>
        <p:txBody>
          <a:bodyPr>
            <a:normAutofit lnSpcReduction="10000"/>
          </a:bodyPr>
          <a:lstStyle/>
          <a:p>
            <a:pPr marL="285750" indent="-285750" algn="ctr" latinLnBrk="1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 상태에 따라 큐가 다름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프로세스는 큐들을 왔다 갔다 할 수 있음</a:t>
            </a:r>
          </a:p>
          <a:p>
            <a:pPr marL="285750" indent="-285750" algn="ctr" latinLnBrk="1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프로세스는 제일 처음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job queue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대기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job queue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프로세스들이 실행되기 전에 기다리는 큐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메모리에 올라가기 전 대기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ctr" latinLnBrk="1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메모리에 올라간 프로세스는 실행되기 위해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ready queue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대기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ready queue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사용을 기다리는 큐</a:t>
            </a:r>
          </a:p>
          <a:p>
            <a:pPr marL="285750" indent="-285750" algn="ctr" latinLnBrk="1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 큐는 디바이스 큐마다 존재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 사용을 기다리는 큐</a:t>
            </a:r>
          </a:p>
          <a:p>
            <a:pPr marL="285750" indent="-285750" algn="ctr" latinLnBrk="1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8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스케줄링 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할당 받은 프로세스가 할 수 있는 일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I/O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 요청 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I/O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큐에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들어감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자식프로세스 생성 후 자식프로세스의 종료를 기다림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인터럽트 때문에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의해 중지됨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ready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큐로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들어감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6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en-US" altLang="ko-KR" dirty="0"/>
              <a:t>Context Switching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74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Context Switching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인터럽트가 발생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현재 프로세스의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레지스터 정보 등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context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정보를 저장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중단 될 프로세스의 정보를 저장하고 새로 시작될 프로세스의 정보를 복원하는 것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하드웨어 구현으로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context switching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시간을 줄 일 수 있음</a:t>
            </a:r>
          </a:p>
        </p:txBody>
      </p:sp>
    </p:spTree>
    <p:extLst>
      <p:ext uri="{BB962C8B-B14F-4D97-AF65-F5344CB8AC3E}">
        <p14:creationId xmlns:p14="http://schemas.microsoft.com/office/powerpoint/2010/main" val="317847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Context Switching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exit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사용해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한테 종료해도 가능한지 물어봄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부모 프로세스는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wait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함수를 사용해 자식프로세스가 종료할 때 반환한 값을 받을 수 있음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wait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 호출 안 하면 자식 프로세스는 종료되지 못한 채 좀비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프로세스가 됨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프로세스는 종료 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의해 자원 할당을 해제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----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부모에 의해 자식 프로세스가 종료되는 경우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----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자식이 자원을 초과해서 사용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자식이 필요 없어짐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부모가 종료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자식도 종료</a:t>
            </a:r>
          </a:p>
        </p:txBody>
      </p:sp>
    </p:spTree>
    <p:extLst>
      <p:ext uri="{BB962C8B-B14F-4D97-AF65-F5344CB8AC3E}">
        <p14:creationId xmlns:p14="http://schemas.microsoft.com/office/powerpoint/2010/main" val="403685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en-US" altLang="ko-KR" dirty="0"/>
              <a:t>IPC(</a:t>
            </a:r>
            <a:r>
              <a:rPr lang="en-US" altLang="ko-KR" dirty="0" err="1"/>
              <a:t>InterProcess</a:t>
            </a:r>
            <a:r>
              <a:rPr lang="en-US" altLang="ko-KR" dirty="0"/>
              <a:t> Communication)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941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IPC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서로 다른 프로세스가 데이터와 정보를 공유 할 수 </a:t>
            </a:r>
            <a:r>
              <a:rPr lang="ko-KR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있게함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IPC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사용하는 이유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 공유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계산능력 향상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모듈성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편리함</a:t>
            </a:r>
          </a:p>
        </p:txBody>
      </p:sp>
    </p:spTree>
    <p:extLst>
      <p:ext uri="{BB962C8B-B14F-4D97-AF65-F5344CB8AC3E}">
        <p14:creationId xmlns:p14="http://schemas.microsoft.com/office/powerpoint/2010/main" val="273688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en-US" dirty="0"/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379899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015" y="747906"/>
            <a:ext cx="3811205" cy="2058793"/>
          </a:xfrm>
        </p:spPr>
        <p:txBody>
          <a:bodyPr>
            <a:normAutofit/>
          </a:bodyPr>
          <a:lstStyle/>
          <a:p>
            <a:pPr algn="ctr"/>
            <a:r>
              <a:rPr lang="ko-KR" altLang="ko-KR" sz="4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공유 메모리</a:t>
            </a:r>
            <a:endParaRPr lang="ko-KR" alt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79013" y="303198"/>
            <a:ext cx="6631387" cy="59597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5761C0-01E0-4C07-B26B-8E189C3C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138" y="1343857"/>
            <a:ext cx="6193116" cy="393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900" y="2997200"/>
            <a:ext cx="3768403" cy="3216713"/>
          </a:xfrm>
        </p:spPr>
        <p:txBody>
          <a:bodyPr anchor="ctr">
            <a:normAutofit/>
          </a:bodyPr>
          <a:lstStyle/>
          <a:p>
            <a:pPr marL="850900" indent="-34290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공유메모리를 통해 통신</a:t>
            </a:r>
          </a:p>
          <a:p>
            <a:pPr marL="850900" indent="-34290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임계영역 문제</a:t>
            </a:r>
            <a:endParaRPr lang="en-US" altLang="ko-KR" sz="2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50900" indent="-342900" latinLnBrk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소비자의 큐가 비어질 때 까지 생산지는 공유메모리에 데이터 못 씀</a:t>
            </a:r>
          </a:p>
        </p:txBody>
      </p:sp>
    </p:spTree>
    <p:extLst>
      <p:ext uri="{BB962C8B-B14F-4D97-AF65-F5344CB8AC3E}">
        <p14:creationId xmlns:p14="http://schemas.microsoft.com/office/powerpoint/2010/main" val="1039433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573" y="3204594"/>
            <a:ext cx="3619843" cy="2886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ko-KR" altLang="en-US" sz="2500" b="1" spc="50" dirty="0">
                <a:effectLst/>
              </a:rPr>
              <a:t>프로세스 </a:t>
            </a:r>
            <a:r>
              <a:rPr lang="en-US" altLang="ko-KR" sz="2500" b="1" spc="50" dirty="0">
                <a:effectLst/>
              </a:rPr>
              <a:t>-&gt; </a:t>
            </a:r>
            <a:r>
              <a:rPr lang="ko-KR" altLang="en-US" sz="2500" b="1" spc="50" dirty="0" err="1">
                <a:effectLst/>
              </a:rPr>
              <a:t>메세지</a:t>
            </a:r>
            <a:r>
              <a:rPr lang="en-US" altLang="ko-KR" sz="2500" b="1" spc="50" dirty="0">
                <a:effectLst/>
              </a:rPr>
              <a:t> -&gt; </a:t>
            </a:r>
            <a:r>
              <a:rPr lang="ko-KR" altLang="en-US" sz="2500" b="1" spc="50" dirty="0">
                <a:effectLst/>
              </a:rPr>
              <a:t>운영체제 </a:t>
            </a:r>
            <a:r>
              <a:rPr lang="en-US" altLang="ko-KR" sz="2500" b="1" spc="50" dirty="0">
                <a:effectLst/>
              </a:rPr>
              <a:t>-&gt; </a:t>
            </a:r>
            <a:r>
              <a:rPr lang="ko-KR" altLang="en-US" sz="2500" b="1" spc="50" dirty="0">
                <a:effectLst/>
              </a:rPr>
              <a:t>메시지 </a:t>
            </a:r>
            <a:r>
              <a:rPr lang="en-US" altLang="ko-KR" sz="2500" b="1" spc="50" dirty="0">
                <a:effectLst/>
              </a:rPr>
              <a:t>-&gt; </a:t>
            </a:r>
            <a:r>
              <a:rPr lang="ko-KR" altLang="en-US" sz="2500" b="1" spc="50" dirty="0">
                <a:effectLst/>
              </a:rPr>
              <a:t>프로세스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05B2B39F-11F7-47FD-8D3C-5BC8142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574"/>
            <a:ext cx="7451272" cy="6858000"/>
          </a:xfrm>
          <a:custGeom>
            <a:avLst/>
            <a:gdLst>
              <a:gd name="connsiteX0" fmla="*/ 7430701 w 7551955"/>
              <a:gd name="connsiteY0" fmla="*/ 6858000 h 6858000"/>
              <a:gd name="connsiteX1" fmla="*/ 0 w 7551955"/>
              <a:gd name="connsiteY1" fmla="*/ 6858000 h 6858000"/>
              <a:gd name="connsiteX2" fmla="*/ 0 w 7551955"/>
              <a:gd name="connsiteY2" fmla="*/ 0 h 6858000"/>
              <a:gd name="connsiteX3" fmla="*/ 7505795 w 7551955"/>
              <a:gd name="connsiteY3" fmla="*/ 0 h 6858000"/>
              <a:gd name="connsiteX4" fmla="*/ 7520785 w 7551955"/>
              <a:gd name="connsiteY4" fmla="*/ 379063 h 6858000"/>
              <a:gd name="connsiteX5" fmla="*/ 7433327 w 7551955"/>
              <a:gd name="connsiteY5" fmla="*/ 68036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955" h="6858000">
                <a:moveTo>
                  <a:pt x="7430701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505795" y="0"/>
                </a:lnTo>
                <a:lnTo>
                  <a:pt x="7520785" y="379063"/>
                </a:lnTo>
                <a:cubicBezTo>
                  <a:pt x="7596581" y="2601669"/>
                  <a:pt x="7521128" y="5461844"/>
                  <a:pt x="7433327" y="6803646"/>
                </a:cubicBez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RabbitMQ에 대해">
            <a:extLst>
              <a:ext uri="{FF2B5EF4-FFF2-40B4-BE49-F238E27FC236}">
                <a16:creationId xmlns:a16="http://schemas.microsoft.com/office/drawing/2014/main" id="{CE31D435-D5F0-4FB2-870D-C7ABF66C5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511" y="1461230"/>
            <a:ext cx="6420758" cy="391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B69A980-D397-4383-991D-6DC2FB1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398959" y="832048"/>
            <a:ext cx="4399064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noFill/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78F780-A22E-461A-AB5F-BB5D2CFC3123}"/>
              </a:ext>
            </a:extLst>
          </p:cNvPr>
          <p:cNvSpPr txBox="1">
            <a:spLocks/>
          </p:cNvSpPr>
          <p:nvPr/>
        </p:nvSpPr>
        <p:spPr>
          <a:xfrm>
            <a:off x="7670015" y="747906"/>
            <a:ext cx="3811205" cy="2058793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13000"/>
              </a:lnSpc>
              <a:spcBef>
                <a:spcPct val="0"/>
              </a:spcBef>
              <a:buNone/>
              <a:defRPr sz="44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b="1" dirty="0"/>
              <a:t>메시지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54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05B2B39F-11F7-47FD-8D3C-5BC8142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574"/>
            <a:ext cx="7451272" cy="6858000"/>
          </a:xfrm>
          <a:custGeom>
            <a:avLst/>
            <a:gdLst>
              <a:gd name="connsiteX0" fmla="*/ 7430701 w 7551955"/>
              <a:gd name="connsiteY0" fmla="*/ 6858000 h 6858000"/>
              <a:gd name="connsiteX1" fmla="*/ 0 w 7551955"/>
              <a:gd name="connsiteY1" fmla="*/ 6858000 h 6858000"/>
              <a:gd name="connsiteX2" fmla="*/ 0 w 7551955"/>
              <a:gd name="connsiteY2" fmla="*/ 0 h 6858000"/>
              <a:gd name="connsiteX3" fmla="*/ 7505795 w 7551955"/>
              <a:gd name="connsiteY3" fmla="*/ 0 h 6858000"/>
              <a:gd name="connsiteX4" fmla="*/ 7520785 w 7551955"/>
              <a:gd name="connsiteY4" fmla="*/ 379063 h 6858000"/>
              <a:gd name="connsiteX5" fmla="*/ 7433327 w 7551955"/>
              <a:gd name="connsiteY5" fmla="*/ 68036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955" h="6858000">
                <a:moveTo>
                  <a:pt x="7430701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505795" y="0"/>
                </a:lnTo>
                <a:lnTo>
                  <a:pt x="7520785" y="379063"/>
                </a:lnTo>
                <a:cubicBezTo>
                  <a:pt x="7596581" y="2601669"/>
                  <a:pt x="7521128" y="5461844"/>
                  <a:pt x="7433327" y="6803646"/>
                </a:cubicBez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B69A980-D397-4383-991D-6DC2FB1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398959" y="832048"/>
            <a:ext cx="4399064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noFill/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078F780-A22E-461A-AB5F-BB5D2CFC3123}"/>
              </a:ext>
            </a:extLst>
          </p:cNvPr>
          <p:cNvSpPr txBox="1">
            <a:spLocks/>
          </p:cNvSpPr>
          <p:nvPr/>
        </p:nvSpPr>
        <p:spPr>
          <a:xfrm>
            <a:off x="7670015" y="747906"/>
            <a:ext cx="3811205" cy="2058793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113000"/>
              </a:lnSpc>
              <a:spcBef>
                <a:spcPct val="0"/>
              </a:spcBef>
              <a:buNone/>
              <a:defRPr sz="44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400" b="1" dirty="0"/>
              <a:t>소켓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38C3C35-48F9-473F-9110-0CBA7CCAA3CF}"/>
              </a:ext>
            </a:extLst>
          </p:cNvPr>
          <p:cNvSpPr txBox="1">
            <a:spLocks/>
          </p:cNvSpPr>
          <p:nvPr/>
        </p:nvSpPr>
        <p:spPr>
          <a:xfrm>
            <a:off x="7674900" y="2997200"/>
            <a:ext cx="4018589" cy="3216713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73000"/>
              <a:buFontTx/>
              <a:buNone/>
              <a:defRPr sz="24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73000"/>
              <a:buFontTx/>
              <a:buNone/>
              <a:defRPr sz="18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16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73000"/>
              <a:buFontTx/>
              <a:buNone/>
              <a:defRPr sz="1600" b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엔드포인트로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정의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 통신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93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Port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번호와 함께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ip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주소로 구분됨</a:t>
            </a:r>
          </a:p>
        </p:txBody>
      </p:sp>
      <p:pic>
        <p:nvPicPr>
          <p:cNvPr id="7170" name="Picture 2" descr="What is TCP/IP | How TCP/IP works? [2021]">
            <a:extLst>
              <a:ext uri="{FF2B5EF4-FFF2-40B4-BE49-F238E27FC236}">
                <a16:creationId xmlns:a16="http://schemas.microsoft.com/office/drawing/2014/main" id="{C4733E16-DD09-4B32-B375-71A4A2BC2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1" y="2169535"/>
            <a:ext cx="7320133" cy="251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7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IPC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218" name="Picture 2" descr="이쿠의 슬기로운 개발생활 (11 Page)">
            <a:extLst>
              <a:ext uri="{FF2B5EF4-FFF2-40B4-BE49-F238E27FC236}">
                <a16:creationId xmlns:a16="http://schemas.microsoft.com/office/drawing/2014/main" id="{FCD702FF-AC3C-414C-8F1E-C76E8DAE5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08" y="4027565"/>
            <a:ext cx="10952584" cy="212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63" y="1410604"/>
            <a:ext cx="10333074" cy="3827722"/>
          </a:xfrm>
        </p:spPr>
        <p:txBody>
          <a:bodyPr/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파이프</a:t>
            </a:r>
          </a:p>
          <a:p>
            <a:pPr marL="742950" lvl="1" indent="-28575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일반적인 파이프</a:t>
            </a:r>
          </a:p>
          <a:p>
            <a:pPr marL="1143000" lvl="2" indent="-2286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프로세스가 쓰면 다른 프로세스는 읽음</a:t>
            </a:r>
          </a:p>
          <a:p>
            <a:pPr marL="1143000" lvl="2" indent="-2286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 </a:t>
            </a:r>
            <a:r>
              <a:rPr lang="ko-KR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종료시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파이프 소멸</a:t>
            </a:r>
          </a:p>
          <a:p>
            <a:pPr marL="1143000" lvl="2" indent="-2286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단방향</a:t>
            </a:r>
          </a:p>
          <a:p>
            <a:pPr marL="1143000" lvl="2" indent="-2286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만든 프로세스 이외에는 접근 불가능</a:t>
            </a:r>
          </a:p>
        </p:txBody>
      </p:sp>
    </p:spTree>
    <p:extLst>
      <p:ext uri="{BB962C8B-B14F-4D97-AF65-F5344CB8AC3E}">
        <p14:creationId xmlns:p14="http://schemas.microsoft.com/office/powerpoint/2010/main" val="3791037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en-US" altLang="ko-KR" sz="1800">
                <a:solidFill>
                  <a:schemeClr val="bg2">
                    <a:lumMod val="50000"/>
                  </a:schemeClr>
                </a:solidFill>
              </a:rPr>
              <a:t>IPC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194" name="Picture 2" descr="Named Pipe(네임드 파이프) 를 활용한 다른 서버로 파일전송(압축/해제) | Hoing">
            <a:extLst>
              <a:ext uri="{FF2B5EF4-FFF2-40B4-BE49-F238E27FC236}">
                <a16:creationId xmlns:a16="http://schemas.microsoft.com/office/drawing/2014/main" id="{C8ED6E2C-47F9-47FC-A5D7-45C84B415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25" y="1831462"/>
            <a:ext cx="6903292" cy="392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파이프</a:t>
            </a:r>
          </a:p>
          <a:p>
            <a:pPr marL="742950" lvl="1" indent="-28575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lphaUcPeriod" startAt="2"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파이프</a:t>
            </a:r>
          </a:p>
          <a:p>
            <a:pPr marL="1143000" lvl="2" indent="-2286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부모 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자식 관계 필요 없음</a:t>
            </a:r>
          </a:p>
          <a:p>
            <a:pPr marL="1143000" lvl="2" indent="-2286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여러 프로세스가 사용가능</a:t>
            </a:r>
          </a:p>
          <a:p>
            <a:pPr marL="1143000" lvl="2" indent="-2286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 종료 후에도 살아있음</a:t>
            </a:r>
          </a:p>
          <a:p>
            <a:pPr marL="1143000" lvl="2" indent="-2286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양방향</a:t>
            </a:r>
          </a:p>
        </p:txBody>
      </p:sp>
    </p:spTree>
    <p:extLst>
      <p:ext uri="{BB962C8B-B14F-4D97-AF65-F5344CB8AC3E}">
        <p14:creationId xmlns:p14="http://schemas.microsoft.com/office/powerpoint/2010/main" val="405950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프로세스는 실행중인 프로그램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프로그램은 명령어들의 집합이 저장된 것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다음으로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pc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실행하기위한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명령어와 연관된 리소스를 가리키고 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active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개체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프로세스는 메모리에 실행가능한 프로그램이 로드되어 있는 것</a:t>
            </a:r>
          </a:p>
        </p:txBody>
      </p:sp>
    </p:spTree>
    <p:extLst>
      <p:ext uri="{BB962C8B-B14F-4D97-AF65-F5344CB8AC3E}">
        <p14:creationId xmlns:p14="http://schemas.microsoft.com/office/powerpoint/2010/main" val="289732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프로세스에 포함되는 것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Text section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Pc(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프로그램 카운터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스택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 section(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 저장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Heap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93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프로세스의 상태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New(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Running(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동작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Waiting(I/O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 이벤트를 기다리는 중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Ready(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작업대기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Terminated(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종료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오직 한 프로세스만 하나의 코어에서 실행가능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나머지는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ready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또는 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waiting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918058-82B3-40E5-8F09-3301CC885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10" y="2318277"/>
            <a:ext cx="5733190" cy="222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9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en-US" altLang="ko-KR" dirty="0"/>
              <a:t>Process Control Block(PCB)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05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AC55-09C4-4EAD-9435-D35B1660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8" y="558209"/>
            <a:ext cx="3970725" cy="382771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PCB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F2934-6203-415F-89A8-DF314F5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프로세스들은 운영체제에서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PCB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표현됨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PCB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구성요소</a:t>
            </a: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Program State(new, ready, running, waiting, halted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 하나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Program Counter(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 명령의 주소를 가리킴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 register(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누산기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인덱스 레지스터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스택포인터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등등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&lt;&lt;</a:t>
            </a:r>
            <a:r>
              <a:rPr lang="ko-KR" altLang="ko-KR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인터럽트가 일어나면 레지스터 정보들 저장</a:t>
            </a:r>
            <a:r>
              <a:rPr lang="en-US" altLang="ko-KR" sz="14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&gt;&gt;</a:t>
            </a:r>
            <a:endParaRPr lang="ko-KR" altLang="ko-KR" sz="1400" b="1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CPU-scheduling information(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스케줄링에 필요한 파라미터 등을 저장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Memory-management information(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메모리에 대한 정보 저장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Accounting information(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사용량 등등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71500" lvl="1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I/O status information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7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DC5C19-6DCB-4C7E-B8FB-B073A666BF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" r="13715"/>
          <a:stretch/>
        </p:blipFill>
        <p:spPr bwMode="auto">
          <a:xfrm>
            <a:off x="4561582" y="404592"/>
            <a:ext cx="7177672" cy="5810149"/>
          </a:xfrm>
          <a:custGeom>
            <a:avLst/>
            <a:gdLst/>
            <a:ahLst/>
            <a:cxnLst/>
            <a:rect l="l" t="t" r="r" b="b"/>
            <a:pathLst>
              <a:path w="7401982" h="6180550">
                <a:moveTo>
                  <a:pt x="468623" y="34"/>
                </a:moveTo>
                <a:cubicBezTo>
                  <a:pt x="635980" y="409"/>
                  <a:pt x="845682" y="3920"/>
                  <a:pt x="1032947" y="8815"/>
                </a:cubicBezTo>
                <a:lnTo>
                  <a:pt x="6362252" y="38273"/>
                </a:lnTo>
                <a:lnTo>
                  <a:pt x="7392971" y="78157"/>
                </a:lnTo>
                <a:cubicBezTo>
                  <a:pt x="7425268" y="2113988"/>
                  <a:pt x="7360673" y="4125596"/>
                  <a:pt x="7356636" y="6149315"/>
                </a:cubicBezTo>
                <a:lnTo>
                  <a:pt x="7156946" y="6148904"/>
                </a:lnTo>
                <a:lnTo>
                  <a:pt x="1149311" y="6180550"/>
                </a:lnTo>
                <a:cubicBezTo>
                  <a:pt x="670432" y="6151091"/>
                  <a:pt x="328375" y="6180551"/>
                  <a:pt x="0" y="6151091"/>
                </a:cubicBezTo>
                <a:cubicBezTo>
                  <a:pt x="20775" y="3685334"/>
                  <a:pt x="-22804" y="1383584"/>
                  <a:pt x="68412" y="126652"/>
                </a:cubicBezTo>
                <a:cubicBezTo>
                  <a:pt x="76255" y="-27768"/>
                  <a:pt x="69755" y="22759"/>
                  <a:pt x="227100" y="3120"/>
                </a:cubicBezTo>
                <a:cubicBezTo>
                  <a:pt x="283036" y="711"/>
                  <a:pt x="368207" y="-192"/>
                  <a:pt x="468623" y="3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Freeform: Shape 72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0726" y="398616"/>
            <a:ext cx="7177671" cy="5810148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4" name="Freeform: Shape 74">
            <a:extLst>
              <a:ext uri="{FF2B5EF4-FFF2-40B4-BE49-F238E27FC236}">
                <a16:creationId xmlns:a16="http://schemas.microsoft.com/office/drawing/2014/main" id="{2C673667-46AA-4DF0-A85B-F7D6E52D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17882" y="494866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6C1F2A2-D184-49FB-99E6-B2EE7A52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33254" y="452324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7B21E-B769-4510-883C-561AD728283E}"/>
              </a:ext>
            </a:extLst>
          </p:cNvPr>
          <p:cNvSpPr txBox="1"/>
          <p:nvPr/>
        </p:nvSpPr>
        <p:spPr>
          <a:xfrm>
            <a:off x="873880" y="253847"/>
            <a:ext cx="3338285" cy="2940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b="1" spc="50" dirty="0">
                <a:effectLst/>
              </a:rPr>
              <a:t>인터럽트가 일어나면 레지스터 정보들 저장</a:t>
            </a:r>
            <a:endParaRPr lang="en-US" altLang="ko-KR" b="1" spc="5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88EA809-9755-40AE-80F2-DA9958D4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98" y="133085"/>
            <a:ext cx="3970725" cy="382771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PCB</a:t>
            </a:r>
            <a:endParaRPr lang="ko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9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FA4E-99FF-4580-BD25-46CD3178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462" y="2721934"/>
            <a:ext cx="10333075" cy="1414131"/>
          </a:xfrm>
        </p:spPr>
        <p:txBody>
          <a:bodyPr/>
          <a:lstStyle/>
          <a:p>
            <a:pPr algn="ctr"/>
            <a:r>
              <a:rPr lang="ko-KR" altLang="ko-KR" dirty="0"/>
              <a:t>프로세스 스케줄링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250888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612</Words>
  <Application>Microsoft Office PowerPoint</Application>
  <PresentationFormat>와이드스크린</PresentationFormat>
  <Paragraphs>113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Malgun Gothic</vt:lpstr>
      <vt:lpstr>Malgun Gothic</vt:lpstr>
      <vt:lpstr>Arial</vt:lpstr>
      <vt:lpstr>Wingdings</vt:lpstr>
      <vt:lpstr>ChitchatVTI</vt:lpstr>
      <vt:lpstr>프로세스</vt:lpstr>
      <vt:lpstr>프로세스</vt:lpstr>
      <vt:lpstr>프로세스</vt:lpstr>
      <vt:lpstr>프로세스</vt:lpstr>
      <vt:lpstr>프로세스</vt:lpstr>
      <vt:lpstr>Process Control Block(PCB)</vt:lpstr>
      <vt:lpstr>PCB</vt:lpstr>
      <vt:lpstr>PCB</vt:lpstr>
      <vt:lpstr>프로세스 스케줄링</vt:lpstr>
      <vt:lpstr>프로세스 스케줄링</vt:lpstr>
      <vt:lpstr>프로세스 스케줄링</vt:lpstr>
      <vt:lpstr>PowerPoint 프레젠테이션</vt:lpstr>
      <vt:lpstr>스케줄링 큐</vt:lpstr>
      <vt:lpstr>스케줄링 큐</vt:lpstr>
      <vt:lpstr>Context Switching</vt:lpstr>
      <vt:lpstr>Context Switching</vt:lpstr>
      <vt:lpstr>Context Switching</vt:lpstr>
      <vt:lpstr>IPC(InterProcess Communication)</vt:lpstr>
      <vt:lpstr>IPC</vt:lpstr>
      <vt:lpstr>공유 메모리</vt:lpstr>
      <vt:lpstr>PowerPoint 프레젠테이션</vt:lpstr>
      <vt:lpstr>PowerPoint 프레젠테이션</vt:lpstr>
      <vt:lpstr>IPC</vt:lpstr>
      <vt:lpstr>IPC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선민기</dc:creator>
  <cp:lastModifiedBy>선민기</cp:lastModifiedBy>
  <cp:revision>126</cp:revision>
  <dcterms:created xsi:type="dcterms:W3CDTF">2021-10-01T03:25:33Z</dcterms:created>
  <dcterms:modified xsi:type="dcterms:W3CDTF">2021-10-15T00:12:41Z</dcterms:modified>
</cp:coreProperties>
</file>