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D1B2-72E4-4512-BDE3-66FBB6218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871644-6343-4027-96F4-54F9BDC88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5C8D7-4D5E-4003-A85A-1C0DA969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8AE60-E163-45A9-8E51-D0C5A29A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255A5-EC38-4EF0-8536-08904134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7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1F25-96C6-4C13-97EB-FFE0527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5D52F-3F13-492B-B4E5-67CCF0749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9BCAA-F514-4F28-9A5C-207409E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E5ECC-CE1C-45E1-9A25-2316F186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112B-C3D5-4001-9207-533B6FA4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7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06AC86-8D3B-4D9C-AE2E-18CF177B4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7FF07D-7BDA-4C57-B155-DFEBFFFF9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2B341-55F9-4364-835F-C405CC69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0B407-2A20-48E7-A93C-097FF332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3F7AF-5E7F-4479-93E6-349EC5C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EA51E-3C60-4A60-AEEF-E9454FC4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C02DC-53B3-4E17-A7DC-DF3282ED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76BDC-7D4C-4495-BA01-72A01234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B8802-9574-468F-BCF6-B2CEF4C1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6D04C-F418-4039-8882-58A0C30A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454A7-4514-4B0B-8A32-04845F78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69E44-7A1A-4272-B54C-264004B9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10567-3B57-413E-B100-5765653A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79FB0-E114-4B79-8382-5D09D20B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3F787-B733-4057-89D7-E6D814BA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EE53D-E30D-4908-8D2A-3895F176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ACDBB-CADB-416D-949B-79026288A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6E945C-9CF9-4553-B817-2580FBE6B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2CCED-A0D2-4DE3-A3B1-19D5C946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E64B9-7498-49CD-AA35-7F387ED6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23649-6F80-47AF-B23F-07B1D4CD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7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9DB67-1E07-43A8-B7AB-8BC417A3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CD284-36D5-4E3C-BA64-63E0AD24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5622E-2EA3-4C1A-80DF-9C92103E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B32FF-02A3-4398-B9AE-1B97FFC64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BA36A9-5732-4253-8F9C-FB7BC47B2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91D909-AA89-4A51-8F2B-8039F1E5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86BE0C-CD81-48F0-984C-56E08F79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BCA8C6-308D-4938-8554-9618C8ED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8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4586C-398D-4CBF-B975-C7A8487C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08042-0808-43D8-A298-2C725363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2BC5DD-88A4-4D17-88DB-D1F43F81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AA00DA-C1CE-4083-9F24-B0C48A9D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7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51661C-8E60-43A5-8DE3-3769B524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A5BABB-79F0-4A92-BB38-2770AEAA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651DF-10A1-4565-B4E5-AEA8CCA0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E49F5-1F73-4270-9621-75A072D4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06110-31FA-41A8-9CCC-1153433AF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BDBE5-C6BD-4F3C-A696-54BB7F5EB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09601-52CF-48E2-8511-42A700D3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462FD-BCAE-41AC-A4EF-AC05E1B0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AC3CC-4E32-45CF-940A-00FFE6A3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C36F9-7C16-4ADF-A3D4-3CCA5B44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97311-8DD1-415C-B1C6-E54FBB8E8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DCA78-221F-4EC0-B90F-11BF23646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A0EE5-012D-4DD7-A857-2959A5D6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D9A6A-9917-4D43-A889-B3D6B942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39034B-CF73-488F-9263-44A04F4F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5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F44EEB-8F40-4BDC-B7FC-A034C8D9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2D98D-1C88-4A08-865D-46D7097A3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345AB-DDEA-43D0-AC1F-852146A6F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23F5D-1AE7-482C-9C25-444DF09BD7E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60AB6-A719-4A3E-A20E-47839DB9D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BA315-1E0E-4F99-9353-5A1EBC2B8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F042-A3E3-4630-B83D-87E3D85FF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9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92439-4E76-45D1-9D73-D44BB2F7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34" y="4345316"/>
            <a:ext cx="1080000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313082-0649-4E42-B2ED-486D28526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79" y="4345316"/>
            <a:ext cx="1080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ED8520-1B72-40C2-8A64-BBFA0F324480}"/>
              </a:ext>
            </a:extLst>
          </p:cNvPr>
          <p:cNvSpPr txBox="1"/>
          <p:nvPr/>
        </p:nvSpPr>
        <p:spPr>
          <a:xfrm>
            <a:off x="4329234" y="5556740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CD0A2-1E1F-4E77-9C5A-1367AB7EF85A}"/>
              </a:ext>
            </a:extLst>
          </p:cNvPr>
          <p:cNvSpPr txBox="1"/>
          <p:nvPr/>
        </p:nvSpPr>
        <p:spPr>
          <a:xfrm>
            <a:off x="6803781" y="5556740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BD2536-D9DD-4B08-8A19-5DC0DB44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66" y="947701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62BFEB-776C-432C-B70C-47320F8DAF15}"/>
              </a:ext>
            </a:extLst>
          </p:cNvPr>
          <p:cNvSpPr txBox="1"/>
          <p:nvPr/>
        </p:nvSpPr>
        <p:spPr>
          <a:xfrm>
            <a:off x="7727468" y="2124199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50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D4CC4-3CA0-4DCE-B42A-91B27564BAF4}"/>
              </a:ext>
            </a:extLst>
          </p:cNvPr>
          <p:cNvSpPr txBox="1"/>
          <p:nvPr/>
        </p:nvSpPr>
        <p:spPr>
          <a:xfrm rot="20031790">
            <a:off x="3716838" y="3952281"/>
            <a:ext cx="122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7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53A9B-E30B-41CA-9E3A-2BEEB6B134BB}"/>
              </a:ext>
            </a:extLst>
          </p:cNvPr>
          <p:cNvSpPr txBox="1"/>
          <p:nvPr/>
        </p:nvSpPr>
        <p:spPr>
          <a:xfrm rot="2306875">
            <a:off x="7348378" y="3753066"/>
            <a:ext cx="122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5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5" name="그림 14" descr="그룹, 가장, 군중이(가) 표시된 사진&#10;&#10;자동 생성된 설명">
            <a:extLst>
              <a:ext uri="{FF2B5EF4-FFF2-40B4-BE49-F238E27FC236}">
                <a16:creationId xmlns:a16="http://schemas.microsoft.com/office/drawing/2014/main" id="{CC42033A-7161-47A3-A807-5D62B7E40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97" y="947701"/>
            <a:ext cx="1541874" cy="12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42B6F5-A1F7-49DC-8EC2-C1F21EBD298F}"/>
              </a:ext>
            </a:extLst>
          </p:cNvPr>
          <p:cNvSpPr txBox="1"/>
          <p:nvPr/>
        </p:nvSpPr>
        <p:spPr>
          <a:xfrm>
            <a:off x="4290736" y="2339125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822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92439-4E76-45D1-9D73-D44BB2F7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34" y="4345316"/>
            <a:ext cx="1080000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313082-0649-4E42-B2ED-486D28526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79" y="4345316"/>
            <a:ext cx="1080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ED8520-1B72-40C2-8A64-BBFA0F324480}"/>
              </a:ext>
            </a:extLst>
          </p:cNvPr>
          <p:cNvSpPr txBox="1"/>
          <p:nvPr/>
        </p:nvSpPr>
        <p:spPr>
          <a:xfrm>
            <a:off x="4329234" y="5556740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CD0A2-1E1F-4E77-9C5A-1367AB7EF85A}"/>
              </a:ext>
            </a:extLst>
          </p:cNvPr>
          <p:cNvSpPr txBox="1"/>
          <p:nvPr/>
        </p:nvSpPr>
        <p:spPr>
          <a:xfrm>
            <a:off x="6803781" y="5556740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BD2536-D9DD-4B08-8A19-5DC0DB44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66" y="947701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62BFEB-776C-432C-B70C-47320F8DAF15}"/>
              </a:ext>
            </a:extLst>
          </p:cNvPr>
          <p:cNvSpPr txBox="1"/>
          <p:nvPr/>
        </p:nvSpPr>
        <p:spPr>
          <a:xfrm>
            <a:off x="7727468" y="2124199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25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D4CC4-3CA0-4DCE-B42A-91B27564BAF4}"/>
              </a:ext>
            </a:extLst>
          </p:cNvPr>
          <p:cNvSpPr txBox="1"/>
          <p:nvPr/>
        </p:nvSpPr>
        <p:spPr>
          <a:xfrm rot="20031790">
            <a:off x="3716838" y="3952281"/>
            <a:ext cx="122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53A9B-E30B-41CA-9E3A-2BEEB6B134BB}"/>
              </a:ext>
            </a:extLst>
          </p:cNvPr>
          <p:cNvSpPr txBox="1"/>
          <p:nvPr/>
        </p:nvSpPr>
        <p:spPr>
          <a:xfrm rot="2306875">
            <a:off x="7348378" y="3753066"/>
            <a:ext cx="122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2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5" name="그림 14" descr="그룹, 가장, 군중이(가) 표시된 사진&#10;&#10;자동 생성된 설명">
            <a:extLst>
              <a:ext uri="{FF2B5EF4-FFF2-40B4-BE49-F238E27FC236}">
                <a16:creationId xmlns:a16="http://schemas.microsoft.com/office/drawing/2014/main" id="{CC42033A-7161-47A3-A807-5D62B7E40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97" y="947701"/>
            <a:ext cx="1541874" cy="12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42B6F5-A1F7-49DC-8EC2-C1F21EBD298F}"/>
              </a:ext>
            </a:extLst>
          </p:cNvPr>
          <p:cNvSpPr txBox="1"/>
          <p:nvPr/>
        </p:nvSpPr>
        <p:spPr>
          <a:xfrm>
            <a:off x="4290736" y="2339125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27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92439-4E76-45D1-9D73-D44BB2F7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34" y="4345316"/>
            <a:ext cx="1080000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313082-0649-4E42-B2ED-486D28526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79" y="4345316"/>
            <a:ext cx="1080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ED8520-1B72-40C2-8A64-BBFA0F324480}"/>
              </a:ext>
            </a:extLst>
          </p:cNvPr>
          <p:cNvSpPr txBox="1"/>
          <p:nvPr/>
        </p:nvSpPr>
        <p:spPr>
          <a:xfrm>
            <a:off x="4329234" y="5556740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CD0A2-1E1F-4E77-9C5A-1367AB7EF85A}"/>
              </a:ext>
            </a:extLst>
          </p:cNvPr>
          <p:cNvSpPr txBox="1"/>
          <p:nvPr/>
        </p:nvSpPr>
        <p:spPr>
          <a:xfrm>
            <a:off x="6803781" y="5556740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BD2536-D9DD-4B08-8A19-5DC0DB44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66" y="947701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62BFEB-776C-432C-B70C-47320F8DAF15}"/>
              </a:ext>
            </a:extLst>
          </p:cNvPr>
          <p:cNvSpPr txBox="1"/>
          <p:nvPr/>
        </p:nvSpPr>
        <p:spPr>
          <a:xfrm>
            <a:off x="7727468" y="2124199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37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D4CC4-3CA0-4DCE-B42A-91B27564BAF4}"/>
              </a:ext>
            </a:extLst>
          </p:cNvPr>
          <p:cNvSpPr txBox="1"/>
          <p:nvPr/>
        </p:nvSpPr>
        <p:spPr>
          <a:xfrm rot="20031790">
            <a:off x="3716838" y="3952281"/>
            <a:ext cx="122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5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53A9B-E30B-41CA-9E3A-2BEEB6B134BB}"/>
              </a:ext>
            </a:extLst>
          </p:cNvPr>
          <p:cNvSpPr txBox="1"/>
          <p:nvPr/>
        </p:nvSpPr>
        <p:spPr>
          <a:xfrm rot="2306875">
            <a:off x="7348378" y="3753066"/>
            <a:ext cx="122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5" name="그림 14" descr="그룹, 가장, 군중이(가) 표시된 사진&#10;&#10;자동 생성된 설명">
            <a:extLst>
              <a:ext uri="{FF2B5EF4-FFF2-40B4-BE49-F238E27FC236}">
                <a16:creationId xmlns:a16="http://schemas.microsoft.com/office/drawing/2014/main" id="{CC42033A-7161-47A3-A807-5D62B7E40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97" y="947701"/>
            <a:ext cx="1541874" cy="12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42B6F5-A1F7-49DC-8EC2-C1F21EBD298F}"/>
              </a:ext>
            </a:extLst>
          </p:cNvPr>
          <p:cNvSpPr txBox="1"/>
          <p:nvPr/>
        </p:nvSpPr>
        <p:spPr>
          <a:xfrm>
            <a:off x="4290736" y="2339125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108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92439-4E76-45D1-9D73-D44BB2F7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34" y="4345316"/>
            <a:ext cx="1080000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313082-0649-4E42-B2ED-486D28526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79" y="4345316"/>
            <a:ext cx="1080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ED8520-1B72-40C2-8A64-BBFA0F324480}"/>
              </a:ext>
            </a:extLst>
          </p:cNvPr>
          <p:cNvSpPr txBox="1"/>
          <p:nvPr/>
        </p:nvSpPr>
        <p:spPr>
          <a:xfrm>
            <a:off x="4329234" y="5556740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CD0A2-1E1F-4E77-9C5A-1367AB7EF85A}"/>
              </a:ext>
            </a:extLst>
          </p:cNvPr>
          <p:cNvSpPr txBox="1"/>
          <p:nvPr/>
        </p:nvSpPr>
        <p:spPr>
          <a:xfrm>
            <a:off x="6803781" y="5556740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BD2536-D9DD-4B08-8A19-5DC0DB44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66" y="947701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62BFEB-776C-432C-B70C-47320F8DAF15}"/>
              </a:ext>
            </a:extLst>
          </p:cNvPr>
          <p:cNvSpPr txBox="1"/>
          <p:nvPr/>
        </p:nvSpPr>
        <p:spPr>
          <a:xfrm>
            <a:off x="7727468" y="2124199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28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D4CC4-3CA0-4DCE-B42A-91B27564BAF4}"/>
              </a:ext>
            </a:extLst>
          </p:cNvPr>
          <p:cNvSpPr txBox="1"/>
          <p:nvPr/>
        </p:nvSpPr>
        <p:spPr>
          <a:xfrm rot="20031790">
            <a:off x="3716838" y="3952281"/>
            <a:ext cx="122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4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53A9B-E30B-41CA-9E3A-2BEEB6B134BB}"/>
              </a:ext>
            </a:extLst>
          </p:cNvPr>
          <p:cNvSpPr txBox="1"/>
          <p:nvPr/>
        </p:nvSpPr>
        <p:spPr>
          <a:xfrm rot="2306875">
            <a:off x="7348378" y="3753066"/>
            <a:ext cx="122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2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5" name="그림 14" descr="그룹, 가장, 군중이(가) 표시된 사진&#10;&#10;자동 생성된 설명">
            <a:extLst>
              <a:ext uri="{FF2B5EF4-FFF2-40B4-BE49-F238E27FC236}">
                <a16:creationId xmlns:a16="http://schemas.microsoft.com/office/drawing/2014/main" id="{CC42033A-7161-47A3-A807-5D62B7E40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97" y="947701"/>
            <a:ext cx="1541874" cy="12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42B6F5-A1F7-49DC-8EC2-C1F21EBD298F}"/>
              </a:ext>
            </a:extLst>
          </p:cNvPr>
          <p:cNvSpPr txBox="1"/>
          <p:nvPr/>
        </p:nvSpPr>
        <p:spPr>
          <a:xfrm>
            <a:off x="4290736" y="2339125"/>
            <a:ext cx="115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303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선민기</dc:creator>
  <cp:lastModifiedBy>선민기</cp:lastModifiedBy>
  <cp:revision>1</cp:revision>
  <dcterms:created xsi:type="dcterms:W3CDTF">2021-07-30T04:33:52Z</dcterms:created>
  <dcterms:modified xsi:type="dcterms:W3CDTF">2021-07-30T04:40:09Z</dcterms:modified>
</cp:coreProperties>
</file>