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: Shape 8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8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7" name="Rectangle 87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89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9" name="Freeform: Shape 91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8A12FC-4487-4C07-BD6A-4D4DB8AD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/>
              <a:t>동기화</a:t>
            </a:r>
            <a:br>
              <a:rPr lang="en-US" altLang="ko-KR" sz="4800" b="1" dirty="0"/>
            </a:br>
            <a:r>
              <a:rPr lang="ko-KR" altLang="en-US" sz="4800" b="1" dirty="0"/>
              <a:t>문제</a:t>
            </a:r>
            <a:endParaRPr lang="en-US" altLang="ko-KR" sz="4800" b="1" dirty="0"/>
          </a:p>
        </p:txBody>
      </p:sp>
      <p:pic>
        <p:nvPicPr>
          <p:cNvPr id="5" name="Picture 4" descr="보노보노 - Home | Facebook">
            <a:extLst>
              <a:ext uri="{FF2B5EF4-FFF2-40B4-BE49-F238E27FC236}">
                <a16:creationId xmlns:a16="http://schemas.microsoft.com/office/drawing/2014/main" id="{94089915-F560-4479-B623-FD6AE25D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r="1" b="1"/>
          <a:stretch/>
        </p:blipFill>
        <p:spPr bwMode="auto">
          <a:xfrm>
            <a:off x="5588648" y="831788"/>
            <a:ext cx="6085217" cy="49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하드웨어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피터슨 솔루션 같은 소프트웨어 기반 해결 방법을 보완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Lock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거는 것을 전제로 함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싱글 프로세스 사용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비활성화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 원자적 실행 등이 있음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3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071553" cy="1693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싱글 프로세스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071553" cy="3492500"/>
          </a:xfrm>
        </p:spPr>
        <p:txBody>
          <a:bodyPr>
            <a:norm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싱글 프로세서에서 선점없이 코드실행 함으로서 공유자원문제해결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프로세스가 실행 안되니까 다른 프로세스의 예상치 못한 명령어가 실행될 일도 없음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7" name="Graphic 6" descr="사용자">
            <a:extLst>
              <a:ext uri="{FF2B5EF4-FFF2-40B4-BE49-F238E27FC236}">
                <a16:creationId xmlns:a16="http://schemas.microsoft.com/office/drawing/2014/main" id="{76E729A2-4E86-4304-A1DD-1800DF499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4283" y="1398840"/>
            <a:ext cx="3976204" cy="39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071553" cy="1693899"/>
          </a:xfrm>
        </p:spPr>
        <p:txBody>
          <a:bodyPr>
            <a:normAutofit/>
          </a:bodyPr>
          <a:lstStyle/>
          <a:p>
            <a:pPr algn="ctr"/>
            <a:r>
              <a:rPr lang="ko-KR" altLang="ko-KR" dirty="0"/>
              <a:t>인터럽트 비활성화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071553" cy="3492500"/>
          </a:xfrm>
        </p:spPr>
        <p:txBody>
          <a:bodyPr>
            <a:normAutofit/>
          </a:bodyPr>
          <a:lstStyle/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공유데이터 수정 중 일어나는 인터럽트 무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비선점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커널에서 사용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프로세서에게 인터럽트 무시 메시지를 보내야 해서 시간소모가 큼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026" name="Picture 2" descr="귀막기 짤 - 짤봇">
            <a:extLst>
              <a:ext uri="{FF2B5EF4-FFF2-40B4-BE49-F238E27FC236}">
                <a16:creationId xmlns:a16="http://schemas.microsoft.com/office/drawing/2014/main" id="{C48FC577-91E6-4D28-8D3E-B694B14B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4283" y="1503216"/>
            <a:ext cx="3976204" cy="37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1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071553" cy="1693899"/>
          </a:xfrm>
        </p:spPr>
        <p:txBody>
          <a:bodyPr>
            <a:normAutofit/>
          </a:bodyPr>
          <a:lstStyle/>
          <a:p>
            <a:pPr algn="ctr"/>
            <a:r>
              <a:rPr lang="ko-KR" altLang="ko-KR" sz="4000" dirty="0"/>
              <a:t>명령어</a:t>
            </a:r>
            <a:r>
              <a:rPr lang="en-US" altLang="ko-KR" sz="4000" dirty="0"/>
              <a:t> </a:t>
            </a:r>
            <a:r>
              <a:rPr lang="ko-KR" altLang="ko-KR" sz="4000" dirty="0"/>
              <a:t>원자적</a:t>
            </a:r>
            <a:r>
              <a:rPr lang="en-US" altLang="ko-KR" sz="4000" dirty="0"/>
              <a:t> </a:t>
            </a:r>
            <a:r>
              <a:rPr lang="ko-KR" altLang="ko-KR" sz="4000" dirty="0"/>
              <a:t>실행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071553" cy="3492500"/>
          </a:xfrm>
        </p:spPr>
        <p:txBody>
          <a:bodyPr>
            <a:normAutofit/>
          </a:bodyPr>
          <a:lstStyle/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Atomic_t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원자적 명령어 사용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Load / store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수행 중 방해받지 않게 함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052" name="Picture 4" descr="운영체제 (Operating Systems) (Process Synchronization) - ppt download">
            <a:extLst>
              <a:ext uri="{FF2B5EF4-FFF2-40B4-BE49-F238E27FC236}">
                <a16:creationId xmlns:a16="http://schemas.microsoft.com/office/drawing/2014/main" id="{B09AAD49-BC25-44B3-84F8-E1AAAC82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273" y="1662608"/>
            <a:ext cx="4575874" cy="343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6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Lock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8309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>
                <a:solidFill>
                  <a:schemeClr val="bg2">
                    <a:lumMod val="50000"/>
                  </a:schemeClr>
                </a:solidFill>
              </a:rPr>
              <a:t>Lock </a:t>
            </a:r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종류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Spin lock</a:t>
            </a: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뺑뺑이 돌면서 자원이 사용가능한지 체크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임계영역이 짧을 때 사용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(=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자원이 금방 반환될 거 같을 때 사용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문맥전환을 하지 않고 자원을 기다린다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사이클이 낭비된다는 단점이 있음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Mutex</a:t>
            </a: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 진입하기 전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lock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얻고 나올 때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lock 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반환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416191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>
                <a:solidFill>
                  <a:schemeClr val="bg2">
                    <a:lumMod val="50000"/>
                  </a:schemeClr>
                </a:solidFill>
              </a:rPr>
              <a:t>Lock </a:t>
            </a:r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종류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Semaphore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프로세스가 동시에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수정 불가능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 테스트 중 인터럽트 비활성화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임계영역에 들어가기 원하면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wait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호출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크면 임계영역에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임계영역에 들어갈 때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임계영역에서 나올 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signal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호출해서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++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실행순서 제어에도 사용가능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2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Lock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Binary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Semaphore</a:t>
            </a: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세마포어는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두가지 값만 가짐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뮤텍스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처럼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동작함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뮤텍스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제공안하는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운영체에서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뮤텍스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대용으로 사용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Counting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Semaphore</a:t>
            </a: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세마포어는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~ N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여러가지 값을 가짐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lvl="1" indent="-28575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유한한 자원에 접근을 제한하는 데 사용</a:t>
            </a:r>
          </a:p>
        </p:txBody>
      </p:sp>
    </p:spTree>
    <p:extLst>
      <p:ext uri="{BB962C8B-B14F-4D97-AF65-F5344CB8AC3E}">
        <p14:creationId xmlns:p14="http://schemas.microsoft.com/office/powerpoint/2010/main" val="80632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 err="1"/>
              <a:t>세마포어</a:t>
            </a:r>
            <a:r>
              <a:rPr lang="ko-KR" altLang="en-US" dirty="0"/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335952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071553" cy="1693899"/>
          </a:xfrm>
        </p:spPr>
        <p:txBody>
          <a:bodyPr>
            <a:normAutofit/>
          </a:bodyPr>
          <a:lstStyle/>
          <a:p>
            <a:pPr algn="ctr"/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데드락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071553" cy="3492500"/>
          </a:xfrm>
        </p:spPr>
        <p:txBody>
          <a:bodyPr>
            <a:normAutofit/>
          </a:bodyPr>
          <a:lstStyle/>
          <a:p>
            <a:pPr marL="514350" lvl="1" indent="-285750" latinLnBrk="1">
              <a:spcAft>
                <a:spcPts val="800"/>
              </a:spcAft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개의 프로세스가 서로 가지고 있는 자원을 기다림</a:t>
            </a: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lvl="1" indent="-285750" latinLnBrk="1">
              <a:spcAft>
                <a:spcPts val="800"/>
              </a:spcAft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프로세스간 문맥전환만 하다가 끝남</a:t>
            </a: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lvl="1" indent="-285750" latinLnBrk="1">
              <a:spcAft>
                <a:spcPts val="800"/>
              </a:spcAft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무한 블로킹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starvation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3074" name="Picture 2" descr="Crocus">
            <a:extLst>
              <a:ext uri="{FF2B5EF4-FFF2-40B4-BE49-F238E27FC236}">
                <a16:creationId xmlns:a16="http://schemas.microsoft.com/office/drawing/2014/main" id="{9A7BB06E-A52F-4F97-A843-44D4B668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4283" y="1597650"/>
            <a:ext cx="3976204" cy="357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6FA0528-4532-4407-8B26-C8698E26983B}"/>
              </a:ext>
            </a:extLst>
          </p:cNvPr>
          <p:cNvSpPr txBox="1">
            <a:spLocks/>
          </p:cNvSpPr>
          <p:nvPr/>
        </p:nvSpPr>
        <p:spPr>
          <a:xfrm>
            <a:off x="651608" y="558209"/>
            <a:ext cx="3970725" cy="38277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세마포어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17393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동기화 문제</a:t>
            </a:r>
          </a:p>
        </p:txBody>
      </p:sp>
    </p:spTree>
    <p:extLst>
      <p:ext uri="{BB962C8B-B14F-4D97-AF65-F5344CB8AC3E}">
        <p14:creationId xmlns:p14="http://schemas.microsoft.com/office/powerpoint/2010/main" val="379899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46" y="604801"/>
            <a:ext cx="5071553" cy="1693899"/>
          </a:xfrm>
        </p:spPr>
        <p:txBody>
          <a:bodyPr>
            <a:normAutofit/>
          </a:bodyPr>
          <a:lstStyle/>
          <a:p>
            <a:pPr algn="ctr"/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역전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46" y="2578100"/>
            <a:ext cx="5071553" cy="3492500"/>
          </a:xfrm>
        </p:spPr>
        <p:txBody>
          <a:bodyPr>
            <a:norm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낮은 애가 공유자원 가지고 있을 때 우선순위 높은 애들이 계속 와서 우선순위 낮은 애 실행불가능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우선순위 낮은 애가 가지고 있는 자원을 기다리는 프로세스는 계속 대기하게 됨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59E7E4E-81AC-4FFE-A96F-B398ED3E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07066" y="796793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BFD6B65-6A90-4C50-9533-D82D6901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6379954" y="821227"/>
            <a:ext cx="5689735" cy="5117957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098" name="Picture 2" descr="우선 순위 역전(Priority Inversion)현상과 해결 방법 : 네이버 블로그">
            <a:extLst>
              <a:ext uri="{FF2B5EF4-FFF2-40B4-BE49-F238E27FC236}">
                <a16:creationId xmlns:a16="http://schemas.microsoft.com/office/drawing/2014/main" id="{6469B694-889D-494C-A0DD-968B1D85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4283" y="2324895"/>
            <a:ext cx="3976204" cy="212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3C68C7F-1783-41B2-8DB0-047155D01658}"/>
              </a:ext>
            </a:extLst>
          </p:cNvPr>
          <p:cNvSpPr txBox="1">
            <a:spLocks/>
          </p:cNvSpPr>
          <p:nvPr/>
        </p:nvSpPr>
        <p:spPr>
          <a:xfrm>
            <a:off x="651608" y="558209"/>
            <a:ext cx="3970725" cy="38277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>
                <a:solidFill>
                  <a:schemeClr val="bg2">
                    <a:lumMod val="50000"/>
                  </a:schemeClr>
                </a:solidFill>
              </a:rPr>
              <a:t>세마포어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374564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동기화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자원</a:t>
            </a:r>
            <a:r>
              <a:rPr lang="ko-KR" altLang="en-US" dirty="0"/>
              <a:t>에</a:t>
            </a:r>
            <a:r>
              <a:rPr lang="ko-KR" altLang="ko-KR" dirty="0"/>
              <a:t> </a:t>
            </a:r>
            <a:r>
              <a:rPr lang="ko-KR" altLang="en-US" dirty="0"/>
              <a:t>두 개 이상의 스레드가 </a:t>
            </a:r>
            <a:r>
              <a:rPr lang="ko-KR" altLang="ko-KR" dirty="0"/>
              <a:t>동시접근</a:t>
            </a:r>
            <a:r>
              <a:rPr lang="ko-KR" altLang="en-US" dirty="0"/>
              <a:t> 할 때 발생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자원 동시접근 발생 케이스</a:t>
            </a:r>
            <a:endParaRPr lang="en-US" altLang="ko-KR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인터럽트 발생으로 인해 중단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부분적으로 실행 완료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-&gt;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프로세스가 자원에 접근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각각 다른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코어에서 동작중인 프로세스가 동시에 접근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ko-KR" sz="2300" dirty="0"/>
              <a:t>데이터 동시에 접근</a:t>
            </a:r>
            <a:r>
              <a:rPr lang="ko-KR" altLang="en-US" sz="2300" dirty="0"/>
              <a:t>으로 인해</a:t>
            </a:r>
            <a:r>
              <a:rPr lang="ko-KR" altLang="ko-KR" sz="2300" dirty="0"/>
              <a:t> 무결성이 깨지는 경우</a:t>
            </a:r>
            <a:r>
              <a:rPr lang="ko-KR" altLang="en-US" sz="2300" dirty="0"/>
              <a:t>를</a:t>
            </a:r>
            <a:r>
              <a:rPr lang="ko-KR" altLang="ko-KR" sz="2300" dirty="0"/>
              <a:t> </a:t>
            </a:r>
            <a:r>
              <a:rPr lang="en-US" altLang="ko-KR" sz="2300" dirty="0"/>
              <a:t>“</a:t>
            </a:r>
            <a:r>
              <a:rPr lang="ko-KR" altLang="ko-KR" sz="2300" b="1" dirty="0">
                <a:solidFill>
                  <a:srgbClr val="FF0000"/>
                </a:solidFill>
              </a:rPr>
              <a:t>레이스 컨디션</a:t>
            </a:r>
            <a:r>
              <a:rPr lang="en-US" altLang="ko-KR" sz="2300" dirty="0"/>
              <a:t>”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ko-KR" sz="2300" dirty="0"/>
              <a:t>레이스 컨디션</a:t>
            </a:r>
            <a:r>
              <a:rPr lang="ko-KR" altLang="en-US" sz="2300" dirty="0"/>
              <a:t>을</a:t>
            </a:r>
            <a:r>
              <a:rPr lang="ko-KR" altLang="ko-KR" sz="2300" dirty="0"/>
              <a:t> </a:t>
            </a:r>
            <a:r>
              <a:rPr lang="ko-KR" altLang="en-US" sz="2300" dirty="0"/>
              <a:t>유발되는</a:t>
            </a:r>
            <a:r>
              <a:rPr lang="ko-KR" altLang="ko-KR" sz="2300" dirty="0"/>
              <a:t> 코드</a:t>
            </a:r>
            <a:r>
              <a:rPr lang="ko-KR" altLang="en-US" sz="2300" dirty="0"/>
              <a:t>영역을</a:t>
            </a:r>
            <a:r>
              <a:rPr lang="ko-KR" altLang="ko-KR" sz="2300" dirty="0"/>
              <a:t> </a:t>
            </a:r>
            <a:r>
              <a:rPr lang="en-US" altLang="ko-KR" sz="2300" dirty="0"/>
              <a:t>“</a:t>
            </a:r>
            <a:r>
              <a:rPr lang="ko-KR" altLang="ko-KR" sz="2300" b="1" dirty="0">
                <a:solidFill>
                  <a:srgbClr val="FF0000"/>
                </a:solidFill>
              </a:rPr>
              <a:t>크리티컬 섹션</a:t>
            </a:r>
            <a:r>
              <a:rPr lang="en-US" altLang="ko-KR" sz="2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3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레이스 컨디션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상호배제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코드 실행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중이면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아무도 못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들어오게 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다음에 누가 들어올지 결정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임계영역에 들어올 프로세스들의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순서를 정함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기다리는 프로세스는 일정시간 후 임계영역에 들어가야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임계영역에 들어간 프로세스는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시간 후에는 임계영역에서 나와야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임계영역에 있으면 할당시간이 지나거나 인터럽트가 나도 문맥전환을 하지 않게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확실하지만 추천하지는 않음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ko-KR" sz="1800" dirty="0">
                <a:solidFill>
                  <a:schemeClr val="bg2">
                    <a:lumMod val="50000"/>
                  </a:schemeClr>
                </a:solidFill>
              </a:rPr>
              <a:t>커널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의</a:t>
            </a:r>
            <a:r>
              <a:rPr lang="ko-KR" altLang="ko-KR" sz="1800" dirty="0">
                <a:solidFill>
                  <a:schemeClr val="bg2">
                    <a:lumMod val="50000"/>
                  </a:schemeClr>
                </a:solidFill>
              </a:rPr>
              <a:t> 레이스 컨디션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전적으로 커널 개발자의 의지에 의존함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해결방법 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선점형 커널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한번 점유한 자원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스스로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놔줌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좋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다는 특징이 있음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해결방법 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비선점형 커널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레이스 컨디션 면역임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커널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모드에서 실행되지 않게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자원을 양보할 수 있게 하기 위해서</a:t>
            </a:r>
          </a:p>
        </p:txBody>
      </p:sp>
    </p:spTree>
    <p:extLst>
      <p:ext uri="{BB962C8B-B14F-4D97-AF65-F5344CB8AC3E}">
        <p14:creationId xmlns:p14="http://schemas.microsoft.com/office/powerpoint/2010/main" val="52485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ko-KR" dirty="0"/>
              <a:t>피터슨 해결방</a:t>
            </a:r>
            <a:r>
              <a:rPr lang="ko-KR" altLang="en-US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13412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B2D27-07A4-4D73-A100-87BD85FE7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6" r="6405"/>
          <a:stretch/>
        </p:blipFill>
        <p:spPr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피터슨 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200" dirty="0"/>
              <a:t>프로세스 </a:t>
            </a:r>
            <a:r>
              <a:rPr lang="en-US" altLang="ko-KR" sz="2200" dirty="0"/>
              <a:t>2</a:t>
            </a:r>
            <a:r>
              <a:rPr lang="ko-KR" altLang="en-US" sz="2200" dirty="0"/>
              <a:t>개일 때만 적용가능</a:t>
            </a:r>
            <a:endParaRPr lang="en-US" altLang="ko-KR" sz="2200" dirty="0"/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200" b="1" dirty="0"/>
              <a:t>상호배제 예방 </a:t>
            </a:r>
            <a:r>
              <a:rPr lang="ko-KR" altLang="en-US" sz="2200" dirty="0"/>
              <a:t>만족</a:t>
            </a:r>
            <a:endParaRPr lang="en-US" altLang="ko-KR" sz="2200" dirty="0"/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200" b="1" dirty="0"/>
              <a:t>순서제어</a:t>
            </a:r>
            <a:r>
              <a:rPr lang="ko-KR" altLang="en-US" sz="2200" dirty="0"/>
              <a:t> 만족</a:t>
            </a:r>
            <a:endParaRPr lang="en-US" altLang="ko-KR" sz="2200" dirty="0"/>
          </a:p>
          <a:p>
            <a:pPr marL="457200" indent="-457200" algn="ctr">
              <a:buFont typeface="+mj-lt"/>
              <a:buAutoNum type="arabicPeriod"/>
            </a:pPr>
            <a:r>
              <a:rPr lang="en-US" altLang="ko-KR" sz="2200" b="1" dirty="0"/>
              <a:t>Bounded-waiting</a:t>
            </a:r>
            <a:r>
              <a:rPr lang="ko-KR" altLang="en-US" sz="2200" dirty="0"/>
              <a:t> 만족</a:t>
            </a:r>
            <a:endParaRPr lang="en-US" altLang="ko-KR" sz="2200" dirty="0"/>
          </a:p>
          <a:p>
            <a:pPr marL="457200" indent="-457200" algn="ctr">
              <a:buFont typeface="+mj-lt"/>
              <a:buAutoNum type="arabicPeriod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83703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피터슨 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오늘날 컴퓨터와는 맞지 않음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컴퓨터는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load / store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기본적인 연산만 수행하기 때문에 틈이 생길 수 있다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컴퓨터에서 완벽한 동작을 보증하지는 않는다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이론적으로는 괜찮음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7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하드웨어 동기화</a:t>
            </a:r>
          </a:p>
        </p:txBody>
      </p:sp>
    </p:spTree>
    <p:extLst>
      <p:ext uri="{BB962C8B-B14F-4D97-AF65-F5344CB8AC3E}">
        <p14:creationId xmlns:p14="http://schemas.microsoft.com/office/powerpoint/2010/main" val="184735282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497</Words>
  <Application>Microsoft Office PowerPoint</Application>
  <PresentationFormat>와이드스크린</PresentationFormat>
  <Paragraphs>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Malgun Gothic</vt:lpstr>
      <vt:lpstr>Arial</vt:lpstr>
      <vt:lpstr>ChitchatVTI</vt:lpstr>
      <vt:lpstr>동기화 문제</vt:lpstr>
      <vt:lpstr>동기화 문제</vt:lpstr>
      <vt:lpstr>동기화 문제</vt:lpstr>
      <vt:lpstr>레이스 컨디션 해결방법</vt:lpstr>
      <vt:lpstr>커널의 레이스 컨디션 해결방법</vt:lpstr>
      <vt:lpstr>피터슨 해결방법</vt:lpstr>
      <vt:lpstr>피터슨 솔루션</vt:lpstr>
      <vt:lpstr>피터슨 솔루션</vt:lpstr>
      <vt:lpstr>하드웨어 동기화</vt:lpstr>
      <vt:lpstr>하드웨어 동기화</vt:lpstr>
      <vt:lpstr>싱글 프로세스 사용</vt:lpstr>
      <vt:lpstr>인터럽트 비활성화</vt:lpstr>
      <vt:lpstr>명령어 원자적 실행</vt:lpstr>
      <vt:lpstr>Lock 종류</vt:lpstr>
      <vt:lpstr>Lock 종류</vt:lpstr>
      <vt:lpstr>Lock 종류</vt:lpstr>
      <vt:lpstr>Lock 종류</vt:lpstr>
      <vt:lpstr>세마포어 문제</vt:lpstr>
      <vt:lpstr>데드락</vt:lpstr>
      <vt:lpstr>우선순위 역전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87</cp:revision>
  <dcterms:created xsi:type="dcterms:W3CDTF">2021-10-01T03:25:33Z</dcterms:created>
  <dcterms:modified xsi:type="dcterms:W3CDTF">2021-10-08T01:20:14Z</dcterms:modified>
</cp:coreProperties>
</file>