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B98B9-A44C-451A-AD27-E7C4470E5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A2852-7F7E-4DF9-A016-3C0B8A7A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F82D3-56BC-4A8A-BB79-F845F2A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B0F7B-9290-4358-B19A-D490C77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2396-3D8C-4E1A-8706-20521E82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AD90-451E-4C3A-8AA4-D54B428C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D1262-7C9B-4E80-AF09-9E069F41B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AE02-B68B-46D8-BC94-795219B4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22E37-8732-499F-A174-E436BC47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4A96-9628-4BBC-BBE0-E120E02C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0A94B-253E-49A7-AC56-730757FF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8A49E-73F3-4C4F-B320-4348D338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4A209-C1C3-497D-8A8D-B92A073B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735EB-29CE-4A91-BD48-E3CB4B55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FE46C-012B-4FDD-8F48-4FABB31F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FEB50-2F1D-4C16-930C-9A9EF7B5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8068-82C7-44F5-993F-75D837FA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E7B3C-084B-4BB4-A6CE-3D7F09A9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9A05B-316C-4C98-9DEC-9BD0EF8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B9321-5F9B-43F6-9FC3-D70E6C5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0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0CDD0-0C02-4D20-8F88-475148D4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DA9BD-536B-45E9-AF60-7E280C2B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0A1A-2CAE-49A4-9951-19AD5999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82D17-E34D-4A19-B3E2-48FA7CE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37E14-8AF4-410C-9AA6-BE26A56F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412B3-93E1-47E6-B5A7-892B958A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48865-AAAE-4CDB-9367-F94EB27DB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62DB3-6744-4801-A1B6-CC178CF1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D1C0D-9BCE-4F70-AC27-5C28F57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BE455-F6F5-4273-88F5-9E527C2A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F93E3-63BB-4B03-AF17-708AD9CD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B4B43-153A-4C79-A068-F7CEC1A1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7E970-20D1-401C-BAB5-BC03FA6F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FE974-350A-47A2-883E-753D5FF7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F7F9B2-B841-4BEF-9C68-E0946781D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B8792-D8D1-40CF-B557-F1D53B9C1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8EED3-2D50-4DD5-8B54-F4BF13BB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949BA-BF25-4640-AF8D-AE608928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C8D77-7BD3-42F1-B3A8-4744F96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10DC-1F03-4D1A-B35F-B7548616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6DC28-7AE4-439D-9628-E320E3B3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E9C9F-E436-461D-97AC-871F9B6D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CE251-1FCF-44E4-A082-F5999D5C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AC1C64-6E5D-4DCA-8B0B-88D736EC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F1EA9-D582-4D7B-92BF-DDE90085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FDBFB-5AC6-4B16-8C32-C1B895A0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6FBCA-79A2-4A63-BCA3-70197D1E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0F566-26B2-46BE-96F7-D97DF5A5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A0694-1004-4AEE-A1D5-B6AAF1015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ACB7D-7360-472C-A4A6-9F600E9B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A25A3-0137-43C2-80A1-038300F7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8AB9A-A870-4300-B4AD-098C52A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08D4-EFFC-4E90-BB1E-D944AF6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6FEEC-E74D-4C6E-94B0-E2E7D317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59C67-21D8-4DC8-AC6D-1DE2DFE2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D0117-4CB4-4781-8F14-5884D9B5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94F8D-6BCD-409A-9171-01C3C14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F8464-D8EB-486B-83C6-70F81E8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8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36F670-A118-4C61-A62B-D05274F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3A74A-D98A-440D-88AA-F8F03DFD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A83B1-854B-46CC-9749-768E91941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3CE2-BA6E-4938-A379-F655122217E7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88FCB-A909-4322-B72F-207D88C1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8B533-4F89-41B1-A147-078CC024E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957A-936B-4171-9A6D-D4D1FF9F2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7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79DF4F-2BF6-4A11-9D1D-99B3E6781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10393"/>
              </p:ext>
            </p:extLst>
          </p:nvPr>
        </p:nvGraphicFramePr>
        <p:xfrm>
          <a:off x="656205" y="442830"/>
          <a:ext cx="4200000" cy="4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000">
                  <a:extLst>
                    <a:ext uri="{9D8B030D-6E8A-4147-A177-3AD203B41FA5}">
                      <a16:colId xmlns:a16="http://schemas.microsoft.com/office/drawing/2014/main" val="1375956946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332506882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988856410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2953988191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3658444082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4149613235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706646202"/>
                    </a:ext>
                  </a:extLst>
                </a:gridCol>
                <a:gridCol w="525000">
                  <a:extLst>
                    <a:ext uri="{9D8B030D-6E8A-4147-A177-3AD203B41FA5}">
                      <a16:colId xmlns:a16="http://schemas.microsoft.com/office/drawing/2014/main" val="133195001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lvl="1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99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3062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5269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0345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5768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9443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1396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69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942A69-A90B-4311-B22A-ED18AA3244E0}"/>
              </a:ext>
            </a:extLst>
          </p:cNvPr>
          <p:cNvSpPr txBox="1"/>
          <p:nvPr/>
        </p:nvSpPr>
        <p:spPr>
          <a:xfrm>
            <a:off x="6605955" y="442830"/>
            <a:ext cx="145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: 141</a:t>
            </a:r>
            <a:endParaRPr lang="ko-KR" altLang="en-US" dirty="0"/>
          </a:p>
        </p:txBody>
      </p:sp>
      <p:pic>
        <p:nvPicPr>
          <p:cNvPr id="16" name="그림 15" descr="텍스트, 키보드, 전자기기이(가) 표시된 사진&#10;&#10;자동 생성된 설명">
            <a:extLst>
              <a:ext uri="{FF2B5EF4-FFF2-40B4-BE49-F238E27FC236}">
                <a16:creationId xmlns:a16="http://schemas.microsoft.com/office/drawing/2014/main" id="{30755C7D-4E9D-4E0C-AC3F-EC1019E2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59" y="952500"/>
            <a:ext cx="2962275" cy="4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</Words>
  <Application>Microsoft Office PowerPoint</Application>
  <PresentationFormat>와이드스크린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2</cp:revision>
  <dcterms:created xsi:type="dcterms:W3CDTF">2021-08-06T04:14:32Z</dcterms:created>
  <dcterms:modified xsi:type="dcterms:W3CDTF">2021-08-06T04:43:55Z</dcterms:modified>
</cp:coreProperties>
</file>