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79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5B4B7-1846-436F-9749-2C6050AF5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06995"/>
            <a:ext cx="6185647" cy="3063240"/>
          </a:xfrm>
        </p:spPr>
        <p:txBody>
          <a:bodyPr>
            <a:normAutofit/>
          </a:bodyPr>
          <a:lstStyle/>
          <a:p>
            <a:r>
              <a:rPr lang="pt-BR" dirty="0"/>
              <a:t>Tamo Junto Cifras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F798A-80E2-4C74-85DB-5214AF3A3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4649372" cy="2347272"/>
          </a:xfrm>
        </p:spPr>
        <p:txBody>
          <a:bodyPr>
            <a:normAutofit/>
          </a:bodyPr>
          <a:lstStyle/>
          <a:p>
            <a:r>
              <a:rPr lang="pt-BR" dirty="0"/>
              <a:t>O melhor site de músicas!</a:t>
            </a:r>
          </a:p>
        </p:txBody>
      </p:sp>
      <p:pic>
        <p:nvPicPr>
          <p:cNvPr id="4" name="Picture 3" descr="Folhas de outono vermelhas em tela de fundo azul-turquesa">
            <a:extLst>
              <a:ext uri="{FF2B5EF4-FFF2-40B4-BE49-F238E27FC236}">
                <a16:creationId xmlns:a16="http://schemas.microsoft.com/office/drawing/2014/main" id="{874F354D-D4A0-42B3-BAAB-86684EC3C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3" r="-1" b="-1"/>
          <a:stretch/>
        </p:blipFill>
        <p:spPr>
          <a:xfrm>
            <a:off x="5691878" y="-28229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365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9670-0D93-4258-ACCD-9CEAB4E55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Linha da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C79C1B-3D4C-4E8E-A60E-D7C073EE4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momento que esse tema despertou meu interesse foi a minha vida toda, mais foi no ano passado que isso foi tomando forma.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1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1801C-11E4-4AF0-AFFE-1255A5A5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Meus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BCB25-04E0-44B2-B015-16038B4C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da Musica adquirimos diversos valores.</a:t>
            </a:r>
          </a:p>
          <a:p>
            <a:r>
              <a:rPr lang="pt-BR" dirty="0"/>
              <a:t>Como postura, valor do som, valores de escutar uma boa letra de musica.</a:t>
            </a:r>
          </a:p>
          <a:p>
            <a:r>
              <a:rPr lang="pt-BR" dirty="0"/>
              <a:t>O valor do sentimento de uma determinada musica.</a:t>
            </a:r>
          </a:p>
        </p:txBody>
      </p:sp>
    </p:spTree>
    <p:extLst>
      <p:ext uri="{BB962C8B-B14F-4D97-AF65-F5344CB8AC3E}">
        <p14:creationId xmlns:p14="http://schemas.microsoft.com/office/powerpoint/2010/main" val="27849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2CF8-F58D-417D-9510-13888575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 Superação do Desafio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1E1DF-A81C-461D-9CA4-F8D76136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 superação de tudo foi ter feito tudo sozinho e do zero, eu nunca esperei fazer um site totalmente sozinho.</a:t>
            </a:r>
          </a:p>
          <a:p>
            <a:r>
              <a:rPr lang="pt-BR" dirty="0"/>
              <a:t>Eu tenho certeza que dei o melhor de mim, e fiz o possível para o site ficar do jeitinho que eu gosto.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7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DCB4-C387-4FEB-AE48-9C6C1D7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Minha Maior Dificuldade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65F22-3F5E-454E-8AC9-DFBB2271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Minha maior dificuldade foi o tempo, teve dias que eu não conseguia fazer pelo menos um pouquinho. Mas persistindo consegui desenvolver e dei meu máximo e coloquei nesse projeto tudo que eu aprendi.</a:t>
            </a:r>
          </a:p>
        </p:txBody>
      </p:sp>
    </p:spTree>
    <p:extLst>
      <p:ext uri="{BB962C8B-B14F-4D97-AF65-F5344CB8AC3E}">
        <p14:creationId xmlns:p14="http://schemas.microsoft.com/office/powerpoint/2010/main" val="195514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275C-818B-4B54-A74B-C66C02EC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eu sou grato...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DFD32-B91A-4C92-8EC4-9106EC04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sou grato por Deus, por ele sempre estar me sustentando, e sendo meu refugio. </a:t>
            </a:r>
          </a:p>
          <a:p>
            <a:r>
              <a:rPr lang="pt-BR" dirty="0"/>
              <a:t>Eu sou  grato pela minha namorada por ter me ajudado em certas partes do site, e por ela sempre me incentivar nas horas ruins.</a:t>
            </a:r>
          </a:p>
        </p:txBody>
      </p:sp>
    </p:spTree>
    <p:extLst>
      <p:ext uri="{BB962C8B-B14F-4D97-AF65-F5344CB8AC3E}">
        <p14:creationId xmlns:p14="http://schemas.microsoft.com/office/powerpoint/2010/main" val="311436020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223A3D"/>
      </a:dk2>
      <a:lt2>
        <a:srgbClr val="E2E6E8"/>
      </a:lt2>
      <a:accent1>
        <a:srgbClr val="D55A17"/>
      </a:accent1>
      <a:accent2>
        <a:srgbClr val="E72935"/>
      </a:accent2>
      <a:accent3>
        <a:srgbClr val="C49F23"/>
      </a:accent3>
      <a:accent4>
        <a:srgbClr val="14B787"/>
      </a:accent4>
      <a:accent5>
        <a:srgbClr val="23B0C4"/>
      </a:accent5>
      <a:accent6>
        <a:srgbClr val="176FD5"/>
      </a:accent6>
      <a:hlink>
        <a:srgbClr val="3C8AB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Tamo Junto Cifras</vt:lpstr>
      <vt:lpstr>Linha da Vida</vt:lpstr>
      <vt:lpstr>Meus valores</vt:lpstr>
      <vt:lpstr>Maior Superação do Desafio  </vt:lpstr>
      <vt:lpstr>Minha Maior Dificuldade</vt:lpstr>
      <vt:lpstr>Quem eu sou grato...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Tamo Junto Cifras</dc:title>
  <dc:creator>Rafael Campos</dc:creator>
  <cp:lastModifiedBy>Rafael Campos</cp:lastModifiedBy>
  <cp:revision>2</cp:revision>
  <dcterms:created xsi:type="dcterms:W3CDTF">2021-05-31T02:28:19Z</dcterms:created>
  <dcterms:modified xsi:type="dcterms:W3CDTF">2021-05-31T02:43:51Z</dcterms:modified>
</cp:coreProperties>
</file>