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>
        <p:scale>
          <a:sx n="75" d="100"/>
          <a:sy n="75" d="100"/>
        </p:scale>
        <p:origin x="6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36E02-4C3F-45C5-98BB-6C5265F3C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2ED557-F406-46A6-AD0D-E365F9D4F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697319-E6F2-40CD-AE24-1310BCE22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2401-218E-4364-8CFD-DA37AA8380A1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026063-BC07-46A7-965E-87D0C99B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99B7F8-2CDB-4CDB-B5CA-C7D67FB5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F762-D475-4C3D-B564-876411834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96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188F3-1162-4E15-A332-93538433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50F43F-39D1-4E56-BEEC-3FD577A58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BC3313-85C4-4E1B-B34F-6EC003B6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2401-218E-4364-8CFD-DA37AA8380A1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E27546-59F6-455B-8495-742DBC38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71B47C-FFD1-42DF-8B21-017158A0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F762-D475-4C3D-B564-876411834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53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BF9A6E-E5F9-48A4-A396-6E33E7972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05A93C-D98E-4DB1-9183-E57FFDDD3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E6C899-069E-44B1-B9A7-5C234381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2401-218E-4364-8CFD-DA37AA8380A1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768952-C496-463D-B8F9-6239BC67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248F8E-7DAB-401E-8B2B-1A7A8B5E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F762-D475-4C3D-B564-876411834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49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38216-BA9B-40E6-9194-D33C8A1A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115E69-70FC-4DC0-94D1-B438DA9D3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CF7826-40AF-43DF-B3B0-B7991C1D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2401-218E-4364-8CFD-DA37AA8380A1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E2D578-A872-43C2-BC39-C88660BC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97E057-C83A-45D1-A16C-7935F9AC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F762-D475-4C3D-B564-876411834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9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EA782-A81A-429E-B1A9-4494EEBF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723801-BC89-473B-8564-290CE39D3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F0FEF5-37B1-4B09-AB14-2EBF0186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2401-218E-4364-8CFD-DA37AA8380A1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B63AC7-B7D8-42B0-8C0E-8D1E7916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8A8C77-2149-4113-B28D-0ECEB6A5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F762-D475-4C3D-B564-876411834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7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83E95-D8DD-40CC-894A-6DABED75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83A483-5CEA-43A3-B1AD-7459EC4B9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7E4B93-78BE-4405-80B0-8FD24C354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EBC1FD-BD49-4C09-94B7-5A262D97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2401-218E-4364-8CFD-DA37AA8380A1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77E8A0-B9E5-49FE-BDC0-255542A5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09C95D-1AEB-4D3E-8CB1-DA2217B9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F762-D475-4C3D-B564-876411834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28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E192E-1DC2-405A-85A1-440FD17DC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6667A8-D74D-4E49-B59B-37427C1C7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1CF017-D61E-4588-85BE-CF467C70E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3B7E7CA-75BC-4753-871C-12F1EA2A4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3B22BE-60E7-456C-9895-31A61DC42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4AF9B09-A179-46D4-A15F-0DFBAAF0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2401-218E-4364-8CFD-DA37AA8380A1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0C1D76-D2D4-46FC-AD3F-990C4532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47B31B-7702-4CB7-A946-9AF83210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F762-D475-4C3D-B564-876411834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18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A85B2-67B6-4318-9EBB-9CE9BD65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E1C3EA-A02A-4EFD-85B0-09471100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2401-218E-4364-8CFD-DA37AA8380A1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701C5C-4B71-4F85-8EA3-5A86667D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43CC2B-D01A-4714-AF6C-A998B7AA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F762-D475-4C3D-B564-876411834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24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95C317-6651-4E5A-BFE0-AA903AB3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2401-218E-4364-8CFD-DA37AA8380A1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DF593E-7FE1-4733-B8AD-A7EAFC35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BFA717-C3C9-4D6F-BC20-F854A14B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F762-D475-4C3D-B564-876411834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32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7A41E-F194-48C4-BD5D-8EF968B1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AAA911-A0AD-4D51-9185-C054FFBDE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6A83E1-AE72-478C-958A-29164265F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54C4F6-91AE-4BE5-8135-7B71C7A1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2401-218E-4364-8CFD-DA37AA8380A1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FA2BE9-CF3D-4A0B-9CFF-5FCDBDC1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63E4B0-635C-438B-81ED-77960757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F762-D475-4C3D-B564-876411834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48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DBB43-E013-4FB1-8790-BC987131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B9F04E-D68C-4C8F-98C4-A548AAA70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C485A2-7E11-4360-B865-3AF0C0475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7E385D-8933-463E-88F6-3DB2637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2401-218E-4364-8CFD-DA37AA8380A1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A8B696-DB13-4439-B85B-F03BC192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84CD87-FE70-4962-AE4D-8468BF49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F762-D475-4C3D-B564-876411834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96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C67B54E-2FD5-4424-B037-5F492359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9F0951-ABD2-4D87-A01F-FCD189388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671F64-6C18-4316-81C5-E6A2C66C4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52401-218E-4364-8CFD-DA37AA8380A1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EDAC90-6EC7-4900-A28F-C9DE93773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8C2532-3134-487B-85ED-0E858C8F8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F762-D475-4C3D-B564-876411834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2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1.jpe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le App Store icon">
            <a:extLst>
              <a:ext uri="{FF2B5EF4-FFF2-40B4-BE49-F238E27FC236}">
                <a16:creationId xmlns:a16="http://schemas.microsoft.com/office/drawing/2014/main" id="{7B5FE51B-C9B3-40F9-9AF2-7A8F2B1B5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712" y="2558303"/>
            <a:ext cx="1741394" cy="174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3E94619-79B7-4396-9E4E-EA332B535021}"/>
              </a:ext>
            </a:extLst>
          </p:cNvPr>
          <p:cNvCxnSpPr>
            <a:cxnSpLocks/>
          </p:cNvCxnSpPr>
          <p:nvPr/>
        </p:nvCxnSpPr>
        <p:spPr>
          <a:xfrm>
            <a:off x="2066496" y="3463176"/>
            <a:ext cx="1341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Logo Wi-Fi icon">
            <a:extLst>
              <a:ext uri="{FF2B5EF4-FFF2-40B4-BE49-F238E27FC236}">
                <a16:creationId xmlns:a16="http://schemas.microsoft.com/office/drawing/2014/main" id="{F628CE7D-6453-42DC-A943-B6F50F5B6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44" y="277647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uvem icon">
            <a:extLst>
              <a:ext uri="{FF2B5EF4-FFF2-40B4-BE49-F238E27FC236}">
                <a16:creationId xmlns:a16="http://schemas.microsoft.com/office/drawing/2014/main" id="{626165E9-212F-4009-8B9D-2E3C130E9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036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778A746-4C70-4E83-868D-F9AB89248CCE}"/>
              </a:ext>
            </a:extLst>
          </p:cNvPr>
          <p:cNvCxnSpPr>
            <a:cxnSpLocks/>
          </p:cNvCxnSpPr>
          <p:nvPr/>
        </p:nvCxnSpPr>
        <p:spPr>
          <a:xfrm>
            <a:off x="5264493" y="3429000"/>
            <a:ext cx="1223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Vários dispositivos icon">
            <a:extLst>
              <a:ext uri="{FF2B5EF4-FFF2-40B4-BE49-F238E27FC236}">
                <a16:creationId xmlns:a16="http://schemas.microsoft.com/office/drawing/2014/main" id="{349F53BA-7493-47E3-B0E0-FD8A51199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232" y="28194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474DD27-E37B-4E5F-8132-87220B81F8DD}"/>
              </a:ext>
            </a:extLst>
          </p:cNvPr>
          <p:cNvCxnSpPr/>
          <p:nvPr/>
        </p:nvCxnSpPr>
        <p:spPr>
          <a:xfrm>
            <a:off x="8458189" y="3350218"/>
            <a:ext cx="1129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46B8E2-51FB-46B1-8B8B-103C4D0EA653}"/>
              </a:ext>
            </a:extLst>
          </p:cNvPr>
          <p:cNvSpPr txBox="1"/>
          <p:nvPr/>
        </p:nvSpPr>
        <p:spPr>
          <a:xfrm>
            <a:off x="6760065" y="4176772"/>
            <a:ext cx="174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Aplicação / Site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B83CD7-B644-41E6-B3B0-5049CCF51A17}"/>
              </a:ext>
            </a:extLst>
          </p:cNvPr>
          <p:cNvSpPr txBox="1"/>
          <p:nvPr/>
        </p:nvSpPr>
        <p:spPr>
          <a:xfrm>
            <a:off x="636744" y="4176772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Internet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ACC0E48-AC71-4A3C-9DA0-9E9E98486C8B}"/>
              </a:ext>
            </a:extLst>
          </p:cNvPr>
          <p:cNvSpPr txBox="1"/>
          <p:nvPr/>
        </p:nvSpPr>
        <p:spPr>
          <a:xfrm>
            <a:off x="3970603" y="4176772"/>
            <a:ext cx="9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Nuvem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923C267-7076-4F11-A33D-F4BFD88CAA4E}"/>
              </a:ext>
            </a:extLst>
          </p:cNvPr>
          <p:cNvSpPr txBox="1"/>
          <p:nvPr/>
        </p:nvSpPr>
        <p:spPr>
          <a:xfrm>
            <a:off x="9735135" y="4176771"/>
            <a:ext cx="174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Dispositivos de Acesso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DBC58B6-7258-4CA5-9904-B10B22D4C7A5}"/>
              </a:ext>
            </a:extLst>
          </p:cNvPr>
          <p:cNvSpPr txBox="1"/>
          <p:nvPr/>
        </p:nvSpPr>
        <p:spPr>
          <a:xfrm>
            <a:off x="282389" y="295835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haroni" panose="02010803020104030203" pitchFamily="2" charset="-79"/>
                <a:cs typeface="Aharoni" panose="02010803020104030203" pitchFamily="2" charset="-79"/>
              </a:rPr>
              <a:t>HLD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D97A1CE0-60E4-4576-8BBF-4F8903261DA9}"/>
              </a:ext>
            </a:extLst>
          </p:cNvPr>
          <p:cNvCxnSpPr>
            <a:cxnSpLocks/>
          </p:cNvCxnSpPr>
          <p:nvPr/>
        </p:nvCxnSpPr>
        <p:spPr>
          <a:xfrm>
            <a:off x="636744" y="1003721"/>
            <a:ext cx="12192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82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Vários dispositivos icon">
            <a:extLst>
              <a:ext uri="{FF2B5EF4-FFF2-40B4-BE49-F238E27FC236}">
                <a16:creationId xmlns:a16="http://schemas.microsoft.com/office/drawing/2014/main" id="{349F53BA-7493-47E3-B0E0-FD8A51199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36" y="3133296"/>
            <a:ext cx="984786" cy="98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DBC58B6-7258-4CA5-9904-B10B22D4C7A5}"/>
              </a:ext>
            </a:extLst>
          </p:cNvPr>
          <p:cNvSpPr txBox="1"/>
          <p:nvPr/>
        </p:nvSpPr>
        <p:spPr>
          <a:xfrm>
            <a:off x="282389" y="295835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haroni" panose="02010803020104030203" pitchFamily="2" charset="-79"/>
                <a:cs typeface="Aharoni" panose="02010803020104030203" pitchFamily="2" charset="-79"/>
              </a:rPr>
              <a:t>LLD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D97A1CE0-60E4-4576-8BBF-4F8903261DA9}"/>
              </a:ext>
            </a:extLst>
          </p:cNvPr>
          <p:cNvCxnSpPr>
            <a:cxnSpLocks/>
          </p:cNvCxnSpPr>
          <p:nvPr/>
        </p:nvCxnSpPr>
        <p:spPr>
          <a:xfrm>
            <a:off x="636744" y="1003721"/>
            <a:ext cx="12192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03;p26">
            <a:extLst>
              <a:ext uri="{FF2B5EF4-FFF2-40B4-BE49-F238E27FC236}">
                <a16:creationId xmlns:a16="http://schemas.microsoft.com/office/drawing/2014/main" id="{2AAA3FFF-F302-43D1-BD44-044CD735C567}"/>
              </a:ext>
            </a:extLst>
          </p:cNvPr>
          <p:cNvSpPr/>
          <p:nvPr/>
        </p:nvSpPr>
        <p:spPr>
          <a:xfrm rot="11362267">
            <a:off x="6799574" y="2172683"/>
            <a:ext cx="4969395" cy="3082395"/>
          </a:xfrm>
          <a:prstGeom prst="cloud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" name="Google Shape;218;p26">
            <a:extLst>
              <a:ext uri="{FF2B5EF4-FFF2-40B4-BE49-F238E27FC236}">
                <a16:creationId xmlns:a16="http://schemas.microsoft.com/office/drawing/2014/main" id="{0CF3BC30-5A5F-4D6B-8D0C-76FB40C0CD7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1095" y="3859671"/>
            <a:ext cx="854800" cy="695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08;p26">
            <a:extLst>
              <a:ext uri="{FF2B5EF4-FFF2-40B4-BE49-F238E27FC236}">
                <a16:creationId xmlns:a16="http://schemas.microsoft.com/office/drawing/2014/main" id="{A9F8DE4D-625C-475B-B92B-D01B868E513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64910" y="2772343"/>
            <a:ext cx="698024" cy="96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6;p26">
            <a:extLst>
              <a:ext uri="{FF2B5EF4-FFF2-40B4-BE49-F238E27FC236}">
                <a16:creationId xmlns:a16="http://schemas.microsoft.com/office/drawing/2014/main" id="{D9CE8739-BA3B-43E7-ACCC-F633C3269CE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19028" y="2952095"/>
            <a:ext cx="731525" cy="7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07;p26">
            <a:extLst>
              <a:ext uri="{FF2B5EF4-FFF2-40B4-BE49-F238E27FC236}">
                <a16:creationId xmlns:a16="http://schemas.microsoft.com/office/drawing/2014/main" id="{6E7BB936-AB75-4A67-89AC-D54D8C537B2F}"/>
              </a:ext>
            </a:extLst>
          </p:cNvPr>
          <p:cNvSpPr txBox="1">
            <a:spLocks/>
          </p:cNvSpPr>
          <p:nvPr/>
        </p:nvSpPr>
        <p:spPr>
          <a:xfrm>
            <a:off x="7252740" y="3736823"/>
            <a:ext cx="1664100" cy="5991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pt-BR" sz="1200" b="1" dirty="0">
                <a:latin typeface="Muli"/>
              </a:rPr>
              <a:t>Servidor de aplicação      Node JS / HTML / </a:t>
            </a:r>
            <a:r>
              <a:rPr lang="pt-BR" sz="1200" b="1" dirty="0" err="1">
                <a:latin typeface="Muli"/>
              </a:rPr>
              <a:t>Css</a:t>
            </a:r>
            <a:r>
              <a:rPr lang="pt-BR" sz="1200" b="1" dirty="0">
                <a:latin typeface="Muli"/>
              </a:rPr>
              <a:t> / </a:t>
            </a:r>
            <a:r>
              <a:rPr lang="pt-BR" sz="1200" b="1" dirty="0" err="1">
                <a:latin typeface="Muli"/>
              </a:rPr>
              <a:t>JavaScript</a:t>
            </a:r>
            <a:endParaRPr lang="pt-BR" sz="1200" b="1" dirty="0">
              <a:latin typeface="Muli"/>
            </a:endParaRPr>
          </a:p>
        </p:txBody>
      </p:sp>
      <p:sp>
        <p:nvSpPr>
          <p:cNvPr id="22" name="Google Shape;205;p26">
            <a:extLst>
              <a:ext uri="{FF2B5EF4-FFF2-40B4-BE49-F238E27FC236}">
                <a16:creationId xmlns:a16="http://schemas.microsoft.com/office/drawing/2014/main" id="{FF0F1A2F-CB5A-46AB-92AA-6C901D51C77B}"/>
              </a:ext>
            </a:extLst>
          </p:cNvPr>
          <p:cNvSpPr txBox="1">
            <a:spLocks/>
          </p:cNvSpPr>
          <p:nvPr/>
        </p:nvSpPr>
        <p:spPr>
          <a:xfrm>
            <a:off x="9961726" y="3784327"/>
            <a:ext cx="1374900" cy="5991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pt-BR" sz="1200" b="1" dirty="0">
                <a:latin typeface="Muli"/>
              </a:rPr>
              <a:t>Banco de dados MySQL Server</a:t>
            </a:r>
          </a:p>
        </p:txBody>
      </p:sp>
      <p:sp>
        <p:nvSpPr>
          <p:cNvPr id="28" name="Google Shape;201;p26">
            <a:extLst>
              <a:ext uri="{FF2B5EF4-FFF2-40B4-BE49-F238E27FC236}">
                <a16:creationId xmlns:a16="http://schemas.microsoft.com/office/drawing/2014/main" id="{07E29709-4DF6-4E13-B98B-AA0E888054B9}"/>
              </a:ext>
            </a:extLst>
          </p:cNvPr>
          <p:cNvSpPr/>
          <p:nvPr/>
        </p:nvSpPr>
        <p:spPr>
          <a:xfrm rot="5400000">
            <a:off x="1704415" y="1123753"/>
            <a:ext cx="2406626" cy="528559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Google Shape;209;p26">
            <a:extLst>
              <a:ext uri="{FF2B5EF4-FFF2-40B4-BE49-F238E27FC236}">
                <a16:creationId xmlns:a16="http://schemas.microsoft.com/office/drawing/2014/main" id="{AA8F0D4C-0F2C-48E4-834A-9DC9921C764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78074" y="2197383"/>
            <a:ext cx="932117" cy="5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 descr="Apple App Store icon">
            <a:extLst>
              <a:ext uri="{FF2B5EF4-FFF2-40B4-BE49-F238E27FC236}">
                <a16:creationId xmlns:a16="http://schemas.microsoft.com/office/drawing/2014/main" id="{91864E5D-8165-4C3F-BC70-9B703C716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193" y="2652287"/>
            <a:ext cx="1152533" cy="115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oogle Shape;223;p26">
            <a:extLst>
              <a:ext uri="{FF2B5EF4-FFF2-40B4-BE49-F238E27FC236}">
                <a16:creationId xmlns:a16="http://schemas.microsoft.com/office/drawing/2014/main" id="{1DA7571E-1FD5-4238-9750-84A17197034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19355" y="3778860"/>
            <a:ext cx="380163" cy="366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224;p26">
            <a:extLst>
              <a:ext uri="{FF2B5EF4-FFF2-40B4-BE49-F238E27FC236}">
                <a16:creationId xmlns:a16="http://schemas.microsoft.com/office/drawing/2014/main" id="{902DA82F-3428-4DFE-A812-0363081428F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4676" y="3681884"/>
            <a:ext cx="380163" cy="366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225;p26">
            <a:extLst>
              <a:ext uri="{FF2B5EF4-FFF2-40B4-BE49-F238E27FC236}">
                <a16:creationId xmlns:a16="http://schemas.microsoft.com/office/drawing/2014/main" id="{1778D25B-B205-4BA2-8DEE-3A6077759B29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907728" y="2743880"/>
            <a:ext cx="380163" cy="406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227;p26">
            <a:extLst>
              <a:ext uri="{FF2B5EF4-FFF2-40B4-BE49-F238E27FC236}">
                <a16:creationId xmlns:a16="http://schemas.microsoft.com/office/drawing/2014/main" id="{84D7D4D5-AC43-413B-9201-5029D1092284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05628" y="2769803"/>
            <a:ext cx="422660" cy="37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Roteador icon">
            <a:extLst>
              <a:ext uri="{FF2B5EF4-FFF2-40B4-BE49-F238E27FC236}">
                <a16:creationId xmlns:a16="http://schemas.microsoft.com/office/drawing/2014/main" id="{48813014-5F30-4459-A606-A3B0C74C9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142" y="3141298"/>
            <a:ext cx="984786" cy="98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Google Shape;221;p26">
            <a:extLst>
              <a:ext uri="{FF2B5EF4-FFF2-40B4-BE49-F238E27FC236}">
                <a16:creationId xmlns:a16="http://schemas.microsoft.com/office/drawing/2014/main" id="{4F0EA148-3145-4692-A647-7B0AD7CEDE4A}"/>
              </a:ext>
            </a:extLst>
          </p:cNvPr>
          <p:cNvSpPr txBox="1"/>
          <p:nvPr/>
        </p:nvSpPr>
        <p:spPr>
          <a:xfrm>
            <a:off x="115892" y="4171730"/>
            <a:ext cx="3749604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Dispositivo móvel IOS/Android ou computador com acesso a internet e sistema operacional Linux/Windows/MacOS</a:t>
            </a:r>
            <a:endParaRPr sz="1200" b="1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" name="Google Shape;226;p26">
            <a:extLst>
              <a:ext uri="{FF2B5EF4-FFF2-40B4-BE49-F238E27FC236}">
                <a16:creationId xmlns:a16="http://schemas.microsoft.com/office/drawing/2014/main" id="{7E1240B4-B692-419F-899D-0E136D982B6B}"/>
              </a:ext>
            </a:extLst>
          </p:cNvPr>
          <p:cNvSpPr txBox="1"/>
          <p:nvPr/>
        </p:nvSpPr>
        <p:spPr>
          <a:xfrm>
            <a:off x="3938132" y="4083877"/>
            <a:ext cx="12819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Conexão Wifi 5MB (Recomendado)</a:t>
            </a:r>
            <a:endParaRPr sz="1200" b="1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052" name="Picture 4" descr="Rede celular icon">
            <a:extLst>
              <a:ext uri="{FF2B5EF4-FFF2-40B4-BE49-F238E27FC236}">
                <a16:creationId xmlns:a16="http://schemas.microsoft.com/office/drawing/2014/main" id="{ACCC28A9-7660-4B62-863D-5C46A4C45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542" y="629730"/>
            <a:ext cx="1482915" cy="148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elefone celular icon">
            <a:extLst>
              <a:ext uri="{FF2B5EF4-FFF2-40B4-BE49-F238E27FC236}">
                <a16:creationId xmlns:a16="http://schemas.microsoft.com/office/drawing/2014/main" id="{E4A56179-C7A9-41B7-80D9-61BA1227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477" y="3133296"/>
            <a:ext cx="984786" cy="98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ntena de Internet icon">
            <a:extLst>
              <a:ext uri="{FF2B5EF4-FFF2-40B4-BE49-F238E27FC236}">
                <a16:creationId xmlns:a16="http://schemas.microsoft.com/office/drawing/2014/main" id="{C0076BAC-8B7E-4131-8853-5697C7349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538" y="2046650"/>
            <a:ext cx="564801" cy="56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6823F6E-B675-4F42-A1C5-483A4790D402}"/>
              </a:ext>
            </a:extLst>
          </p:cNvPr>
          <p:cNvSpPr txBox="1"/>
          <p:nvPr/>
        </p:nvSpPr>
        <p:spPr>
          <a:xfrm>
            <a:off x="3916831" y="2756828"/>
            <a:ext cx="1364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Muli"/>
              </a:rPr>
              <a:t>REDE 5G, 4G, 3G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77C6A21-AC3E-4A62-88D7-AC042B817E75}"/>
              </a:ext>
            </a:extLst>
          </p:cNvPr>
          <p:cNvCxnSpPr>
            <a:cxnSpLocks/>
            <a:stCxn id="2058" idx="3"/>
            <a:endCxn id="2052" idx="1"/>
          </p:cNvCxnSpPr>
          <p:nvPr/>
        </p:nvCxnSpPr>
        <p:spPr>
          <a:xfrm flipV="1">
            <a:off x="2971339" y="1371188"/>
            <a:ext cx="2383203" cy="936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226;p26">
            <a:extLst>
              <a:ext uri="{FF2B5EF4-FFF2-40B4-BE49-F238E27FC236}">
                <a16:creationId xmlns:a16="http://schemas.microsoft.com/office/drawing/2014/main" id="{C8E16DB0-B95D-426F-A649-AAEE150EE9F1}"/>
              </a:ext>
            </a:extLst>
          </p:cNvPr>
          <p:cNvSpPr txBox="1"/>
          <p:nvPr/>
        </p:nvSpPr>
        <p:spPr>
          <a:xfrm>
            <a:off x="5515225" y="1948296"/>
            <a:ext cx="12819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Internet</a:t>
            </a:r>
            <a:endParaRPr sz="1400" b="1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5E65597-4080-44FD-A01D-DF4F9A8A2806}"/>
              </a:ext>
            </a:extLst>
          </p:cNvPr>
          <p:cNvCxnSpPr>
            <a:cxnSpLocks/>
            <a:stCxn id="70" idx="1"/>
            <a:endCxn id="2052" idx="3"/>
          </p:cNvCxnSpPr>
          <p:nvPr/>
        </p:nvCxnSpPr>
        <p:spPr>
          <a:xfrm flipH="1" flipV="1">
            <a:off x="6837457" y="1371188"/>
            <a:ext cx="2201300" cy="5400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10" descr="Antena de Internet icon">
            <a:extLst>
              <a:ext uri="{FF2B5EF4-FFF2-40B4-BE49-F238E27FC236}">
                <a16:creationId xmlns:a16="http://schemas.microsoft.com/office/drawing/2014/main" id="{DE9214C8-7239-4869-BB33-FFFDADC1E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757" y="1628845"/>
            <a:ext cx="564801" cy="56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667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Muli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Campos</dc:creator>
  <cp:lastModifiedBy>Rafael Campos</cp:lastModifiedBy>
  <cp:revision>10</cp:revision>
  <dcterms:created xsi:type="dcterms:W3CDTF">2021-05-24T18:04:49Z</dcterms:created>
  <dcterms:modified xsi:type="dcterms:W3CDTF">2021-05-24T22:35:17Z</dcterms:modified>
</cp:coreProperties>
</file>