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419D7-879A-44E6-9BAC-AF1DB145F24C}" v="229" dt="2024-07-21T04:09:2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Capps" userId="b9056a80-47fa-405d-9428-e1999468c4e7" providerId="ADAL" clId="{AE2419D7-879A-44E6-9BAC-AF1DB145F24C}"/>
    <pc:docChg chg="undo redo custSel addSld delSld modSld">
      <pc:chgData name="Louis Capps" userId="b9056a80-47fa-405d-9428-e1999468c4e7" providerId="ADAL" clId="{AE2419D7-879A-44E6-9BAC-AF1DB145F24C}" dt="2024-07-21T04:14:27.736" v="2050"/>
      <pc:docMkLst>
        <pc:docMk/>
      </pc:docMkLst>
      <pc:sldChg chg="addSp delSp modSp mod setBg delDesignElem">
        <pc:chgData name="Louis Capps" userId="b9056a80-47fa-405d-9428-e1999468c4e7" providerId="ADAL" clId="{AE2419D7-879A-44E6-9BAC-AF1DB145F24C}" dt="2024-07-21T04:04:38.259" v="1694"/>
        <pc:sldMkLst>
          <pc:docMk/>
          <pc:sldMk cId="3193049496" sldId="256"/>
        </pc:sldMkLst>
        <pc:spChg chg="mod">
          <ac:chgData name="Louis Capps" userId="b9056a80-47fa-405d-9428-e1999468c4e7" providerId="ADAL" clId="{AE2419D7-879A-44E6-9BAC-AF1DB145F24C}" dt="2024-07-21T04:04:38.259" v="1694"/>
          <ac:spMkLst>
            <pc:docMk/>
            <pc:sldMk cId="3193049496" sldId="256"/>
            <ac:spMk id="2" creationId="{B33CB21E-B61E-8669-3FE1-AC4D5CF9E4D6}"/>
          </ac:spMkLst>
        </pc:spChg>
        <pc:spChg chg="mod ord">
          <ac:chgData name="Louis Capps" userId="b9056a80-47fa-405d-9428-e1999468c4e7" providerId="ADAL" clId="{AE2419D7-879A-44E6-9BAC-AF1DB145F24C}" dt="2024-07-21T02:27:49.817" v="920" actId="26606"/>
          <ac:spMkLst>
            <pc:docMk/>
            <pc:sldMk cId="3193049496" sldId="256"/>
            <ac:spMk id="3" creationId="{221B58BA-C044-522F-8563-4792D23C3C2E}"/>
          </ac:spMkLst>
        </pc:spChg>
        <pc:spChg chg="add del">
          <ac:chgData name="Louis Capps" userId="b9056a80-47fa-405d-9428-e1999468c4e7" providerId="ADAL" clId="{AE2419D7-879A-44E6-9BAC-AF1DB145F24C}" dt="2024-07-21T02:24:48.418" v="714" actId="26606"/>
          <ac:spMkLst>
            <pc:docMk/>
            <pc:sldMk cId="3193049496" sldId="256"/>
            <ac:spMk id="7" creationId="{C6DB8A24-0DF2-4AB3-9191-C02AB6937C1F}"/>
          </ac:spMkLst>
        </pc:spChg>
        <pc:spChg chg="add del">
          <ac:chgData name="Louis Capps" userId="b9056a80-47fa-405d-9428-e1999468c4e7" providerId="ADAL" clId="{AE2419D7-879A-44E6-9BAC-AF1DB145F24C}" dt="2024-07-21T02:20:20.177" v="545" actId="26606"/>
          <ac:spMkLst>
            <pc:docMk/>
            <pc:sldMk cId="3193049496" sldId="256"/>
            <ac:spMk id="9" creationId="{7D9D36D6-2AC5-46A1-A849-4C82D5264A3A}"/>
          </ac:spMkLst>
        </pc:spChg>
        <pc:spChg chg="add del">
          <ac:chgData name="Louis Capps" userId="b9056a80-47fa-405d-9428-e1999468c4e7" providerId="ADAL" clId="{AE2419D7-879A-44E6-9BAC-AF1DB145F24C}" dt="2024-07-21T02:24:48.418" v="714" actId="26606"/>
          <ac:spMkLst>
            <pc:docMk/>
            <pc:sldMk cId="3193049496" sldId="256"/>
            <ac:spMk id="10" creationId="{6924F406-F250-4FCF-A28E-52F364A5AA1D}"/>
          </ac:spMkLst>
        </pc:spChg>
        <pc:spChg chg="add del">
          <ac:chgData name="Louis Capps" userId="b9056a80-47fa-405d-9428-e1999468c4e7" providerId="ADAL" clId="{AE2419D7-879A-44E6-9BAC-AF1DB145F24C}" dt="2024-07-21T02:20:18.557" v="542" actId="26606"/>
          <ac:spMkLst>
            <pc:docMk/>
            <pc:sldMk cId="3193049496" sldId="256"/>
            <ac:spMk id="14" creationId="{8FC9BE17-9A7B-462D-AE50-3D8777387304}"/>
          </ac:spMkLst>
        </pc:spChg>
        <pc:spChg chg="add del">
          <ac:chgData name="Louis Capps" userId="b9056a80-47fa-405d-9428-e1999468c4e7" providerId="ADAL" clId="{AE2419D7-879A-44E6-9BAC-AF1DB145F24C}" dt="2024-07-21T02:27:45.514" v="918"/>
          <ac:spMkLst>
            <pc:docMk/>
            <pc:sldMk cId="3193049496" sldId="256"/>
            <ac:spMk id="15" creationId="{CADF2543-1B6F-4FBC-A7AF-53A0430E05AB}"/>
          </ac:spMkLst>
        </pc:spChg>
        <pc:spChg chg="add del">
          <ac:chgData name="Louis Capps" userId="b9056a80-47fa-405d-9428-e1999468c4e7" providerId="ADAL" clId="{AE2419D7-879A-44E6-9BAC-AF1DB145F24C}" dt="2024-07-21T02:20:18.557" v="542" actId="26606"/>
          <ac:spMkLst>
            <pc:docMk/>
            <pc:sldMk cId="3193049496" sldId="256"/>
            <ac:spMk id="16" creationId="{3EBE8569-6AEC-4B8C-8D53-2DE337CDBA65}"/>
          </ac:spMkLst>
        </pc:spChg>
        <pc:spChg chg="add del">
          <ac:chgData name="Louis Capps" userId="b9056a80-47fa-405d-9428-e1999468c4e7" providerId="ADAL" clId="{AE2419D7-879A-44E6-9BAC-AF1DB145F24C}" dt="2024-07-21T02:20:18.557" v="542" actId="26606"/>
          <ac:spMkLst>
            <pc:docMk/>
            <pc:sldMk cId="3193049496" sldId="256"/>
            <ac:spMk id="18" creationId="{55D4142C-5077-457F-A6AD-3FECFDB39685}"/>
          </ac:spMkLst>
        </pc:spChg>
        <pc:spChg chg="add del">
          <ac:chgData name="Louis Capps" userId="b9056a80-47fa-405d-9428-e1999468c4e7" providerId="ADAL" clId="{AE2419D7-879A-44E6-9BAC-AF1DB145F24C}" dt="2024-07-21T02:20:18.557" v="542" actId="26606"/>
          <ac:spMkLst>
            <pc:docMk/>
            <pc:sldMk cId="3193049496" sldId="256"/>
            <ac:spMk id="20" creationId="{7A5F0580-5EE9-419F-96EE-B6529EF6E7D0}"/>
          </ac:spMkLst>
        </pc:spChg>
        <pc:spChg chg="add del">
          <ac:chgData name="Louis Capps" userId="b9056a80-47fa-405d-9428-e1999468c4e7" providerId="ADAL" clId="{AE2419D7-879A-44E6-9BAC-AF1DB145F24C}" dt="2024-07-21T02:20:19.949" v="544" actId="26606"/>
          <ac:spMkLst>
            <pc:docMk/>
            <pc:sldMk cId="3193049496" sldId="256"/>
            <ac:spMk id="22" creationId="{23E547B5-89CF-4EC0-96DE-25771AED0799}"/>
          </ac:spMkLst>
        </pc:spChg>
        <pc:spChg chg="add del">
          <ac:chgData name="Louis Capps" userId="b9056a80-47fa-405d-9428-e1999468c4e7" providerId="ADAL" clId="{AE2419D7-879A-44E6-9BAC-AF1DB145F24C}" dt="2024-07-21T02:20:19.949" v="544" actId="26606"/>
          <ac:spMkLst>
            <pc:docMk/>
            <pc:sldMk cId="3193049496" sldId="256"/>
            <ac:spMk id="23" creationId="{3F0B8CEB-8279-4E5E-A0CE-1FC9F71736F2}"/>
          </ac:spMkLst>
        </pc:spChg>
        <pc:spChg chg="add del">
          <ac:chgData name="Louis Capps" userId="b9056a80-47fa-405d-9428-e1999468c4e7" providerId="ADAL" clId="{AE2419D7-879A-44E6-9BAC-AF1DB145F24C}" dt="2024-07-21T02:24:48.418" v="714" actId="26606"/>
          <ac:spMkLst>
            <pc:docMk/>
            <pc:sldMk cId="3193049496" sldId="256"/>
            <ac:spMk id="26" creationId="{78A4CDE5-C7BC-41E1-8A4A-79E024CC09F3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3193049496" sldId="256"/>
            <ac:spMk id="29" creationId="{C6DB8A24-0DF2-4AB3-9191-C02AB6937C1F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3193049496" sldId="256"/>
            <ac:spMk id="30" creationId="{6924F406-F250-4FCF-A28E-52F364A5AA1D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3193049496" sldId="256"/>
            <ac:spMk id="34" creationId="{78A4CDE5-C7BC-41E1-8A4A-79E024CC09F3}"/>
          </ac:spMkLst>
        </pc:spChg>
        <pc:grpChg chg="add del">
          <ac:chgData name="Louis Capps" userId="b9056a80-47fa-405d-9428-e1999468c4e7" providerId="ADAL" clId="{AE2419D7-879A-44E6-9BAC-AF1DB145F24C}" dt="2024-07-21T02:27:45.514" v="918"/>
          <ac:grpSpMkLst>
            <pc:docMk/>
            <pc:sldMk cId="3193049496" sldId="256"/>
            <ac:grpSpMk id="8" creationId="{6CC7770B-E4E1-42D6-9437-DAA4A3A9E659}"/>
          </ac:grpSpMkLst>
        </pc:grpChg>
        <pc:grpChg chg="add del">
          <ac:chgData name="Louis Capps" userId="b9056a80-47fa-405d-9428-e1999468c4e7" providerId="ADAL" clId="{AE2419D7-879A-44E6-9BAC-AF1DB145F24C}" dt="2024-07-21T02:27:45.514" v="918"/>
          <ac:grpSpMkLst>
            <pc:docMk/>
            <pc:sldMk cId="3193049496" sldId="256"/>
            <ac:grpSpMk id="17" creationId="{A80A6E81-6B71-43DF-877B-E964A9A4CB68}"/>
          </ac:grpSpMkLst>
        </pc:grpChg>
        <pc:grpChg chg="add del">
          <ac:chgData name="Louis Capps" userId="b9056a80-47fa-405d-9428-e1999468c4e7" providerId="ADAL" clId="{AE2419D7-879A-44E6-9BAC-AF1DB145F24C}" dt="2024-07-21T02:24:48.418" v="714" actId="26606"/>
          <ac:grpSpMkLst>
            <pc:docMk/>
            <pc:sldMk cId="3193049496" sldId="256"/>
            <ac:grpSpMk id="19" creationId="{905A9BAA-B344-45D2-838C-73856C4B15D4}"/>
          </ac:grpSpMkLst>
        </pc:grpChg>
        <pc:grpChg chg="add del">
          <ac:chgData name="Louis Capps" userId="b9056a80-47fa-405d-9428-e1999468c4e7" providerId="ADAL" clId="{AE2419D7-879A-44E6-9BAC-AF1DB145F24C}" dt="2024-07-21T04:04:38.259" v="1694"/>
          <ac:grpSpMkLst>
            <pc:docMk/>
            <pc:sldMk cId="3193049496" sldId="256"/>
            <ac:grpSpMk id="31" creationId="{905A9BAA-B344-45D2-838C-73856C4B15D4}"/>
          </ac:grpSpMkLst>
        </pc:grpChg>
        <pc:picChg chg="add del mod ord">
          <ac:chgData name="Louis Capps" userId="b9056a80-47fa-405d-9428-e1999468c4e7" providerId="ADAL" clId="{AE2419D7-879A-44E6-9BAC-AF1DB145F24C}" dt="2024-07-21T02:20:20.177" v="545" actId="26606"/>
          <ac:picMkLst>
            <pc:docMk/>
            <pc:sldMk cId="3193049496" sldId="256"/>
            <ac:picMk id="5" creationId="{F41A81A4-EC2B-95E3-A60F-BEE9F321FE4F}"/>
          </ac:picMkLst>
        </pc:picChg>
        <pc:picChg chg="add del">
          <ac:chgData name="Louis Capps" userId="b9056a80-47fa-405d-9428-e1999468c4e7" providerId="ADAL" clId="{AE2419D7-879A-44E6-9BAC-AF1DB145F24C}" dt="2024-07-21T02:24:48.418" v="714" actId="26606"/>
          <ac:picMkLst>
            <pc:docMk/>
            <pc:sldMk cId="3193049496" sldId="256"/>
            <ac:picMk id="6" creationId="{01CFC1BB-C5B3-4479-9752-C53221627F91}"/>
          </ac:picMkLst>
        </pc:picChg>
        <pc:picChg chg="add del">
          <ac:chgData name="Louis Capps" userId="b9056a80-47fa-405d-9428-e1999468c4e7" providerId="ADAL" clId="{AE2419D7-879A-44E6-9BAC-AF1DB145F24C}" dt="2024-07-21T02:24:48.418" v="714" actId="26606"/>
          <ac:picMkLst>
            <pc:docMk/>
            <pc:sldMk cId="3193049496" sldId="256"/>
            <ac:picMk id="11" creationId="{C56FCE19-3103-4473-A92E-E38D00FCD006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3193049496" sldId="256"/>
            <ac:picMk id="12" creationId="{01CFC1BB-C5B3-4479-9752-C53221627F91}"/>
          </ac:picMkLst>
        </pc:picChg>
        <pc:picChg chg="add del">
          <ac:chgData name="Louis Capps" userId="b9056a80-47fa-405d-9428-e1999468c4e7" providerId="ADAL" clId="{AE2419D7-879A-44E6-9BAC-AF1DB145F24C}" dt="2024-07-21T02:24:48.418" v="714" actId="26606"/>
          <ac:picMkLst>
            <pc:docMk/>
            <pc:sldMk cId="3193049496" sldId="256"/>
            <ac:picMk id="13" creationId="{E909C556-FC01-4870-ABC0-8D5C17BD0F3D}"/>
          </ac:picMkLst>
        </pc:picChg>
        <pc:picChg chg="add del">
          <ac:chgData name="Louis Capps" userId="b9056a80-47fa-405d-9428-e1999468c4e7" providerId="ADAL" clId="{AE2419D7-879A-44E6-9BAC-AF1DB145F24C}" dt="2024-07-21T02:24:48.418" v="714" actId="26606"/>
          <ac:picMkLst>
            <pc:docMk/>
            <pc:sldMk cId="3193049496" sldId="256"/>
            <ac:picMk id="24" creationId="{C5DD5E36-2AAA-FB74-B2F8-9271AD9ED7E4}"/>
          </ac:picMkLst>
        </pc:picChg>
        <pc:picChg chg="add del">
          <ac:chgData name="Louis Capps" userId="b9056a80-47fa-405d-9428-e1999468c4e7" providerId="ADAL" clId="{AE2419D7-879A-44E6-9BAC-AF1DB145F24C}" dt="2024-07-21T02:24:48.418" v="714" actId="26606"/>
          <ac:picMkLst>
            <pc:docMk/>
            <pc:sldMk cId="3193049496" sldId="256"/>
            <ac:picMk id="25" creationId="{025C7952-5703-489E-8DBD-F2EFAC8EEB05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3193049496" sldId="256"/>
            <ac:picMk id="27" creationId="{C56FCE19-3103-4473-A92E-E38D00FCD006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3193049496" sldId="256"/>
            <ac:picMk id="28" creationId="{E909C556-FC01-4870-ABC0-8D5C17BD0F3D}"/>
          </ac:picMkLst>
        </pc:picChg>
        <pc:picChg chg="add">
          <ac:chgData name="Louis Capps" userId="b9056a80-47fa-405d-9428-e1999468c4e7" providerId="ADAL" clId="{AE2419D7-879A-44E6-9BAC-AF1DB145F24C}" dt="2024-07-21T02:27:49.817" v="920" actId="26606"/>
          <ac:picMkLst>
            <pc:docMk/>
            <pc:sldMk cId="3193049496" sldId="256"/>
            <ac:picMk id="33" creationId="{9A27ED58-D74C-308F-BA04-933AD633835C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3193049496" sldId="256"/>
            <ac:picMk id="35" creationId="{025C7952-5703-489E-8DBD-F2EFAC8EEB05}"/>
          </ac:picMkLst>
        </pc:picChg>
      </pc:sldChg>
      <pc:sldChg chg="modSp mod">
        <pc:chgData name="Louis Capps" userId="b9056a80-47fa-405d-9428-e1999468c4e7" providerId="ADAL" clId="{AE2419D7-879A-44E6-9BAC-AF1DB145F24C}" dt="2024-07-21T04:14:27.736" v="2050"/>
        <pc:sldMkLst>
          <pc:docMk/>
          <pc:sldMk cId="83593031" sldId="257"/>
        </pc:sldMkLst>
        <pc:spChg chg="mod">
          <ac:chgData name="Louis Capps" userId="b9056a80-47fa-405d-9428-e1999468c4e7" providerId="ADAL" clId="{AE2419D7-879A-44E6-9BAC-AF1DB145F24C}" dt="2024-07-21T04:04:38.259" v="1694"/>
          <ac:spMkLst>
            <pc:docMk/>
            <pc:sldMk cId="83593031" sldId="257"/>
            <ac:spMk id="2" creationId="{A247385A-00C1-AA9B-2E62-2C813AD8DCCF}"/>
          </ac:spMkLst>
        </pc:spChg>
        <pc:spChg chg="mod">
          <ac:chgData name="Louis Capps" userId="b9056a80-47fa-405d-9428-e1999468c4e7" providerId="ADAL" clId="{AE2419D7-879A-44E6-9BAC-AF1DB145F24C}" dt="2024-07-21T04:14:27.736" v="2050"/>
          <ac:spMkLst>
            <pc:docMk/>
            <pc:sldMk cId="83593031" sldId="257"/>
            <ac:spMk id="3" creationId="{AD00C333-0F7D-5C27-7906-AEAB3D3E0FBC}"/>
          </ac:spMkLst>
        </pc:spChg>
      </pc:sldChg>
      <pc:sldChg chg="addSp delSp modSp new mod setBg delDesignElem">
        <pc:chgData name="Louis Capps" userId="b9056a80-47fa-405d-9428-e1999468c4e7" providerId="ADAL" clId="{AE2419D7-879A-44E6-9BAC-AF1DB145F24C}" dt="2024-07-21T02:35:58.290" v="1070" actId="20577"/>
        <pc:sldMkLst>
          <pc:docMk/>
          <pc:sldMk cId="3860663427" sldId="258"/>
        </pc:sldMkLst>
        <pc:spChg chg="mod">
          <ac:chgData name="Louis Capps" userId="b9056a80-47fa-405d-9428-e1999468c4e7" providerId="ADAL" clId="{AE2419D7-879A-44E6-9BAC-AF1DB145F24C}" dt="2024-07-21T02:35:33.075" v="1063" actId="26606"/>
          <ac:spMkLst>
            <pc:docMk/>
            <pc:sldMk cId="3860663427" sldId="258"/>
            <ac:spMk id="2" creationId="{03E2B2EE-7CDE-69CE-9A09-256A69859402}"/>
          </ac:spMkLst>
        </pc:spChg>
        <pc:spChg chg="add del mod">
          <ac:chgData name="Louis Capps" userId="b9056a80-47fa-405d-9428-e1999468c4e7" providerId="ADAL" clId="{AE2419D7-879A-44E6-9BAC-AF1DB145F24C}" dt="2024-07-21T02:28:02.681" v="931" actId="26606"/>
          <ac:spMkLst>
            <pc:docMk/>
            <pc:sldMk cId="3860663427" sldId="258"/>
            <ac:spMk id="3" creationId="{AFFDC755-351F-253C-D89B-24550723264D}"/>
          </ac:spMkLst>
        </pc:spChg>
        <pc:spChg chg="add del">
          <ac:chgData name="Louis Capps" userId="b9056a80-47fa-405d-9428-e1999468c4e7" providerId="ADAL" clId="{AE2419D7-879A-44E6-9BAC-AF1DB145F24C}" dt="2024-07-21T02:27:57.857" v="924" actId="26606"/>
          <ac:spMkLst>
            <pc:docMk/>
            <pc:sldMk cId="3860663427" sldId="258"/>
            <ac:spMk id="7" creationId="{D64306F4-D304-4F4E-9B08-A8036AF82123}"/>
          </ac:spMkLst>
        </pc:spChg>
        <pc:spChg chg="add del">
          <ac:chgData name="Louis Capps" userId="b9056a80-47fa-405d-9428-e1999468c4e7" providerId="ADAL" clId="{AE2419D7-879A-44E6-9BAC-AF1DB145F24C}" dt="2024-07-21T02:27:45.514" v="918"/>
          <ac:spMkLst>
            <pc:docMk/>
            <pc:sldMk cId="3860663427" sldId="258"/>
            <ac:spMk id="8" creationId="{CADF2543-1B6F-4FBC-A7AF-53A0430E05AB}"/>
          </ac:spMkLst>
        </pc:spChg>
        <pc:spChg chg="add del">
          <ac:chgData name="Louis Capps" userId="b9056a80-47fa-405d-9428-e1999468c4e7" providerId="ADAL" clId="{AE2419D7-879A-44E6-9BAC-AF1DB145F24C}" dt="2024-07-21T02:27:57.857" v="924" actId="26606"/>
          <ac:spMkLst>
            <pc:docMk/>
            <pc:sldMk cId="3860663427" sldId="258"/>
            <ac:spMk id="9" creationId="{5CCD89DF-A084-43AD-9824-83BBBFC81EA5}"/>
          </ac:spMkLst>
        </pc:spChg>
        <pc:spChg chg="add del">
          <ac:chgData name="Louis Capps" userId="b9056a80-47fa-405d-9428-e1999468c4e7" providerId="ADAL" clId="{AE2419D7-879A-44E6-9BAC-AF1DB145F24C}" dt="2024-07-21T02:27:57.857" v="924" actId="26606"/>
          <ac:spMkLst>
            <pc:docMk/>
            <pc:sldMk cId="3860663427" sldId="258"/>
            <ac:spMk id="13" creationId="{11767E27-DCFE-4AA0-B1A2-E019108D7A3E}"/>
          </ac:spMkLst>
        </pc:spChg>
        <pc:spChg chg="add del">
          <ac:chgData name="Louis Capps" userId="b9056a80-47fa-405d-9428-e1999468c4e7" providerId="ADAL" clId="{AE2419D7-879A-44E6-9BAC-AF1DB145F24C}" dt="2024-07-21T02:27:57.857" v="924" actId="26606"/>
          <ac:spMkLst>
            <pc:docMk/>
            <pc:sldMk cId="3860663427" sldId="258"/>
            <ac:spMk id="15" creationId="{1C61BEF9-DC90-4AC9-8E25-ED5509D7A1DC}"/>
          </ac:spMkLst>
        </pc:spChg>
        <pc:spChg chg="add del">
          <ac:chgData name="Louis Capps" userId="b9056a80-47fa-405d-9428-e1999468c4e7" providerId="ADAL" clId="{AE2419D7-879A-44E6-9BAC-AF1DB145F24C}" dt="2024-07-21T02:27:58.896" v="926" actId="26606"/>
          <ac:spMkLst>
            <pc:docMk/>
            <pc:sldMk cId="3860663427" sldId="258"/>
            <ac:spMk id="24" creationId="{C493E730-2044-49B5-A022-B8D6F359343E}"/>
          </ac:spMkLst>
        </pc:spChg>
        <pc:spChg chg="add del">
          <ac:chgData name="Louis Capps" userId="b9056a80-47fa-405d-9428-e1999468c4e7" providerId="ADAL" clId="{AE2419D7-879A-44E6-9BAC-AF1DB145F24C}" dt="2024-07-21T02:27:58.896" v="926" actId="26606"/>
          <ac:spMkLst>
            <pc:docMk/>
            <pc:sldMk cId="3860663427" sldId="258"/>
            <ac:spMk id="26" creationId="{AFFDC755-351F-253C-D89B-24550723264D}"/>
          </ac:spMkLst>
        </pc:spChg>
        <pc:spChg chg="add del">
          <ac:chgData name="Louis Capps" userId="b9056a80-47fa-405d-9428-e1999468c4e7" providerId="ADAL" clId="{AE2419D7-879A-44E6-9BAC-AF1DB145F24C}" dt="2024-07-21T02:28:00.256" v="928" actId="26606"/>
          <ac:spMkLst>
            <pc:docMk/>
            <pc:sldMk cId="3860663427" sldId="258"/>
            <ac:spMk id="32" creationId="{78A4CDE5-C7BC-41E1-8A4A-79E024CC09F3}"/>
          </ac:spMkLst>
        </pc:spChg>
        <pc:spChg chg="add del">
          <ac:chgData name="Louis Capps" userId="b9056a80-47fa-405d-9428-e1999468c4e7" providerId="ADAL" clId="{AE2419D7-879A-44E6-9BAC-AF1DB145F24C}" dt="2024-07-21T02:28:00.256" v="928" actId="26606"/>
          <ac:spMkLst>
            <pc:docMk/>
            <pc:sldMk cId="3860663427" sldId="258"/>
            <ac:spMk id="34" creationId="{AFFDC755-351F-253C-D89B-24550723264D}"/>
          </ac:spMkLst>
        </pc:spChg>
        <pc:spChg chg="add del">
          <ac:chgData name="Louis Capps" userId="b9056a80-47fa-405d-9428-e1999468c4e7" providerId="ADAL" clId="{AE2419D7-879A-44E6-9BAC-AF1DB145F24C}" dt="2024-07-21T02:35:33.075" v="1063" actId="26606"/>
          <ac:spMkLst>
            <pc:docMk/>
            <pc:sldMk cId="3860663427" sldId="258"/>
            <ac:spMk id="40" creationId="{B2A773CA-28F4-49C2-BFA3-49A5867C7AFB}"/>
          </ac:spMkLst>
        </pc:spChg>
        <pc:spChg chg="add del">
          <ac:chgData name="Louis Capps" userId="b9056a80-47fa-405d-9428-e1999468c4e7" providerId="ADAL" clId="{AE2419D7-879A-44E6-9BAC-AF1DB145F24C}" dt="2024-07-21T02:35:33.075" v="1063" actId="26606"/>
          <ac:spMkLst>
            <pc:docMk/>
            <pc:sldMk cId="3860663427" sldId="258"/>
            <ac:spMk id="42" creationId="{3009A16D-868B-4145-BBC6-555098537EC2}"/>
          </ac:spMkLst>
        </pc:spChg>
        <pc:spChg chg="add del">
          <ac:chgData name="Louis Capps" userId="b9056a80-47fa-405d-9428-e1999468c4e7" providerId="ADAL" clId="{AE2419D7-879A-44E6-9BAC-AF1DB145F24C}" dt="2024-07-21T02:34:44.812" v="1049" actId="26606"/>
          <ac:spMkLst>
            <pc:docMk/>
            <pc:sldMk cId="3860663427" sldId="258"/>
            <ac:spMk id="43" creationId="{5CCD89DF-A084-43AD-9824-83BBBFC81EA5}"/>
          </ac:spMkLst>
        </pc:spChg>
        <pc:spChg chg="add del">
          <ac:chgData name="Louis Capps" userId="b9056a80-47fa-405d-9428-e1999468c4e7" providerId="ADAL" clId="{AE2419D7-879A-44E6-9BAC-AF1DB145F24C}" dt="2024-07-21T02:35:33.075" v="1063" actId="26606"/>
          <ac:spMkLst>
            <pc:docMk/>
            <pc:sldMk cId="3860663427" sldId="258"/>
            <ac:spMk id="46" creationId="{2DCAE5CF-5D29-4779-83E1-BDB64E4F30E5}"/>
          </ac:spMkLst>
        </pc:spChg>
        <pc:spChg chg="add del">
          <ac:chgData name="Louis Capps" userId="b9056a80-47fa-405d-9428-e1999468c4e7" providerId="ADAL" clId="{AE2419D7-879A-44E6-9BAC-AF1DB145F24C}" dt="2024-07-21T02:34:44.812" v="1049" actId="26606"/>
          <ac:spMkLst>
            <pc:docMk/>
            <pc:sldMk cId="3860663427" sldId="258"/>
            <ac:spMk id="47" creationId="{11767E27-DCFE-4AA0-B1A2-E019108D7A3E}"/>
          </ac:spMkLst>
        </pc:spChg>
        <pc:spChg chg="add del">
          <ac:chgData name="Louis Capps" userId="b9056a80-47fa-405d-9428-e1999468c4e7" providerId="ADAL" clId="{AE2419D7-879A-44E6-9BAC-AF1DB145F24C}" dt="2024-07-21T02:35:23.859" v="1062" actId="26606"/>
          <ac:spMkLst>
            <pc:docMk/>
            <pc:sldMk cId="3860663427" sldId="258"/>
            <ac:spMk id="48" creationId="{B2A773CA-28F4-49C2-BFA3-49A5867C7AFB}"/>
          </ac:spMkLst>
        </pc:spChg>
        <pc:spChg chg="add del">
          <ac:chgData name="Louis Capps" userId="b9056a80-47fa-405d-9428-e1999468c4e7" providerId="ADAL" clId="{AE2419D7-879A-44E6-9BAC-AF1DB145F24C}" dt="2024-07-21T02:34:44.812" v="1049" actId="26606"/>
          <ac:spMkLst>
            <pc:docMk/>
            <pc:sldMk cId="3860663427" sldId="258"/>
            <ac:spMk id="49" creationId="{1C61BEF9-DC90-4AC9-8E25-ED5509D7A1DC}"/>
          </ac:spMkLst>
        </pc:spChg>
        <pc:spChg chg="add del">
          <ac:chgData name="Louis Capps" userId="b9056a80-47fa-405d-9428-e1999468c4e7" providerId="ADAL" clId="{AE2419D7-879A-44E6-9BAC-AF1DB145F24C}" dt="2024-07-21T02:34:44.812" v="1049" actId="26606"/>
          <ac:spMkLst>
            <pc:docMk/>
            <pc:sldMk cId="3860663427" sldId="258"/>
            <ac:spMk id="51" creationId="{D64306F4-D304-4F4E-9B08-A8036AF82123}"/>
          </ac:spMkLst>
        </pc:spChg>
        <pc:spChg chg="add del">
          <ac:chgData name="Louis Capps" userId="b9056a80-47fa-405d-9428-e1999468c4e7" providerId="ADAL" clId="{AE2419D7-879A-44E6-9BAC-AF1DB145F24C}" dt="2024-07-21T02:35:23.859" v="1062" actId="26606"/>
          <ac:spMkLst>
            <pc:docMk/>
            <pc:sldMk cId="3860663427" sldId="258"/>
            <ac:spMk id="52" creationId="{3009A16D-868B-4145-BBC6-555098537EC2}"/>
          </ac:spMkLst>
        </pc:spChg>
        <pc:spChg chg="add del">
          <ac:chgData name="Louis Capps" userId="b9056a80-47fa-405d-9428-e1999468c4e7" providerId="ADAL" clId="{AE2419D7-879A-44E6-9BAC-AF1DB145F24C}" dt="2024-07-21T02:35:23.859" v="1062" actId="26606"/>
          <ac:spMkLst>
            <pc:docMk/>
            <pc:sldMk cId="3860663427" sldId="258"/>
            <ac:spMk id="59" creationId="{2DCAE5CF-5D29-4779-83E1-BDB64E4F30E5}"/>
          </ac:spMkLst>
        </pc:spChg>
        <pc:grpChg chg="add del">
          <ac:chgData name="Louis Capps" userId="b9056a80-47fa-405d-9428-e1999468c4e7" providerId="ADAL" clId="{AE2419D7-879A-44E6-9BAC-AF1DB145F24C}" dt="2024-07-21T02:27:45.514" v="918"/>
          <ac:grpSpMkLst>
            <pc:docMk/>
            <pc:sldMk cId="3860663427" sldId="258"/>
            <ac:grpSpMk id="10" creationId="{A80A6E81-6B71-43DF-877B-E964A9A4CB68}"/>
          </ac:grpSpMkLst>
        </pc:grpChg>
        <pc:grpChg chg="add del">
          <ac:chgData name="Louis Capps" userId="b9056a80-47fa-405d-9428-e1999468c4e7" providerId="ADAL" clId="{AE2419D7-879A-44E6-9BAC-AF1DB145F24C}" dt="2024-07-21T02:27:58.896" v="926" actId="26606"/>
          <ac:grpSpMkLst>
            <pc:docMk/>
            <pc:sldMk cId="3860663427" sldId="258"/>
            <ac:grpSpMk id="18" creationId="{5B988D63-FA8B-436C-902E-E5005BC0492F}"/>
          </ac:grpSpMkLst>
        </pc:grpChg>
        <pc:grpChg chg="add del">
          <ac:chgData name="Louis Capps" userId="b9056a80-47fa-405d-9428-e1999468c4e7" providerId="ADAL" clId="{AE2419D7-879A-44E6-9BAC-AF1DB145F24C}" dt="2024-07-21T02:28:00.256" v="928" actId="26606"/>
          <ac:grpSpMkLst>
            <pc:docMk/>
            <pc:sldMk cId="3860663427" sldId="258"/>
            <ac:grpSpMk id="28" creationId="{905A9BAA-B344-45D2-838C-73856C4B15D4}"/>
          </ac:grpSpMkLst>
        </pc:grpChg>
        <pc:graphicFrameChg chg="add del">
          <ac:chgData name="Louis Capps" userId="b9056a80-47fa-405d-9428-e1999468c4e7" providerId="ADAL" clId="{AE2419D7-879A-44E6-9BAC-AF1DB145F24C}" dt="2024-07-21T02:27:56.597" v="922" actId="26606"/>
          <ac:graphicFrameMkLst>
            <pc:docMk/>
            <pc:sldMk cId="3860663427" sldId="258"/>
            <ac:graphicFrameMk id="5" creationId="{EFDBECBB-E436-EEFE-9B57-ADF8F0452874}"/>
          </ac:graphicFrameMkLst>
        </pc:graphicFrameChg>
        <pc:graphicFrameChg chg="add del">
          <ac:chgData name="Louis Capps" userId="b9056a80-47fa-405d-9428-e1999468c4e7" providerId="ADAL" clId="{AE2419D7-879A-44E6-9BAC-AF1DB145F24C}" dt="2024-07-21T02:27:57.857" v="924" actId="26606"/>
          <ac:graphicFrameMkLst>
            <pc:docMk/>
            <pc:sldMk cId="3860663427" sldId="258"/>
            <ac:graphicFrameMk id="16" creationId="{AA7B9F43-A591-2038-3CCC-47C67818CA55}"/>
          </ac:graphicFrameMkLst>
        </pc:graphicFrameChg>
        <pc:graphicFrameChg chg="add del">
          <ac:chgData name="Louis Capps" userId="b9056a80-47fa-405d-9428-e1999468c4e7" providerId="ADAL" clId="{AE2419D7-879A-44E6-9BAC-AF1DB145F24C}" dt="2024-07-21T02:23:53.241" v="701" actId="26606"/>
          <ac:graphicFrameMkLst>
            <pc:docMk/>
            <pc:sldMk cId="3860663427" sldId="258"/>
            <ac:graphicFrameMk id="17" creationId="{56FD7A66-BAAF-3446-185D-2C4B6BA44AEA}"/>
          </ac:graphicFrameMkLst>
        </pc:graphicFrameChg>
        <pc:graphicFrameChg chg="add del">
          <ac:chgData name="Louis Capps" userId="b9056a80-47fa-405d-9428-e1999468c4e7" providerId="ADAL" clId="{AE2419D7-879A-44E6-9BAC-AF1DB145F24C}" dt="2024-07-21T02:23:54.553" v="703" actId="26606"/>
          <ac:graphicFrameMkLst>
            <pc:docMk/>
            <pc:sldMk cId="3860663427" sldId="258"/>
            <ac:graphicFrameMk id="19" creationId="{E4ADB999-5500-4D1A-7268-4ABFB6BF5862}"/>
          </ac:graphicFrameMkLst>
        </pc:graphicFrameChg>
        <pc:graphicFrameChg chg="add del">
          <ac:chgData name="Louis Capps" userId="b9056a80-47fa-405d-9428-e1999468c4e7" providerId="ADAL" clId="{AE2419D7-879A-44E6-9BAC-AF1DB145F24C}" dt="2024-07-21T02:24:49.793" v="718" actId="26606"/>
          <ac:graphicFrameMkLst>
            <pc:docMk/>
            <pc:sldMk cId="3860663427" sldId="258"/>
            <ac:graphicFrameMk id="21" creationId="{56FD7A66-BAAF-3446-185D-2C4B6BA44AEA}"/>
          </ac:graphicFrameMkLst>
        </pc:graphicFrameChg>
        <pc:graphicFrameChg chg="add del">
          <ac:chgData name="Louis Capps" userId="b9056a80-47fa-405d-9428-e1999468c4e7" providerId="ADAL" clId="{AE2419D7-879A-44E6-9BAC-AF1DB145F24C}" dt="2024-07-21T02:28:02.669" v="930" actId="26606"/>
          <ac:graphicFrameMkLst>
            <pc:docMk/>
            <pc:sldMk cId="3860663427" sldId="258"/>
            <ac:graphicFrameMk id="36" creationId="{BE3B587E-43BE-D9B9-9DDE-F6DD7FD89F91}"/>
          </ac:graphicFrameMkLst>
        </pc:graphicFrameChg>
        <pc:graphicFrameChg chg="add mod modGraphic">
          <ac:chgData name="Louis Capps" userId="b9056a80-47fa-405d-9428-e1999468c4e7" providerId="ADAL" clId="{AE2419D7-879A-44E6-9BAC-AF1DB145F24C}" dt="2024-07-21T02:35:58.290" v="1070" actId="20577"/>
          <ac:graphicFrameMkLst>
            <pc:docMk/>
            <pc:sldMk cId="3860663427" sldId="258"/>
            <ac:graphicFrameMk id="38" creationId="{3F77DCF2-FF0B-D31A-91FE-B6EEF636E1FF}"/>
          </ac:graphicFrameMkLst>
        </pc:graphicFrameChg>
        <pc:picChg chg="add del">
          <ac:chgData name="Louis Capps" userId="b9056a80-47fa-405d-9428-e1999468c4e7" providerId="ADAL" clId="{AE2419D7-879A-44E6-9BAC-AF1DB145F24C}" dt="2024-07-21T02:27:57.857" v="924" actId="26606"/>
          <ac:picMkLst>
            <pc:docMk/>
            <pc:sldMk cId="3860663427" sldId="258"/>
            <ac:picMk id="11" creationId="{842DB508-57AC-4491-A95B-0A00DE260814}"/>
          </ac:picMkLst>
        </pc:picChg>
        <pc:picChg chg="add del">
          <ac:chgData name="Louis Capps" userId="b9056a80-47fa-405d-9428-e1999468c4e7" providerId="ADAL" clId="{AE2419D7-879A-44E6-9BAC-AF1DB145F24C}" dt="2024-07-21T02:27:57.857" v="924" actId="26606"/>
          <ac:picMkLst>
            <pc:docMk/>
            <pc:sldMk cId="3860663427" sldId="258"/>
            <ac:picMk id="12" creationId="{8FACC571-ABDB-4C1F-8A8B-53E362E11388}"/>
          </ac:picMkLst>
        </pc:picChg>
        <pc:picChg chg="add del">
          <ac:chgData name="Louis Capps" userId="b9056a80-47fa-405d-9428-e1999468c4e7" providerId="ADAL" clId="{AE2419D7-879A-44E6-9BAC-AF1DB145F24C}" dt="2024-07-21T02:27:57.857" v="924" actId="26606"/>
          <ac:picMkLst>
            <pc:docMk/>
            <pc:sldMk cId="3860663427" sldId="258"/>
            <ac:picMk id="14" creationId="{F486E5BD-1557-41D9-A119-D5F62647ABB1}"/>
          </ac:picMkLst>
        </pc:picChg>
        <pc:picChg chg="add del">
          <ac:chgData name="Louis Capps" userId="b9056a80-47fa-405d-9428-e1999468c4e7" providerId="ADAL" clId="{AE2419D7-879A-44E6-9BAC-AF1DB145F24C}" dt="2024-07-21T02:27:58.896" v="926" actId="26606"/>
          <ac:picMkLst>
            <pc:docMk/>
            <pc:sldMk cId="3860663427" sldId="258"/>
            <ac:picMk id="23" creationId="{E759DF29-889B-D46D-DC64-E4F900C6D26E}"/>
          </ac:picMkLst>
        </pc:picChg>
        <pc:picChg chg="add del">
          <ac:chgData name="Louis Capps" userId="b9056a80-47fa-405d-9428-e1999468c4e7" providerId="ADAL" clId="{AE2419D7-879A-44E6-9BAC-AF1DB145F24C}" dt="2024-07-21T02:27:58.896" v="926" actId="26606"/>
          <ac:picMkLst>
            <pc:docMk/>
            <pc:sldMk cId="3860663427" sldId="258"/>
            <ac:picMk id="25" creationId="{78976801-4346-4636-BA62-265C81DFE7C4}"/>
          </ac:picMkLst>
        </pc:picChg>
        <pc:picChg chg="add del">
          <ac:chgData name="Louis Capps" userId="b9056a80-47fa-405d-9428-e1999468c4e7" providerId="ADAL" clId="{AE2419D7-879A-44E6-9BAC-AF1DB145F24C}" dt="2024-07-21T02:28:00.256" v="928" actId="26606"/>
          <ac:picMkLst>
            <pc:docMk/>
            <pc:sldMk cId="3860663427" sldId="258"/>
            <ac:picMk id="31" creationId="{87E1B52A-64BF-A7A8-0682-4039FA408B91}"/>
          </ac:picMkLst>
        </pc:picChg>
        <pc:picChg chg="add del">
          <ac:chgData name="Louis Capps" userId="b9056a80-47fa-405d-9428-e1999468c4e7" providerId="ADAL" clId="{AE2419D7-879A-44E6-9BAC-AF1DB145F24C}" dt="2024-07-21T02:28:00.256" v="928" actId="26606"/>
          <ac:picMkLst>
            <pc:docMk/>
            <pc:sldMk cId="3860663427" sldId="258"/>
            <ac:picMk id="33" creationId="{025C7952-5703-489E-8DBD-F2EFAC8EEB05}"/>
          </ac:picMkLst>
        </pc:picChg>
        <pc:picChg chg="add del">
          <ac:chgData name="Louis Capps" userId="b9056a80-47fa-405d-9428-e1999468c4e7" providerId="ADAL" clId="{AE2419D7-879A-44E6-9BAC-AF1DB145F24C}" dt="2024-07-21T02:35:33.075" v="1063" actId="26606"/>
          <ac:picMkLst>
            <pc:docMk/>
            <pc:sldMk cId="3860663427" sldId="258"/>
            <ac:picMk id="41" creationId="{5D7C72BA-4476-4E4B-BC37-9A75FD0C5951}"/>
          </ac:picMkLst>
        </pc:picChg>
        <pc:picChg chg="add del">
          <ac:chgData name="Louis Capps" userId="b9056a80-47fa-405d-9428-e1999468c4e7" providerId="ADAL" clId="{AE2419D7-879A-44E6-9BAC-AF1DB145F24C}" dt="2024-07-21T02:35:33.075" v="1063" actId="26606"/>
          <ac:picMkLst>
            <pc:docMk/>
            <pc:sldMk cId="3860663427" sldId="258"/>
            <ac:picMk id="44" creationId="{3992EB33-38E1-4175-8EE2-9BB8CC159C7B}"/>
          </ac:picMkLst>
        </pc:picChg>
        <pc:picChg chg="add del">
          <ac:chgData name="Louis Capps" userId="b9056a80-47fa-405d-9428-e1999468c4e7" providerId="ADAL" clId="{AE2419D7-879A-44E6-9BAC-AF1DB145F24C}" dt="2024-07-21T02:34:44.812" v="1049" actId="26606"/>
          <ac:picMkLst>
            <pc:docMk/>
            <pc:sldMk cId="3860663427" sldId="258"/>
            <ac:picMk id="45" creationId="{842DB508-57AC-4491-A95B-0A00DE260814}"/>
          </ac:picMkLst>
        </pc:picChg>
        <pc:picChg chg="add del">
          <ac:chgData name="Louis Capps" userId="b9056a80-47fa-405d-9428-e1999468c4e7" providerId="ADAL" clId="{AE2419D7-879A-44E6-9BAC-AF1DB145F24C}" dt="2024-07-21T02:35:23.859" v="1062" actId="26606"/>
          <ac:picMkLst>
            <pc:docMk/>
            <pc:sldMk cId="3860663427" sldId="258"/>
            <ac:picMk id="50" creationId="{5D7C72BA-4476-4E4B-BC37-9A75FD0C5951}"/>
          </ac:picMkLst>
        </pc:picChg>
        <pc:picChg chg="add del">
          <ac:chgData name="Louis Capps" userId="b9056a80-47fa-405d-9428-e1999468c4e7" providerId="ADAL" clId="{AE2419D7-879A-44E6-9BAC-AF1DB145F24C}" dt="2024-07-21T02:34:44.812" v="1049" actId="26606"/>
          <ac:picMkLst>
            <pc:docMk/>
            <pc:sldMk cId="3860663427" sldId="258"/>
            <ac:picMk id="53" creationId="{8FACC571-ABDB-4C1F-8A8B-53E362E11388}"/>
          </ac:picMkLst>
        </pc:picChg>
        <pc:picChg chg="add del">
          <ac:chgData name="Louis Capps" userId="b9056a80-47fa-405d-9428-e1999468c4e7" providerId="ADAL" clId="{AE2419D7-879A-44E6-9BAC-AF1DB145F24C}" dt="2024-07-21T02:34:44.812" v="1049" actId="26606"/>
          <ac:picMkLst>
            <pc:docMk/>
            <pc:sldMk cId="3860663427" sldId="258"/>
            <ac:picMk id="55" creationId="{F486E5BD-1557-41D9-A119-D5F62647ABB1}"/>
          </ac:picMkLst>
        </pc:picChg>
        <pc:picChg chg="add del">
          <ac:chgData name="Louis Capps" userId="b9056a80-47fa-405d-9428-e1999468c4e7" providerId="ADAL" clId="{AE2419D7-879A-44E6-9BAC-AF1DB145F24C}" dt="2024-07-21T02:35:23.859" v="1062" actId="26606"/>
          <ac:picMkLst>
            <pc:docMk/>
            <pc:sldMk cId="3860663427" sldId="258"/>
            <ac:picMk id="57" creationId="{3992EB33-38E1-4175-8EE2-9BB8CC159C7B}"/>
          </ac:picMkLst>
        </pc:picChg>
      </pc:sldChg>
      <pc:sldChg chg="addSp delSp modSp new mod setBg delDesignElem">
        <pc:chgData name="Louis Capps" userId="b9056a80-47fa-405d-9428-e1999468c4e7" providerId="ADAL" clId="{AE2419D7-879A-44E6-9BAC-AF1DB145F24C}" dt="2024-07-21T04:04:38.259" v="1694"/>
        <pc:sldMkLst>
          <pc:docMk/>
          <pc:sldMk cId="3614591128" sldId="259"/>
        </pc:sldMkLst>
        <pc:spChg chg="mod">
          <ac:chgData name="Louis Capps" userId="b9056a80-47fa-405d-9428-e1999468c4e7" providerId="ADAL" clId="{AE2419D7-879A-44E6-9BAC-AF1DB145F24C}" dt="2024-07-21T04:04:38.259" v="1694"/>
          <ac:spMkLst>
            <pc:docMk/>
            <pc:sldMk cId="3614591128" sldId="259"/>
            <ac:spMk id="2" creationId="{BC426B2F-2242-A6BB-91EA-E6061BB008E0}"/>
          </ac:spMkLst>
        </pc:spChg>
        <pc:spChg chg="add del mod">
          <ac:chgData name="Louis Capps" userId="b9056a80-47fa-405d-9428-e1999468c4e7" providerId="ADAL" clId="{AE2419D7-879A-44E6-9BAC-AF1DB145F24C}" dt="2024-07-21T02:31:19.710" v="1045" actId="26606"/>
          <ac:spMkLst>
            <pc:docMk/>
            <pc:sldMk cId="3614591128" sldId="259"/>
            <ac:spMk id="3" creationId="{B94FDA18-97AC-D150-4E5C-D8B97A5E17DE}"/>
          </ac:spMkLst>
        </pc:spChg>
        <pc:spChg chg="add del">
          <ac:chgData name="Louis Capps" userId="b9056a80-47fa-405d-9428-e1999468c4e7" providerId="ADAL" clId="{AE2419D7-879A-44E6-9BAC-AF1DB145F24C}" dt="2024-07-21T02:24:50.101" v="719" actId="26606"/>
          <ac:spMkLst>
            <pc:docMk/>
            <pc:sldMk cId="3614591128" sldId="259"/>
            <ac:spMk id="8" creationId="{CADF2543-1B6F-4FBC-A7AF-53A0430E05AB}"/>
          </ac:spMkLst>
        </pc:spChg>
        <pc:spChg chg="add del">
          <ac:chgData name="Louis Capps" userId="b9056a80-47fa-405d-9428-e1999468c4e7" providerId="ADAL" clId="{AE2419D7-879A-44E6-9BAC-AF1DB145F24C}" dt="2024-07-21T02:31:28.934" v="1046" actId="26606"/>
          <ac:spMkLst>
            <pc:docMk/>
            <pc:sldMk cId="3614591128" sldId="259"/>
            <ac:spMk id="9" creationId="{B2A773CA-28F4-49C2-BFA3-49A5867C7AFB}"/>
          </ac:spMkLst>
        </pc:spChg>
        <pc:spChg chg="add del">
          <ac:chgData name="Louis Capps" userId="b9056a80-47fa-405d-9428-e1999468c4e7" providerId="ADAL" clId="{AE2419D7-879A-44E6-9BAC-AF1DB145F24C}" dt="2024-07-21T02:31:28.934" v="1046" actId="26606"/>
          <ac:spMkLst>
            <pc:docMk/>
            <pc:sldMk cId="3614591128" sldId="259"/>
            <ac:spMk id="13" creationId="{3009A16D-868B-4145-BBC6-555098537EC2}"/>
          </ac:spMkLst>
        </pc:spChg>
        <pc:spChg chg="add del">
          <ac:chgData name="Louis Capps" userId="b9056a80-47fa-405d-9428-e1999468c4e7" providerId="ADAL" clId="{AE2419D7-879A-44E6-9BAC-AF1DB145F24C}" dt="2024-07-21T02:31:28.934" v="1046" actId="26606"/>
          <ac:spMkLst>
            <pc:docMk/>
            <pc:sldMk cId="3614591128" sldId="259"/>
            <ac:spMk id="17" creationId="{2DCAE5CF-5D29-4779-83E1-BDB64E4F30E5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3614591128" sldId="259"/>
            <ac:spMk id="19" creationId="{5CCD89DF-A084-43AD-9824-83BBBFC81EA5}"/>
          </ac:spMkLst>
        </pc:spChg>
        <pc:spChg chg="add del">
          <ac:chgData name="Louis Capps" userId="b9056a80-47fa-405d-9428-e1999468c4e7" providerId="ADAL" clId="{AE2419D7-879A-44E6-9BAC-AF1DB145F24C}" dt="2024-07-21T02:24:49.672" v="717" actId="26606"/>
          <ac:spMkLst>
            <pc:docMk/>
            <pc:sldMk cId="3614591128" sldId="259"/>
            <ac:spMk id="20" creationId="{CADF2543-1B6F-4FBC-A7AF-53A0430E05AB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3614591128" sldId="259"/>
            <ac:spMk id="26" creationId="{11767E27-DCFE-4AA0-B1A2-E019108D7A3E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3614591128" sldId="259"/>
            <ac:spMk id="28" creationId="{1C61BEF9-DC90-4AC9-8E25-ED5509D7A1DC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3614591128" sldId="259"/>
            <ac:spMk id="30" creationId="{D64306F4-D304-4F4E-9B08-A8036AF82123}"/>
          </ac:spMkLst>
        </pc:spChg>
        <pc:grpChg chg="add del">
          <ac:chgData name="Louis Capps" userId="b9056a80-47fa-405d-9428-e1999468c4e7" providerId="ADAL" clId="{AE2419D7-879A-44E6-9BAC-AF1DB145F24C}" dt="2024-07-21T02:24:50.101" v="719" actId="26606"/>
          <ac:grpSpMkLst>
            <pc:docMk/>
            <pc:sldMk cId="3614591128" sldId="259"/>
            <ac:grpSpMk id="10" creationId="{A80A6E81-6B71-43DF-877B-E964A9A4CB68}"/>
          </ac:grpSpMkLst>
        </pc:grpChg>
        <pc:grpChg chg="add del">
          <ac:chgData name="Louis Capps" userId="b9056a80-47fa-405d-9428-e1999468c4e7" providerId="ADAL" clId="{AE2419D7-879A-44E6-9BAC-AF1DB145F24C}" dt="2024-07-21T02:24:49.672" v="717" actId="26606"/>
          <ac:grpSpMkLst>
            <pc:docMk/>
            <pc:sldMk cId="3614591128" sldId="259"/>
            <ac:grpSpMk id="22" creationId="{A80A6E81-6B71-43DF-877B-E964A9A4CB68}"/>
          </ac:grpSpMkLst>
        </pc:grpChg>
        <pc:graphicFrameChg chg="add del mod modGraphic">
          <ac:chgData name="Louis Capps" userId="b9056a80-47fa-405d-9428-e1999468c4e7" providerId="ADAL" clId="{AE2419D7-879A-44E6-9BAC-AF1DB145F24C}" dt="2024-07-21T02:37:04.155" v="1073" actId="26606"/>
          <ac:graphicFrameMkLst>
            <pc:docMk/>
            <pc:sldMk cId="3614591128" sldId="259"/>
            <ac:graphicFrameMk id="5" creationId="{BF7AFCDC-64D4-0875-60F7-5D66D196DB2C}"/>
          </ac:graphicFrameMkLst>
        </pc:graphicFrameChg>
        <pc:graphicFrameChg chg="add del">
          <ac:chgData name="Louis Capps" userId="b9056a80-47fa-405d-9428-e1999468c4e7" providerId="ADAL" clId="{AE2419D7-879A-44E6-9BAC-AF1DB145F24C}" dt="2024-07-21T02:24:10.741" v="707" actId="26606"/>
          <ac:graphicFrameMkLst>
            <pc:docMk/>
            <pc:sldMk cId="3614591128" sldId="259"/>
            <ac:graphicFrameMk id="29" creationId="{8C54030B-58E1-154D-F25D-80A2187F1A21}"/>
          </ac:graphicFrameMkLst>
        </pc:graphicFrameChg>
        <pc:graphicFrameChg chg="add del">
          <ac:chgData name="Louis Capps" userId="b9056a80-47fa-405d-9428-e1999468c4e7" providerId="ADAL" clId="{AE2419D7-879A-44E6-9BAC-AF1DB145F24C}" dt="2024-07-21T02:36:35.803" v="1072" actId="26606"/>
          <ac:graphicFrameMkLst>
            <pc:docMk/>
            <pc:sldMk cId="3614591128" sldId="259"/>
            <ac:graphicFrameMk id="36" creationId="{A5625C8E-741A-51D8-8C46-D1DA6BE26CA9}"/>
          </ac:graphicFrameMkLst>
        </pc:graphicFrameChg>
        <pc:graphicFrameChg chg="add mod">
          <ac:chgData name="Louis Capps" userId="b9056a80-47fa-405d-9428-e1999468c4e7" providerId="ADAL" clId="{AE2419D7-879A-44E6-9BAC-AF1DB145F24C}" dt="2024-07-21T02:39:00.592" v="1148" actId="122"/>
          <ac:graphicFrameMkLst>
            <pc:docMk/>
            <pc:sldMk cId="3614591128" sldId="259"/>
            <ac:graphicFrameMk id="37" creationId="{A5625C8E-741A-51D8-8C46-D1DA6BE26CA9}"/>
          </ac:graphicFrameMkLst>
        </pc:graphicFrameChg>
        <pc:picChg chg="add del">
          <ac:chgData name="Louis Capps" userId="b9056a80-47fa-405d-9428-e1999468c4e7" providerId="ADAL" clId="{AE2419D7-879A-44E6-9BAC-AF1DB145F24C}" dt="2024-07-21T02:31:28.934" v="1046" actId="26606"/>
          <ac:picMkLst>
            <pc:docMk/>
            <pc:sldMk cId="3614591128" sldId="259"/>
            <ac:picMk id="11" creationId="{5D7C72BA-4476-4E4B-BC37-9A75FD0C5951}"/>
          </ac:picMkLst>
        </pc:picChg>
        <pc:picChg chg="add del">
          <ac:chgData name="Louis Capps" userId="b9056a80-47fa-405d-9428-e1999468c4e7" providerId="ADAL" clId="{AE2419D7-879A-44E6-9BAC-AF1DB145F24C}" dt="2024-07-21T02:31:28.934" v="1046" actId="26606"/>
          <ac:picMkLst>
            <pc:docMk/>
            <pc:sldMk cId="3614591128" sldId="259"/>
            <ac:picMk id="15" creationId="{3992EB33-38E1-4175-8EE2-9BB8CC159C7B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3614591128" sldId="259"/>
            <ac:picMk id="24" creationId="{842DB508-57AC-4491-A95B-0A00DE260814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3614591128" sldId="259"/>
            <ac:picMk id="32" creationId="{8FACC571-ABDB-4C1F-8A8B-53E362E11388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3614591128" sldId="259"/>
            <ac:picMk id="34" creationId="{F486E5BD-1557-41D9-A119-D5F62647ABB1}"/>
          </ac:picMkLst>
        </pc:picChg>
      </pc:sldChg>
      <pc:sldChg chg="addSp delSp modSp new mod setBg">
        <pc:chgData name="Louis Capps" userId="b9056a80-47fa-405d-9428-e1999468c4e7" providerId="ADAL" clId="{AE2419D7-879A-44E6-9BAC-AF1DB145F24C}" dt="2024-07-21T04:04:38.259" v="1694"/>
        <pc:sldMkLst>
          <pc:docMk/>
          <pc:sldMk cId="2265228946" sldId="260"/>
        </pc:sldMkLst>
        <pc:spChg chg="mod">
          <ac:chgData name="Louis Capps" userId="b9056a80-47fa-405d-9428-e1999468c4e7" providerId="ADAL" clId="{AE2419D7-879A-44E6-9BAC-AF1DB145F24C}" dt="2024-07-21T04:04:38.259" v="1694"/>
          <ac:spMkLst>
            <pc:docMk/>
            <pc:sldMk cId="2265228946" sldId="260"/>
            <ac:spMk id="2" creationId="{223E2AF3-C4D5-FE20-90AF-BA32A9A7E7AD}"/>
          </ac:spMkLst>
        </pc:spChg>
        <pc:spChg chg="add del mod">
          <ac:chgData name="Louis Capps" userId="b9056a80-47fa-405d-9428-e1999468c4e7" providerId="ADAL" clId="{AE2419D7-879A-44E6-9BAC-AF1DB145F24C}" dt="2024-07-21T03:27:51.899" v="1331" actId="26606"/>
          <ac:spMkLst>
            <pc:docMk/>
            <pc:sldMk cId="2265228946" sldId="260"/>
            <ac:spMk id="3" creationId="{59FCAD7C-9D1D-DAFA-8F3F-AEA47238C998}"/>
          </ac:spMkLst>
        </pc:spChg>
        <pc:spChg chg="add del">
          <ac:chgData name="Louis Capps" userId="b9056a80-47fa-405d-9428-e1999468c4e7" providerId="ADAL" clId="{AE2419D7-879A-44E6-9BAC-AF1DB145F24C}" dt="2024-07-21T03:26:54.698" v="1321" actId="26606"/>
          <ac:spMkLst>
            <pc:docMk/>
            <pc:sldMk cId="2265228946" sldId="260"/>
            <ac:spMk id="9" creationId="{B2A773CA-28F4-49C2-BFA3-49A5867C7AFB}"/>
          </ac:spMkLst>
        </pc:spChg>
        <pc:spChg chg="add del">
          <ac:chgData name="Louis Capps" userId="b9056a80-47fa-405d-9428-e1999468c4e7" providerId="ADAL" clId="{AE2419D7-879A-44E6-9BAC-AF1DB145F24C}" dt="2024-07-21T03:27:07.822" v="1323" actId="26606"/>
          <ac:spMkLst>
            <pc:docMk/>
            <pc:sldMk cId="2265228946" sldId="260"/>
            <ac:spMk id="10" creationId="{C610D2AE-07EF-436A-9755-AA8DF4B933A4}"/>
          </ac:spMkLst>
        </pc:spChg>
        <pc:spChg chg="add del">
          <ac:chgData name="Louis Capps" userId="b9056a80-47fa-405d-9428-e1999468c4e7" providerId="ADAL" clId="{AE2419D7-879A-44E6-9BAC-AF1DB145F24C}" dt="2024-07-21T03:26:54.698" v="1321" actId="26606"/>
          <ac:spMkLst>
            <pc:docMk/>
            <pc:sldMk cId="2265228946" sldId="260"/>
            <ac:spMk id="13" creationId="{3009A16D-868B-4145-BBC6-555098537EC2}"/>
          </ac:spMkLst>
        </pc:spChg>
        <pc:spChg chg="add del">
          <ac:chgData name="Louis Capps" userId="b9056a80-47fa-405d-9428-e1999468c4e7" providerId="ADAL" clId="{AE2419D7-879A-44E6-9BAC-AF1DB145F24C}" dt="2024-07-21T03:27:07.822" v="1323" actId="26606"/>
          <ac:spMkLst>
            <pc:docMk/>
            <pc:sldMk cId="2265228946" sldId="260"/>
            <ac:spMk id="14" creationId="{CF2D8AD5-434A-4C0E-9F5B-C1AFD645F364}"/>
          </ac:spMkLst>
        </pc:spChg>
        <pc:spChg chg="add del">
          <ac:chgData name="Louis Capps" userId="b9056a80-47fa-405d-9428-e1999468c4e7" providerId="ADAL" clId="{AE2419D7-879A-44E6-9BAC-AF1DB145F24C}" dt="2024-07-21T03:26:54.698" v="1321" actId="26606"/>
          <ac:spMkLst>
            <pc:docMk/>
            <pc:sldMk cId="2265228946" sldId="260"/>
            <ac:spMk id="17" creationId="{2DCAE5CF-5D29-4779-83E1-BDB64E4F30E5}"/>
          </ac:spMkLst>
        </pc:spChg>
        <pc:graphicFrameChg chg="add del">
          <ac:chgData name="Louis Capps" userId="b9056a80-47fa-405d-9428-e1999468c4e7" providerId="ADAL" clId="{AE2419D7-879A-44E6-9BAC-AF1DB145F24C}" dt="2024-07-21T03:26:54.698" v="1321" actId="26606"/>
          <ac:graphicFrameMkLst>
            <pc:docMk/>
            <pc:sldMk cId="2265228946" sldId="260"/>
            <ac:graphicFrameMk id="5" creationId="{C475A8A5-F109-BBCD-61FB-DAB9CC9CB9C7}"/>
          </ac:graphicFrameMkLst>
        </pc:graphicFrameChg>
        <pc:graphicFrameChg chg="add del mod">
          <ac:chgData name="Louis Capps" userId="b9056a80-47fa-405d-9428-e1999468c4e7" providerId="ADAL" clId="{AE2419D7-879A-44E6-9BAC-AF1DB145F24C}" dt="2024-07-21T03:28:33.500" v="1334" actId="27957"/>
          <ac:graphicFrameMkLst>
            <pc:docMk/>
            <pc:sldMk cId="2265228946" sldId="260"/>
            <ac:graphicFrameMk id="6" creationId="{AFCCAF52-DD35-CA7F-1432-3ADD5D5E45ED}"/>
          </ac:graphicFrameMkLst>
        </pc:graphicFrameChg>
        <pc:picChg chg="add del">
          <ac:chgData name="Louis Capps" userId="b9056a80-47fa-405d-9428-e1999468c4e7" providerId="ADAL" clId="{AE2419D7-879A-44E6-9BAC-AF1DB145F24C}" dt="2024-07-21T03:27:07.822" v="1323" actId="26606"/>
          <ac:picMkLst>
            <pc:docMk/>
            <pc:sldMk cId="2265228946" sldId="260"/>
            <ac:picMk id="7" creationId="{0D7B4185-2A93-1C9A-0B60-65BCB64B171F}"/>
          </ac:picMkLst>
        </pc:picChg>
        <pc:picChg chg="add del">
          <ac:chgData name="Louis Capps" userId="b9056a80-47fa-405d-9428-e1999468c4e7" providerId="ADAL" clId="{AE2419D7-879A-44E6-9BAC-AF1DB145F24C}" dt="2024-07-21T03:26:54.698" v="1321" actId="26606"/>
          <ac:picMkLst>
            <pc:docMk/>
            <pc:sldMk cId="2265228946" sldId="260"/>
            <ac:picMk id="11" creationId="{5D7C72BA-4476-4E4B-BC37-9A75FD0C5951}"/>
          </ac:picMkLst>
        </pc:picChg>
        <pc:picChg chg="add del">
          <ac:chgData name="Louis Capps" userId="b9056a80-47fa-405d-9428-e1999468c4e7" providerId="ADAL" clId="{AE2419D7-879A-44E6-9BAC-AF1DB145F24C}" dt="2024-07-21T03:27:07.822" v="1323" actId="26606"/>
          <ac:picMkLst>
            <pc:docMk/>
            <pc:sldMk cId="2265228946" sldId="260"/>
            <ac:picMk id="12" creationId="{6CACDD17-9043-46DF-882D-420365B79C18}"/>
          </ac:picMkLst>
        </pc:picChg>
        <pc:picChg chg="add del">
          <ac:chgData name="Louis Capps" userId="b9056a80-47fa-405d-9428-e1999468c4e7" providerId="ADAL" clId="{AE2419D7-879A-44E6-9BAC-AF1DB145F24C}" dt="2024-07-21T03:26:54.698" v="1321" actId="26606"/>
          <ac:picMkLst>
            <pc:docMk/>
            <pc:sldMk cId="2265228946" sldId="260"/>
            <ac:picMk id="15" creationId="{3992EB33-38E1-4175-8EE2-9BB8CC159C7B}"/>
          </ac:picMkLst>
        </pc:picChg>
        <pc:picChg chg="add del">
          <ac:chgData name="Louis Capps" userId="b9056a80-47fa-405d-9428-e1999468c4e7" providerId="ADAL" clId="{AE2419D7-879A-44E6-9BAC-AF1DB145F24C}" dt="2024-07-21T03:27:07.822" v="1323" actId="26606"/>
          <ac:picMkLst>
            <pc:docMk/>
            <pc:sldMk cId="2265228946" sldId="260"/>
            <ac:picMk id="16" creationId="{E92B246D-47CC-40F8-8DE7-B65D409E945E}"/>
          </ac:picMkLst>
        </pc:picChg>
      </pc:sldChg>
      <pc:sldChg chg="addSp delSp modSp new mod setBg">
        <pc:chgData name="Louis Capps" userId="b9056a80-47fa-405d-9428-e1999468c4e7" providerId="ADAL" clId="{AE2419D7-879A-44E6-9BAC-AF1DB145F24C}" dt="2024-07-21T04:09:28.253" v="2044"/>
        <pc:sldMkLst>
          <pc:docMk/>
          <pc:sldMk cId="4091089114" sldId="261"/>
        </pc:sldMkLst>
        <pc:spChg chg="mod">
          <ac:chgData name="Louis Capps" userId="b9056a80-47fa-405d-9428-e1999468c4e7" providerId="ADAL" clId="{AE2419D7-879A-44E6-9BAC-AF1DB145F24C}" dt="2024-07-21T04:08:33.045" v="2041" actId="26606"/>
          <ac:spMkLst>
            <pc:docMk/>
            <pc:sldMk cId="4091089114" sldId="261"/>
            <ac:spMk id="2" creationId="{32213FC7-AAE9-14DB-29BA-4EB92A5B021A}"/>
          </ac:spMkLst>
        </pc:spChg>
        <pc:spChg chg="del mod">
          <ac:chgData name="Louis Capps" userId="b9056a80-47fa-405d-9428-e1999468c4e7" providerId="ADAL" clId="{AE2419D7-879A-44E6-9BAC-AF1DB145F24C}" dt="2024-07-21T04:04:55.004" v="1701" actId="26606"/>
          <ac:spMkLst>
            <pc:docMk/>
            <pc:sldMk cId="4091089114" sldId="261"/>
            <ac:spMk id="3" creationId="{389275D2-2300-ACCB-1F39-634ABD60BC08}"/>
          </ac:spMkLst>
        </pc:spChg>
        <pc:spChg chg="add del">
          <ac:chgData name="Louis Capps" userId="b9056a80-47fa-405d-9428-e1999468c4e7" providerId="ADAL" clId="{AE2419D7-879A-44E6-9BAC-AF1DB145F24C}" dt="2024-07-21T04:05:15.424" v="1706" actId="26606"/>
          <ac:spMkLst>
            <pc:docMk/>
            <pc:sldMk cId="4091089114" sldId="261"/>
            <ac:spMk id="8" creationId="{CDBCB3D0-62EC-4D8A-A9E7-991AF662DC1B}"/>
          </ac:spMkLst>
        </pc:spChg>
        <pc:spChg chg="add del">
          <ac:chgData name="Louis Capps" userId="b9056a80-47fa-405d-9428-e1999468c4e7" providerId="ADAL" clId="{AE2419D7-879A-44E6-9BAC-AF1DB145F24C}" dt="2024-07-21T04:04:24.884" v="1686" actId="26606"/>
          <ac:spMkLst>
            <pc:docMk/>
            <pc:sldMk cId="4091089114" sldId="261"/>
            <ac:spMk id="10" creationId="{C610D2AE-07EF-436A-9755-AA8DF4B933A4}"/>
          </ac:spMkLst>
        </pc:spChg>
        <pc:spChg chg="add del">
          <ac:chgData name="Louis Capps" userId="b9056a80-47fa-405d-9428-e1999468c4e7" providerId="ADAL" clId="{AE2419D7-879A-44E6-9BAC-AF1DB145F24C}" dt="2024-07-21T04:05:15.424" v="1706" actId="26606"/>
          <ac:spMkLst>
            <pc:docMk/>
            <pc:sldMk cId="4091089114" sldId="261"/>
            <ac:spMk id="11" creationId="{A890917F-0A64-4C0A-91F8-E4F6BE6AB857}"/>
          </ac:spMkLst>
        </pc:spChg>
        <pc:spChg chg="add del">
          <ac:chgData name="Louis Capps" userId="b9056a80-47fa-405d-9428-e1999468c4e7" providerId="ADAL" clId="{AE2419D7-879A-44E6-9BAC-AF1DB145F24C}" dt="2024-07-21T04:04:24.884" v="1686" actId="26606"/>
          <ac:spMkLst>
            <pc:docMk/>
            <pc:sldMk cId="4091089114" sldId="261"/>
            <ac:spMk id="14" creationId="{CF2D8AD5-434A-4C0E-9F5B-C1AFD645F364}"/>
          </ac:spMkLst>
        </pc:spChg>
        <pc:spChg chg="add del">
          <ac:chgData name="Louis Capps" userId="b9056a80-47fa-405d-9428-e1999468c4e7" providerId="ADAL" clId="{AE2419D7-879A-44E6-9BAC-AF1DB145F24C}" dt="2024-07-21T04:08:31.506" v="2039" actId="26606"/>
          <ac:spMkLst>
            <pc:docMk/>
            <pc:sldMk cId="4091089114" sldId="261"/>
            <ac:spMk id="15" creationId="{B2A773CA-28F4-49C2-BFA3-49A5867C7AFB}"/>
          </ac:spMkLst>
        </pc:spChg>
        <pc:spChg chg="add del">
          <ac:chgData name="Louis Capps" userId="b9056a80-47fa-405d-9428-e1999468c4e7" providerId="ADAL" clId="{AE2419D7-879A-44E6-9BAC-AF1DB145F24C}" dt="2024-07-21T04:05:15.424" v="1706" actId="26606"/>
          <ac:spMkLst>
            <pc:docMk/>
            <pc:sldMk cId="4091089114" sldId="261"/>
            <ac:spMk id="18" creationId="{9044F20B-3F79-4BBD-A9B8-33672B6A4A84}"/>
          </ac:spMkLst>
        </pc:spChg>
        <pc:spChg chg="add del">
          <ac:chgData name="Louis Capps" userId="b9056a80-47fa-405d-9428-e1999468c4e7" providerId="ADAL" clId="{AE2419D7-879A-44E6-9BAC-AF1DB145F24C}" dt="2024-07-21T04:08:31.506" v="2039" actId="26606"/>
          <ac:spMkLst>
            <pc:docMk/>
            <pc:sldMk cId="4091089114" sldId="261"/>
            <ac:spMk id="19" creationId="{3009A16D-868B-4145-BBC6-555098537EC2}"/>
          </ac:spMkLst>
        </pc:spChg>
        <pc:spChg chg="add del">
          <ac:chgData name="Louis Capps" userId="b9056a80-47fa-405d-9428-e1999468c4e7" providerId="ADAL" clId="{AE2419D7-879A-44E6-9BAC-AF1DB145F24C}" dt="2024-07-21T04:08:31.506" v="2039" actId="26606"/>
          <ac:spMkLst>
            <pc:docMk/>
            <pc:sldMk cId="4091089114" sldId="261"/>
            <ac:spMk id="21" creationId="{2DCAE5CF-5D29-4779-83E1-BDB64E4F30E5}"/>
          </ac:spMkLst>
        </pc:spChg>
        <pc:spChg chg="add del">
          <ac:chgData name="Louis Capps" userId="b9056a80-47fa-405d-9428-e1999468c4e7" providerId="ADAL" clId="{AE2419D7-879A-44E6-9BAC-AF1DB145F24C}" dt="2024-07-21T04:08:33.045" v="2041" actId="26606"/>
          <ac:spMkLst>
            <pc:docMk/>
            <pc:sldMk cId="4091089114" sldId="261"/>
            <ac:spMk id="22" creationId="{B318056C-6EA6-4474-B02E-6C914AE04DBC}"/>
          </ac:spMkLst>
        </pc:spChg>
        <pc:spChg chg="add del">
          <ac:chgData name="Louis Capps" userId="b9056a80-47fa-405d-9428-e1999468c4e7" providerId="ADAL" clId="{AE2419D7-879A-44E6-9BAC-AF1DB145F24C}" dt="2024-07-21T04:08:33.045" v="2041" actId="26606"/>
          <ac:spMkLst>
            <pc:docMk/>
            <pc:sldMk cId="4091089114" sldId="261"/>
            <ac:spMk id="23" creationId="{CD6EC5AD-977D-4411-AC6F-5677D6D5CD0B}"/>
          </ac:spMkLst>
        </pc:spChg>
        <pc:spChg chg="add del">
          <ac:chgData name="Louis Capps" userId="b9056a80-47fa-405d-9428-e1999468c4e7" providerId="ADAL" clId="{AE2419D7-879A-44E6-9BAC-AF1DB145F24C}" dt="2024-07-21T04:08:33.045" v="2041" actId="26606"/>
          <ac:spMkLst>
            <pc:docMk/>
            <pc:sldMk cId="4091089114" sldId="261"/>
            <ac:spMk id="25" creationId="{1F5CD2AA-865E-46EF-BE02-B7F59735C5F1}"/>
          </ac:spMkLst>
        </pc:spChg>
        <pc:spChg chg="add del">
          <ac:chgData name="Louis Capps" userId="b9056a80-47fa-405d-9428-e1999468c4e7" providerId="ADAL" clId="{AE2419D7-879A-44E6-9BAC-AF1DB145F24C}" dt="2024-07-21T04:08:33.045" v="2041" actId="26606"/>
          <ac:spMkLst>
            <pc:docMk/>
            <pc:sldMk cId="4091089114" sldId="261"/>
            <ac:spMk id="26" creationId="{9836E79C-DAF3-497B-8829-B578C6330EB9}"/>
          </ac:spMkLst>
        </pc:spChg>
        <pc:spChg chg="add del">
          <ac:chgData name="Louis Capps" userId="b9056a80-47fa-405d-9428-e1999468c4e7" providerId="ADAL" clId="{AE2419D7-879A-44E6-9BAC-AF1DB145F24C}" dt="2024-07-21T04:08:33.045" v="2041" actId="26606"/>
          <ac:spMkLst>
            <pc:docMk/>
            <pc:sldMk cId="4091089114" sldId="261"/>
            <ac:spMk id="27" creationId="{96CBA651-59F0-4056-852B-7BA312B84B4B}"/>
          </ac:spMkLst>
        </pc:spChg>
        <pc:spChg chg="add del">
          <ac:chgData name="Louis Capps" userId="b9056a80-47fa-405d-9428-e1999468c4e7" providerId="ADAL" clId="{AE2419D7-879A-44E6-9BAC-AF1DB145F24C}" dt="2024-07-21T04:08:33.045" v="2041" actId="26606"/>
          <ac:spMkLst>
            <pc:docMk/>
            <pc:sldMk cId="4091089114" sldId="261"/>
            <ac:spMk id="28" creationId="{86549CAF-504A-44ED-AD20-0880DCFE744A}"/>
          </ac:spMkLst>
        </pc:spChg>
        <pc:graphicFrameChg chg="add mod modGraphic">
          <ac:chgData name="Louis Capps" userId="b9056a80-47fa-405d-9428-e1999468c4e7" providerId="ADAL" clId="{AE2419D7-879A-44E6-9BAC-AF1DB145F24C}" dt="2024-07-21T04:09:28.253" v="2044"/>
          <ac:graphicFrameMkLst>
            <pc:docMk/>
            <pc:sldMk cId="4091089114" sldId="261"/>
            <ac:graphicFrameMk id="5" creationId="{6F37713D-9394-3F53-865C-DD5F8EB4D630}"/>
          </ac:graphicFrameMkLst>
        </pc:graphicFrameChg>
        <pc:picChg chg="add del">
          <ac:chgData name="Louis Capps" userId="b9056a80-47fa-405d-9428-e1999468c4e7" providerId="ADAL" clId="{AE2419D7-879A-44E6-9BAC-AF1DB145F24C}" dt="2024-07-21T04:04:24.884" v="1686" actId="26606"/>
          <ac:picMkLst>
            <pc:docMk/>
            <pc:sldMk cId="4091089114" sldId="261"/>
            <ac:picMk id="7" creationId="{F1F83537-9774-58C3-27A7-4BE4CF252C48}"/>
          </ac:picMkLst>
        </pc:picChg>
        <pc:picChg chg="add del">
          <ac:chgData name="Louis Capps" userId="b9056a80-47fa-405d-9428-e1999468c4e7" providerId="ADAL" clId="{AE2419D7-879A-44E6-9BAC-AF1DB145F24C}" dt="2024-07-21T04:05:15.424" v="1706" actId="26606"/>
          <ac:picMkLst>
            <pc:docMk/>
            <pc:sldMk cId="4091089114" sldId="261"/>
            <ac:picMk id="9" creationId="{62C758D7-9BCC-44AD-98FB-A68CA52677FA}"/>
          </ac:picMkLst>
        </pc:picChg>
        <pc:picChg chg="add del">
          <ac:chgData name="Louis Capps" userId="b9056a80-47fa-405d-9428-e1999468c4e7" providerId="ADAL" clId="{AE2419D7-879A-44E6-9BAC-AF1DB145F24C}" dt="2024-07-21T04:04:24.884" v="1686" actId="26606"/>
          <ac:picMkLst>
            <pc:docMk/>
            <pc:sldMk cId="4091089114" sldId="261"/>
            <ac:picMk id="12" creationId="{6CACDD17-9043-46DF-882D-420365B79C18}"/>
          </ac:picMkLst>
        </pc:picChg>
        <pc:picChg chg="add del">
          <ac:chgData name="Louis Capps" userId="b9056a80-47fa-405d-9428-e1999468c4e7" providerId="ADAL" clId="{AE2419D7-879A-44E6-9BAC-AF1DB145F24C}" dt="2024-07-21T04:05:15.424" v="1706" actId="26606"/>
          <ac:picMkLst>
            <pc:docMk/>
            <pc:sldMk cId="4091089114" sldId="261"/>
            <ac:picMk id="13" creationId="{938C8E05-3629-4B19-A965-0C926F9DE4F3}"/>
          </ac:picMkLst>
        </pc:picChg>
        <pc:picChg chg="add del">
          <ac:chgData name="Louis Capps" userId="b9056a80-47fa-405d-9428-e1999468c4e7" providerId="ADAL" clId="{AE2419D7-879A-44E6-9BAC-AF1DB145F24C}" dt="2024-07-21T04:04:24.884" v="1686" actId="26606"/>
          <ac:picMkLst>
            <pc:docMk/>
            <pc:sldMk cId="4091089114" sldId="261"/>
            <ac:picMk id="16" creationId="{E92B246D-47CC-40F8-8DE7-B65D409E945E}"/>
          </ac:picMkLst>
        </pc:picChg>
        <pc:picChg chg="add del">
          <ac:chgData name="Louis Capps" userId="b9056a80-47fa-405d-9428-e1999468c4e7" providerId="ADAL" clId="{AE2419D7-879A-44E6-9BAC-AF1DB145F24C}" dt="2024-07-21T04:08:31.506" v="2039" actId="26606"/>
          <ac:picMkLst>
            <pc:docMk/>
            <pc:sldMk cId="4091089114" sldId="261"/>
            <ac:picMk id="17" creationId="{5D7C72BA-4476-4E4B-BC37-9A75FD0C5951}"/>
          </ac:picMkLst>
        </pc:picChg>
        <pc:picChg chg="add del">
          <ac:chgData name="Louis Capps" userId="b9056a80-47fa-405d-9428-e1999468c4e7" providerId="ADAL" clId="{AE2419D7-879A-44E6-9BAC-AF1DB145F24C}" dt="2024-07-21T04:08:31.506" v="2039" actId="26606"/>
          <ac:picMkLst>
            <pc:docMk/>
            <pc:sldMk cId="4091089114" sldId="261"/>
            <ac:picMk id="20" creationId="{3992EB33-38E1-4175-8EE2-9BB8CC159C7B}"/>
          </ac:picMkLst>
        </pc:picChg>
        <pc:picChg chg="add del">
          <ac:chgData name="Louis Capps" userId="b9056a80-47fa-405d-9428-e1999468c4e7" providerId="ADAL" clId="{AE2419D7-879A-44E6-9BAC-AF1DB145F24C}" dt="2024-07-21T04:08:33.045" v="2041" actId="26606"/>
          <ac:picMkLst>
            <pc:docMk/>
            <pc:sldMk cId="4091089114" sldId="261"/>
            <ac:picMk id="24" creationId="{83DC4F7D-6CBC-4B88-80C9-3E5BBFA8D75E}"/>
          </ac:picMkLst>
        </pc:picChg>
      </pc:sldChg>
      <pc:sldChg chg="addSp delSp modSp new mod setBg">
        <pc:chgData name="Louis Capps" userId="b9056a80-47fa-405d-9428-e1999468c4e7" providerId="ADAL" clId="{AE2419D7-879A-44E6-9BAC-AF1DB145F24C}" dt="2024-07-21T04:06:28.817" v="1890" actId="26606"/>
        <pc:sldMkLst>
          <pc:docMk/>
          <pc:sldMk cId="3251264731" sldId="262"/>
        </pc:sldMkLst>
        <pc:spChg chg="mod">
          <ac:chgData name="Louis Capps" userId="b9056a80-47fa-405d-9428-e1999468c4e7" providerId="ADAL" clId="{AE2419D7-879A-44E6-9BAC-AF1DB145F24C}" dt="2024-07-21T04:06:28.817" v="1890" actId="26606"/>
          <ac:spMkLst>
            <pc:docMk/>
            <pc:sldMk cId="3251264731" sldId="262"/>
            <ac:spMk id="2" creationId="{E5224C1E-625D-B4AF-B61E-094D5B6FBD1B}"/>
          </ac:spMkLst>
        </pc:spChg>
        <pc:spChg chg="del mod">
          <ac:chgData name="Louis Capps" userId="b9056a80-47fa-405d-9428-e1999468c4e7" providerId="ADAL" clId="{AE2419D7-879A-44E6-9BAC-AF1DB145F24C}" dt="2024-07-21T04:06:28.817" v="1890" actId="26606"/>
          <ac:spMkLst>
            <pc:docMk/>
            <pc:sldMk cId="3251264731" sldId="262"/>
            <ac:spMk id="3" creationId="{1CE8449F-4E1C-6473-8DD1-5EF336AC090C}"/>
          </ac:spMkLst>
        </pc:spChg>
        <pc:graphicFrameChg chg="add">
          <ac:chgData name="Louis Capps" userId="b9056a80-47fa-405d-9428-e1999468c4e7" providerId="ADAL" clId="{AE2419D7-879A-44E6-9BAC-AF1DB145F24C}" dt="2024-07-21T04:06:28.817" v="1890" actId="26606"/>
          <ac:graphicFrameMkLst>
            <pc:docMk/>
            <pc:sldMk cId="3251264731" sldId="262"/>
            <ac:graphicFrameMk id="5" creationId="{B13EEAA2-F56B-4829-E535-4D52C4FF0E84}"/>
          </ac:graphicFrameMkLst>
        </pc:graphicFrameChg>
      </pc:sldChg>
      <pc:sldChg chg="addSp delSp modSp new mod setBg">
        <pc:chgData name="Louis Capps" userId="b9056a80-47fa-405d-9428-e1999468c4e7" providerId="ADAL" clId="{AE2419D7-879A-44E6-9BAC-AF1DB145F24C}" dt="2024-07-21T04:08:25.727" v="2037" actId="26606"/>
        <pc:sldMkLst>
          <pc:docMk/>
          <pc:sldMk cId="2931646072" sldId="263"/>
        </pc:sldMkLst>
        <pc:spChg chg="mod">
          <ac:chgData name="Louis Capps" userId="b9056a80-47fa-405d-9428-e1999468c4e7" providerId="ADAL" clId="{AE2419D7-879A-44E6-9BAC-AF1DB145F24C}" dt="2024-07-21T04:08:23.692" v="2035" actId="26606"/>
          <ac:spMkLst>
            <pc:docMk/>
            <pc:sldMk cId="2931646072" sldId="263"/>
            <ac:spMk id="2" creationId="{E88EC1DA-F0F3-3F55-6F69-71B59503FBF4}"/>
          </ac:spMkLst>
        </pc:spChg>
        <pc:spChg chg="del mod">
          <ac:chgData name="Louis Capps" userId="b9056a80-47fa-405d-9428-e1999468c4e7" providerId="ADAL" clId="{AE2419D7-879A-44E6-9BAC-AF1DB145F24C}" dt="2024-07-21T04:08:12.707" v="2033" actId="26606"/>
          <ac:spMkLst>
            <pc:docMk/>
            <pc:sldMk cId="2931646072" sldId="263"/>
            <ac:spMk id="3" creationId="{BD32E0F0-1605-7D7F-CAEF-11042D72AD17}"/>
          </ac:spMkLst>
        </pc:spChg>
        <pc:spChg chg="add del">
          <ac:chgData name="Louis Capps" userId="b9056a80-47fa-405d-9428-e1999468c4e7" providerId="ADAL" clId="{AE2419D7-879A-44E6-9BAC-AF1DB145F24C}" dt="2024-07-21T04:08:25.727" v="2037" actId="26606"/>
          <ac:spMkLst>
            <pc:docMk/>
            <pc:sldMk cId="2931646072" sldId="263"/>
            <ac:spMk id="9" creationId="{B2A773CA-28F4-49C2-BFA3-49A5867C7AFB}"/>
          </ac:spMkLst>
        </pc:spChg>
        <pc:spChg chg="add del">
          <ac:chgData name="Louis Capps" userId="b9056a80-47fa-405d-9428-e1999468c4e7" providerId="ADAL" clId="{AE2419D7-879A-44E6-9BAC-AF1DB145F24C}" dt="2024-07-21T04:08:25.727" v="2037" actId="26606"/>
          <ac:spMkLst>
            <pc:docMk/>
            <pc:sldMk cId="2931646072" sldId="263"/>
            <ac:spMk id="13" creationId="{3009A16D-868B-4145-BBC6-555098537EC2}"/>
          </ac:spMkLst>
        </pc:spChg>
        <pc:spChg chg="add del">
          <ac:chgData name="Louis Capps" userId="b9056a80-47fa-405d-9428-e1999468c4e7" providerId="ADAL" clId="{AE2419D7-879A-44E6-9BAC-AF1DB145F24C}" dt="2024-07-21T04:08:25.727" v="2037" actId="26606"/>
          <ac:spMkLst>
            <pc:docMk/>
            <pc:sldMk cId="2931646072" sldId="263"/>
            <ac:spMk id="17" creationId="{2DCAE5CF-5D29-4779-83E1-BDB64E4F30E5}"/>
          </ac:spMkLst>
        </pc:spChg>
        <pc:spChg chg="add del">
          <ac:chgData name="Louis Capps" userId="b9056a80-47fa-405d-9428-e1999468c4e7" providerId="ADAL" clId="{AE2419D7-879A-44E6-9BAC-AF1DB145F24C}" dt="2024-07-21T04:08:25.727" v="2037" actId="26606"/>
          <ac:spMkLst>
            <pc:docMk/>
            <pc:sldMk cId="2931646072" sldId="263"/>
            <ac:spMk id="22" creationId="{CDBCB3D0-62EC-4D8A-A9E7-991AF662DC1B}"/>
          </ac:spMkLst>
        </pc:spChg>
        <pc:spChg chg="add del">
          <ac:chgData name="Louis Capps" userId="b9056a80-47fa-405d-9428-e1999468c4e7" providerId="ADAL" clId="{AE2419D7-879A-44E6-9BAC-AF1DB145F24C}" dt="2024-07-21T04:08:25.727" v="2037" actId="26606"/>
          <ac:spMkLst>
            <pc:docMk/>
            <pc:sldMk cId="2931646072" sldId="263"/>
            <ac:spMk id="26" creationId="{A890917F-0A64-4C0A-91F8-E4F6BE6AB857}"/>
          </ac:spMkLst>
        </pc:spChg>
        <pc:spChg chg="add del">
          <ac:chgData name="Louis Capps" userId="b9056a80-47fa-405d-9428-e1999468c4e7" providerId="ADAL" clId="{AE2419D7-879A-44E6-9BAC-AF1DB145F24C}" dt="2024-07-21T04:08:25.727" v="2037" actId="26606"/>
          <ac:spMkLst>
            <pc:docMk/>
            <pc:sldMk cId="2931646072" sldId="263"/>
            <ac:spMk id="30" creationId="{9044F20B-3F79-4BBD-A9B8-33672B6A4A84}"/>
          </ac:spMkLst>
        </pc:spChg>
        <pc:graphicFrameChg chg="add mod modGraphic">
          <ac:chgData name="Louis Capps" userId="b9056a80-47fa-405d-9428-e1999468c4e7" providerId="ADAL" clId="{AE2419D7-879A-44E6-9BAC-AF1DB145F24C}" dt="2024-07-21T04:08:25.727" v="2037" actId="26606"/>
          <ac:graphicFrameMkLst>
            <pc:docMk/>
            <pc:sldMk cId="2931646072" sldId="263"/>
            <ac:graphicFrameMk id="5" creationId="{30907527-9895-A1F0-6237-DAC63D39E7AA}"/>
          </ac:graphicFrameMkLst>
        </pc:graphicFrameChg>
        <pc:picChg chg="add del">
          <ac:chgData name="Louis Capps" userId="b9056a80-47fa-405d-9428-e1999468c4e7" providerId="ADAL" clId="{AE2419D7-879A-44E6-9BAC-AF1DB145F24C}" dt="2024-07-21T04:08:25.727" v="2037" actId="26606"/>
          <ac:picMkLst>
            <pc:docMk/>
            <pc:sldMk cId="2931646072" sldId="263"/>
            <ac:picMk id="11" creationId="{5D7C72BA-4476-4E4B-BC37-9A75FD0C5951}"/>
          </ac:picMkLst>
        </pc:picChg>
        <pc:picChg chg="add del">
          <ac:chgData name="Louis Capps" userId="b9056a80-47fa-405d-9428-e1999468c4e7" providerId="ADAL" clId="{AE2419D7-879A-44E6-9BAC-AF1DB145F24C}" dt="2024-07-21T04:08:25.727" v="2037" actId="26606"/>
          <ac:picMkLst>
            <pc:docMk/>
            <pc:sldMk cId="2931646072" sldId="263"/>
            <ac:picMk id="15" creationId="{3992EB33-38E1-4175-8EE2-9BB8CC159C7B}"/>
          </ac:picMkLst>
        </pc:picChg>
        <pc:picChg chg="add del">
          <ac:chgData name="Louis Capps" userId="b9056a80-47fa-405d-9428-e1999468c4e7" providerId="ADAL" clId="{AE2419D7-879A-44E6-9BAC-AF1DB145F24C}" dt="2024-07-21T04:08:25.727" v="2037" actId="26606"/>
          <ac:picMkLst>
            <pc:docMk/>
            <pc:sldMk cId="2931646072" sldId="263"/>
            <ac:picMk id="24" creationId="{62C758D7-9BCC-44AD-98FB-A68CA52677FA}"/>
          </ac:picMkLst>
        </pc:picChg>
        <pc:picChg chg="add del">
          <ac:chgData name="Louis Capps" userId="b9056a80-47fa-405d-9428-e1999468c4e7" providerId="ADAL" clId="{AE2419D7-879A-44E6-9BAC-AF1DB145F24C}" dt="2024-07-21T04:08:25.727" v="2037" actId="26606"/>
          <ac:picMkLst>
            <pc:docMk/>
            <pc:sldMk cId="2931646072" sldId="263"/>
            <ac:picMk id="28" creationId="{938C8E05-3629-4B19-A965-0C926F9DE4F3}"/>
          </ac:picMkLst>
        </pc:picChg>
      </pc:sldChg>
      <pc:sldChg chg="modSp new del mod">
        <pc:chgData name="Louis Capps" userId="b9056a80-47fa-405d-9428-e1999468c4e7" providerId="ADAL" clId="{AE2419D7-879A-44E6-9BAC-AF1DB145F24C}" dt="2024-07-21T02:57:14.937" v="1277" actId="47"/>
        <pc:sldMkLst>
          <pc:docMk/>
          <pc:sldMk cId="917905911" sldId="264"/>
        </pc:sldMkLst>
        <pc:spChg chg="mod">
          <ac:chgData name="Louis Capps" userId="b9056a80-47fa-405d-9428-e1999468c4e7" providerId="ADAL" clId="{AE2419D7-879A-44E6-9BAC-AF1DB145F24C}" dt="2024-07-21T02:27:45.514" v="918"/>
          <ac:spMkLst>
            <pc:docMk/>
            <pc:sldMk cId="917905911" sldId="264"/>
            <ac:spMk id="2" creationId="{70F50E3B-460F-0304-0871-F73F410072B1}"/>
          </ac:spMkLst>
        </pc:spChg>
        <pc:spChg chg="mod">
          <ac:chgData name="Louis Capps" userId="b9056a80-47fa-405d-9428-e1999468c4e7" providerId="ADAL" clId="{AE2419D7-879A-44E6-9BAC-AF1DB145F24C}" dt="2024-07-21T02:27:45.514" v="918"/>
          <ac:spMkLst>
            <pc:docMk/>
            <pc:sldMk cId="917905911" sldId="264"/>
            <ac:spMk id="3" creationId="{B003FA9B-29DA-3169-B83A-01D7622AA512}"/>
          </ac:spMkLst>
        </pc:spChg>
      </pc:sldChg>
      <pc:sldChg chg="addSp delSp modSp new mod setBg delDesignElem">
        <pc:chgData name="Louis Capps" userId="b9056a80-47fa-405d-9428-e1999468c4e7" providerId="ADAL" clId="{AE2419D7-879A-44E6-9BAC-AF1DB145F24C}" dt="2024-07-21T04:04:38.259" v="1694"/>
        <pc:sldMkLst>
          <pc:docMk/>
          <pc:sldMk cId="1814838788" sldId="265"/>
        </pc:sldMkLst>
        <pc:spChg chg="mod">
          <ac:chgData name="Louis Capps" userId="b9056a80-47fa-405d-9428-e1999468c4e7" providerId="ADAL" clId="{AE2419D7-879A-44E6-9BAC-AF1DB145F24C}" dt="2024-07-21T04:04:38.259" v="1694"/>
          <ac:spMkLst>
            <pc:docMk/>
            <pc:sldMk cId="1814838788" sldId="265"/>
            <ac:spMk id="2" creationId="{CAC2286E-2514-D48C-6E52-15C9F4505A6E}"/>
          </ac:spMkLst>
        </pc:spChg>
        <pc:spChg chg="del mod">
          <ac:chgData name="Louis Capps" userId="b9056a80-47fa-405d-9428-e1999468c4e7" providerId="ADAL" clId="{AE2419D7-879A-44E6-9BAC-AF1DB145F24C}" dt="2024-07-21T03:36:36.886" v="1549" actId="26606"/>
          <ac:spMkLst>
            <pc:docMk/>
            <pc:sldMk cId="1814838788" sldId="265"/>
            <ac:spMk id="3" creationId="{ECFC1D42-E386-AD84-0F97-909453997F19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1814838788" sldId="265"/>
            <ac:spMk id="9" creationId="{B2A773CA-28F4-49C2-BFA3-49A5867C7AFB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1814838788" sldId="265"/>
            <ac:spMk id="13" creationId="{3009A16D-868B-4145-BBC6-555098537EC2}"/>
          </ac:spMkLst>
        </pc:spChg>
        <pc:spChg chg="add del">
          <ac:chgData name="Louis Capps" userId="b9056a80-47fa-405d-9428-e1999468c4e7" providerId="ADAL" clId="{AE2419D7-879A-44E6-9BAC-AF1DB145F24C}" dt="2024-07-21T04:04:38.259" v="1694"/>
          <ac:spMkLst>
            <pc:docMk/>
            <pc:sldMk cId="1814838788" sldId="265"/>
            <ac:spMk id="17" creationId="{2DCAE5CF-5D29-4779-83E1-BDB64E4F30E5}"/>
          </ac:spMkLst>
        </pc:spChg>
        <pc:graphicFrameChg chg="add mod">
          <ac:chgData name="Louis Capps" userId="b9056a80-47fa-405d-9428-e1999468c4e7" providerId="ADAL" clId="{AE2419D7-879A-44E6-9BAC-AF1DB145F24C}" dt="2024-07-21T03:37:42.540" v="1550"/>
          <ac:graphicFrameMkLst>
            <pc:docMk/>
            <pc:sldMk cId="1814838788" sldId="265"/>
            <ac:graphicFrameMk id="5" creationId="{25E14256-1D2E-954D-7284-D1C1958C4FF8}"/>
          </ac:graphicFrameMkLst>
        </pc:graphicFrame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1814838788" sldId="265"/>
            <ac:picMk id="11" creationId="{5D7C72BA-4476-4E4B-BC37-9A75FD0C5951}"/>
          </ac:picMkLst>
        </pc:picChg>
        <pc:picChg chg="add del">
          <ac:chgData name="Louis Capps" userId="b9056a80-47fa-405d-9428-e1999468c4e7" providerId="ADAL" clId="{AE2419D7-879A-44E6-9BAC-AF1DB145F24C}" dt="2024-07-21T04:04:38.259" v="1694"/>
          <ac:picMkLst>
            <pc:docMk/>
            <pc:sldMk cId="1814838788" sldId="265"/>
            <ac:picMk id="15" creationId="{3992EB33-38E1-4175-8EE2-9BB8CC159C7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5E344-4D38-4C57-A62C-1F1C3E6C56A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785A8-0A71-4844-9ECB-5707C7DADB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Source Code Repository</a:t>
          </a:r>
        </a:p>
      </dgm:t>
    </dgm:pt>
    <dgm:pt modelId="{2D603DF5-A53E-4A96-AB46-3C856943F49F}" type="parTrans" cxnId="{74D13FA0-B76A-4E95-8D53-F0218A898DCF}">
      <dgm:prSet/>
      <dgm:spPr/>
      <dgm:t>
        <a:bodyPr/>
        <a:lstStyle/>
        <a:p>
          <a:endParaRPr lang="en-US"/>
        </a:p>
      </dgm:t>
    </dgm:pt>
    <dgm:pt modelId="{21D4B401-FA16-4FDC-BB71-ECF13234FC0C}" type="sibTrans" cxnId="{74D13FA0-B76A-4E95-8D53-F0218A898DCF}">
      <dgm:prSet/>
      <dgm:spPr/>
      <dgm:t>
        <a:bodyPr/>
        <a:lstStyle/>
        <a:p>
          <a:endParaRPr lang="en-US"/>
        </a:p>
      </dgm:t>
    </dgm:pt>
    <dgm:pt modelId="{EC213033-4CB4-490A-98A7-D224DA21FC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 Solution for Code</a:t>
          </a:r>
        </a:p>
        <a:p>
          <a:pPr>
            <a:lnSpc>
              <a:spcPct val="100000"/>
            </a:lnSpc>
          </a:pPr>
          <a:r>
            <a:rPr lang="en-US"/>
            <a:t>Version Control</a:t>
          </a:r>
          <a:endParaRPr lang="en-US" dirty="0"/>
        </a:p>
      </dgm:t>
    </dgm:pt>
    <dgm:pt modelId="{F1EF4275-7E77-49A5-8AEB-F9D2249E8A2D}" type="parTrans" cxnId="{7F26F659-45E5-44FA-8B21-1CD525DDE3CF}">
      <dgm:prSet/>
      <dgm:spPr/>
      <dgm:t>
        <a:bodyPr/>
        <a:lstStyle/>
        <a:p>
          <a:endParaRPr lang="en-US"/>
        </a:p>
      </dgm:t>
    </dgm:pt>
    <dgm:pt modelId="{F9E34EA1-8DA1-4D14-AADF-3EA32B8E9162}" type="sibTrans" cxnId="{7F26F659-45E5-44FA-8B21-1CD525DDE3CF}">
      <dgm:prSet/>
      <dgm:spPr/>
      <dgm:t>
        <a:bodyPr/>
        <a:lstStyle/>
        <a:p>
          <a:endParaRPr lang="en-US"/>
        </a:p>
      </dgm:t>
    </dgm:pt>
    <dgm:pt modelId="{F14DBEA6-FEF5-4106-9D38-9BBF0402B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 solution for other assets related to the code</a:t>
          </a:r>
        </a:p>
      </dgm:t>
    </dgm:pt>
    <dgm:pt modelId="{E562C31F-0903-491D-ABA5-DDA178D3721A}" type="parTrans" cxnId="{44DD869E-BFC0-488F-8886-4D0CB8576796}">
      <dgm:prSet/>
      <dgm:spPr/>
      <dgm:t>
        <a:bodyPr/>
        <a:lstStyle/>
        <a:p>
          <a:endParaRPr lang="en-US"/>
        </a:p>
      </dgm:t>
    </dgm:pt>
    <dgm:pt modelId="{5B29FACE-DDBE-4709-852F-DBC8EA9EAD7F}" type="sibTrans" cxnId="{44DD869E-BFC0-488F-8886-4D0CB8576796}">
      <dgm:prSet/>
      <dgm:spPr/>
      <dgm:t>
        <a:bodyPr/>
        <a:lstStyle/>
        <a:p>
          <a:endParaRPr lang="en-US"/>
        </a:p>
      </dgm:t>
    </dgm:pt>
    <dgm:pt modelId="{9A2DD420-9085-44F4-9ECD-1FFD6948D765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8110AA7E-6568-43F5-B682-18FE4374C043}" type="parTrans" cxnId="{9C2D2835-1500-4C13-8185-FB7848250CF2}">
      <dgm:prSet/>
      <dgm:spPr/>
      <dgm:t>
        <a:bodyPr/>
        <a:lstStyle/>
        <a:p>
          <a:endParaRPr lang="en-US"/>
        </a:p>
      </dgm:t>
    </dgm:pt>
    <dgm:pt modelId="{C5F1CCF0-CD14-4192-B5A2-396ADAB94370}" type="sibTrans" cxnId="{9C2D2835-1500-4C13-8185-FB7848250CF2}">
      <dgm:prSet/>
      <dgm:spPr/>
      <dgm:t>
        <a:bodyPr/>
        <a:lstStyle/>
        <a:p>
          <a:endParaRPr lang="en-US"/>
        </a:p>
      </dgm:t>
    </dgm:pt>
    <dgm:pt modelId="{9268DF13-1CC5-4F59-BE72-AEBBD09C805D}">
      <dgm:prSet/>
      <dgm:spPr/>
      <dgm:t>
        <a:bodyPr/>
        <a:lstStyle/>
        <a:p>
          <a:r>
            <a:rPr lang="en-US"/>
            <a:t>Tests</a:t>
          </a:r>
        </a:p>
      </dgm:t>
    </dgm:pt>
    <dgm:pt modelId="{CF45F37D-2182-4BE9-BD23-75E39F13455E}" type="parTrans" cxnId="{11B87500-71DE-422E-88FC-495193FD3691}">
      <dgm:prSet/>
      <dgm:spPr/>
      <dgm:t>
        <a:bodyPr/>
        <a:lstStyle/>
        <a:p>
          <a:endParaRPr lang="en-US"/>
        </a:p>
      </dgm:t>
    </dgm:pt>
    <dgm:pt modelId="{B50D9201-23AE-4B70-BDEE-F3F6A6EF4827}" type="sibTrans" cxnId="{11B87500-71DE-422E-88FC-495193FD3691}">
      <dgm:prSet/>
      <dgm:spPr/>
      <dgm:t>
        <a:bodyPr/>
        <a:lstStyle/>
        <a:p>
          <a:endParaRPr lang="en-US"/>
        </a:p>
      </dgm:t>
    </dgm:pt>
    <dgm:pt modelId="{99EB9846-3BE1-40FD-8AE8-E0A622D60E63}">
      <dgm:prSet/>
      <dgm:spPr/>
      <dgm:t>
        <a:bodyPr/>
        <a:lstStyle/>
        <a:p>
          <a:r>
            <a:rPr lang="en-US"/>
            <a:t>Scripts</a:t>
          </a:r>
        </a:p>
      </dgm:t>
    </dgm:pt>
    <dgm:pt modelId="{AC4E666C-B2C4-4317-9F05-7F993EE94BBE}" type="parTrans" cxnId="{527206BC-33A9-4FCD-AAFC-E4B05E44F5C8}">
      <dgm:prSet/>
      <dgm:spPr/>
      <dgm:t>
        <a:bodyPr/>
        <a:lstStyle/>
        <a:p>
          <a:endParaRPr lang="en-US"/>
        </a:p>
      </dgm:t>
    </dgm:pt>
    <dgm:pt modelId="{BCD6504B-F013-4857-BA17-1877DBE57A8A}" type="sibTrans" cxnId="{527206BC-33A9-4FCD-AAFC-E4B05E44F5C8}">
      <dgm:prSet/>
      <dgm:spPr/>
      <dgm:t>
        <a:bodyPr/>
        <a:lstStyle/>
        <a:p>
          <a:endParaRPr lang="en-US"/>
        </a:p>
      </dgm:t>
    </dgm:pt>
    <dgm:pt modelId="{8E56B063-B862-478F-8A94-8D3872333C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Shared Source Code Repository</a:t>
          </a:r>
          <a:endParaRPr lang="en-US" dirty="0"/>
        </a:p>
      </dgm:t>
    </dgm:pt>
    <dgm:pt modelId="{88812FB5-6F98-49A2-B032-FF74DB4B9D34}" type="parTrans" cxnId="{9911667E-41D6-4ACD-8437-41A61599C0C6}">
      <dgm:prSet/>
      <dgm:spPr/>
      <dgm:t>
        <a:bodyPr/>
        <a:lstStyle/>
        <a:p>
          <a:endParaRPr lang="en-US"/>
        </a:p>
      </dgm:t>
    </dgm:pt>
    <dgm:pt modelId="{5A2A838D-FBC9-4FCC-8A5D-F49B3FCFF9E6}" type="sibTrans" cxnId="{9911667E-41D6-4ACD-8437-41A61599C0C6}">
      <dgm:prSet/>
      <dgm:spPr/>
      <dgm:t>
        <a:bodyPr/>
        <a:lstStyle/>
        <a:p>
          <a:endParaRPr lang="en-US"/>
        </a:p>
      </dgm:t>
    </dgm:pt>
    <dgm:pt modelId="{BFE09094-1DE8-4535-BD2C-7C4F4C7160C2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Repository Managed by Multiple Developers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Collaborate with other developers</a:t>
          </a:r>
        </a:p>
      </dgm:t>
    </dgm:pt>
    <dgm:pt modelId="{AB8BB8FC-F6E9-48FA-B906-E9DCCF3FD1F3}" type="parTrans" cxnId="{C72ACF55-9D27-4E1E-9209-572C0B034B95}">
      <dgm:prSet/>
      <dgm:spPr/>
      <dgm:t>
        <a:bodyPr/>
        <a:lstStyle/>
        <a:p>
          <a:endParaRPr lang="en-US"/>
        </a:p>
      </dgm:t>
    </dgm:pt>
    <dgm:pt modelId="{374A40BC-1188-43F5-A209-F79EF3FBF171}" type="sibTrans" cxnId="{C72ACF55-9D27-4E1E-9209-572C0B034B95}">
      <dgm:prSet/>
      <dgm:spPr/>
      <dgm:t>
        <a:bodyPr/>
        <a:lstStyle/>
        <a:p>
          <a:endParaRPr lang="en-US"/>
        </a:p>
      </dgm:t>
    </dgm:pt>
    <dgm:pt modelId="{12AEE0EB-493B-42BC-80F2-C38C066548B5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/>
            <a:t>Track and review changes made by other developers</a:t>
          </a:r>
        </a:p>
      </dgm:t>
    </dgm:pt>
    <dgm:pt modelId="{D5299E26-3BBA-435E-84C3-A18626AF172D}" type="parTrans" cxnId="{035A368C-DC37-4D3D-A2A3-C208F3A36732}">
      <dgm:prSet/>
      <dgm:spPr/>
      <dgm:t>
        <a:bodyPr/>
        <a:lstStyle/>
        <a:p>
          <a:endParaRPr lang="en-US"/>
        </a:p>
      </dgm:t>
    </dgm:pt>
    <dgm:pt modelId="{60A5B350-CA0B-4F23-895B-AB7684F1585F}" type="sibTrans" cxnId="{035A368C-DC37-4D3D-A2A3-C208F3A36732}">
      <dgm:prSet/>
      <dgm:spPr/>
      <dgm:t>
        <a:bodyPr/>
        <a:lstStyle/>
        <a:p>
          <a:endParaRPr lang="en-US"/>
        </a:p>
      </dgm:t>
    </dgm:pt>
    <dgm:pt modelId="{7402FE16-A09D-485C-8334-11A17A7AE30F}" type="pres">
      <dgm:prSet presAssocID="{40C5E344-4D38-4C57-A62C-1F1C3E6C56A9}" presName="root" presStyleCnt="0">
        <dgm:presLayoutVars>
          <dgm:dir/>
          <dgm:resizeHandles val="exact"/>
        </dgm:presLayoutVars>
      </dgm:prSet>
      <dgm:spPr/>
    </dgm:pt>
    <dgm:pt modelId="{D81AA737-7A75-4619-B6AB-11BF9A24C26A}" type="pres">
      <dgm:prSet presAssocID="{E73785A8-0A71-4844-9ECB-5707C7DADBA4}" presName="compNode" presStyleCnt="0"/>
      <dgm:spPr/>
    </dgm:pt>
    <dgm:pt modelId="{9CE2423A-5F1E-4F9B-9160-718328856636}" type="pres">
      <dgm:prSet presAssocID="{E73785A8-0A71-4844-9ECB-5707C7DADB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F45279-F36B-48A6-8E3F-C76B9BC78A02}" type="pres">
      <dgm:prSet presAssocID="{E73785A8-0A71-4844-9ECB-5707C7DADBA4}" presName="iconSpace" presStyleCnt="0"/>
      <dgm:spPr/>
    </dgm:pt>
    <dgm:pt modelId="{080AF5EB-D1EA-422F-AC5E-1D873417E476}" type="pres">
      <dgm:prSet presAssocID="{E73785A8-0A71-4844-9ECB-5707C7DADBA4}" presName="parTx" presStyleLbl="revTx" presStyleIdx="0" presStyleCnt="4">
        <dgm:presLayoutVars>
          <dgm:chMax val="0"/>
          <dgm:chPref val="0"/>
        </dgm:presLayoutVars>
      </dgm:prSet>
      <dgm:spPr/>
    </dgm:pt>
    <dgm:pt modelId="{00669295-CB58-4CD7-A73E-DD1163E58902}" type="pres">
      <dgm:prSet presAssocID="{E73785A8-0A71-4844-9ECB-5707C7DADBA4}" presName="txSpace" presStyleCnt="0"/>
      <dgm:spPr/>
    </dgm:pt>
    <dgm:pt modelId="{78A2583C-E7BC-4156-85D0-C12F52CB0012}" type="pres">
      <dgm:prSet presAssocID="{E73785A8-0A71-4844-9ECB-5707C7DADBA4}" presName="desTx" presStyleLbl="revTx" presStyleIdx="1" presStyleCnt="4">
        <dgm:presLayoutVars/>
      </dgm:prSet>
      <dgm:spPr/>
    </dgm:pt>
    <dgm:pt modelId="{F0F352C8-0902-4B1C-8859-C618E09AE4B1}" type="pres">
      <dgm:prSet presAssocID="{21D4B401-FA16-4FDC-BB71-ECF13234FC0C}" presName="sibTrans" presStyleCnt="0"/>
      <dgm:spPr/>
    </dgm:pt>
    <dgm:pt modelId="{73B5675A-CCB7-4636-B9B7-F4F0693AAE45}" type="pres">
      <dgm:prSet presAssocID="{8E56B063-B862-478F-8A94-8D3872333C4B}" presName="compNode" presStyleCnt="0"/>
      <dgm:spPr/>
    </dgm:pt>
    <dgm:pt modelId="{5732F4AD-0E9D-4F56-89FA-943CC1D99AB0}" type="pres">
      <dgm:prSet presAssocID="{8E56B063-B862-478F-8A94-8D3872333C4B}" presName="iconRect" presStyleLbl="node1" presStyleIdx="1" presStyleCnt="2" custLinFactNeighborX="-25000" custLinFactNeighborY="-61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D2BFE13-BA4A-436A-B2A4-7C36AF993625}" type="pres">
      <dgm:prSet presAssocID="{8E56B063-B862-478F-8A94-8D3872333C4B}" presName="iconSpace" presStyleCnt="0"/>
      <dgm:spPr/>
    </dgm:pt>
    <dgm:pt modelId="{C06FDFBC-4B13-498B-BF26-1ECE0A32E4F8}" type="pres">
      <dgm:prSet presAssocID="{8E56B063-B862-478F-8A94-8D3872333C4B}" presName="parTx" presStyleLbl="revTx" presStyleIdx="2" presStyleCnt="4" custLinFactNeighborX="-8750" custLinFactNeighborY="-3890">
        <dgm:presLayoutVars>
          <dgm:chMax val="0"/>
          <dgm:chPref val="0"/>
        </dgm:presLayoutVars>
      </dgm:prSet>
      <dgm:spPr/>
    </dgm:pt>
    <dgm:pt modelId="{937E4FBF-0641-4DC0-95B1-28BDABB0841E}" type="pres">
      <dgm:prSet presAssocID="{8E56B063-B862-478F-8A94-8D3872333C4B}" presName="txSpace" presStyleCnt="0"/>
      <dgm:spPr/>
    </dgm:pt>
    <dgm:pt modelId="{D53A2268-0916-4AA9-B8AE-F116F429451C}" type="pres">
      <dgm:prSet presAssocID="{8E56B063-B862-478F-8A94-8D3872333C4B}" presName="desTx" presStyleLbl="revTx" presStyleIdx="3" presStyleCnt="4" custScaleX="118067" custLinFactNeighborX="7407" custLinFactNeighborY="-81">
        <dgm:presLayoutVars/>
      </dgm:prSet>
      <dgm:spPr/>
    </dgm:pt>
  </dgm:ptLst>
  <dgm:cxnLst>
    <dgm:cxn modelId="{11B87500-71DE-422E-88FC-495193FD3691}" srcId="{F14DBEA6-FEF5-4106-9D38-9BBF0402BFD5}" destId="{9268DF13-1CC5-4F59-BE72-AEBBD09C805D}" srcOrd="1" destOrd="0" parTransId="{CF45F37D-2182-4BE9-BD23-75E39F13455E}" sibTransId="{B50D9201-23AE-4B70-BDEE-F3F6A6EF4827}"/>
    <dgm:cxn modelId="{9C2D2835-1500-4C13-8185-FB7848250CF2}" srcId="{F14DBEA6-FEF5-4106-9D38-9BBF0402BFD5}" destId="{9A2DD420-9085-44F4-9ECD-1FFD6948D765}" srcOrd="0" destOrd="0" parTransId="{8110AA7E-6568-43F5-B682-18FE4374C043}" sibTransId="{C5F1CCF0-CD14-4192-B5A2-396ADAB94370}"/>
    <dgm:cxn modelId="{D891846B-BAA9-42E1-A6C8-670B4241AEBD}" type="presOf" srcId="{EC213033-4CB4-490A-98A7-D224DA21FC06}" destId="{78A2583C-E7BC-4156-85D0-C12F52CB0012}" srcOrd="0" destOrd="0" presId="urn:microsoft.com/office/officeart/2018/2/layout/IconLabelDescriptionList"/>
    <dgm:cxn modelId="{BEF86B53-42B5-48CC-A7D3-DA832E020492}" type="presOf" srcId="{99EB9846-3BE1-40FD-8AE8-E0A622D60E63}" destId="{78A2583C-E7BC-4156-85D0-C12F52CB0012}" srcOrd="0" destOrd="4" presId="urn:microsoft.com/office/officeart/2018/2/layout/IconLabelDescriptionList"/>
    <dgm:cxn modelId="{C72ACF55-9D27-4E1E-9209-572C0B034B95}" srcId="{8E56B063-B862-478F-8A94-8D3872333C4B}" destId="{BFE09094-1DE8-4535-BD2C-7C4F4C7160C2}" srcOrd="0" destOrd="0" parTransId="{AB8BB8FC-F6E9-48FA-B906-E9DCCF3FD1F3}" sibTransId="{374A40BC-1188-43F5-A209-F79EF3FBF171}"/>
    <dgm:cxn modelId="{3C76EB58-8037-4446-84EE-23493EFA34F2}" type="presOf" srcId="{9268DF13-1CC5-4F59-BE72-AEBBD09C805D}" destId="{78A2583C-E7BC-4156-85D0-C12F52CB0012}" srcOrd="0" destOrd="3" presId="urn:microsoft.com/office/officeart/2018/2/layout/IconLabelDescriptionList"/>
    <dgm:cxn modelId="{7F26F659-45E5-44FA-8B21-1CD525DDE3CF}" srcId="{E73785A8-0A71-4844-9ECB-5707C7DADBA4}" destId="{EC213033-4CB4-490A-98A7-D224DA21FC06}" srcOrd="0" destOrd="0" parTransId="{F1EF4275-7E77-49A5-8AEB-F9D2249E8A2D}" sibTransId="{F9E34EA1-8DA1-4D14-AADF-3EA32B8E9162}"/>
    <dgm:cxn modelId="{9911667E-41D6-4ACD-8437-41A61599C0C6}" srcId="{40C5E344-4D38-4C57-A62C-1F1C3E6C56A9}" destId="{8E56B063-B862-478F-8A94-8D3872333C4B}" srcOrd="1" destOrd="0" parTransId="{88812FB5-6F98-49A2-B032-FF74DB4B9D34}" sibTransId="{5A2A838D-FBC9-4FCC-8A5D-F49B3FCFF9E6}"/>
    <dgm:cxn modelId="{81C93880-2B59-43F7-A0BE-46BB2A49B37E}" type="presOf" srcId="{BFE09094-1DE8-4535-BD2C-7C4F4C7160C2}" destId="{D53A2268-0916-4AA9-B8AE-F116F429451C}" srcOrd="0" destOrd="0" presId="urn:microsoft.com/office/officeart/2018/2/layout/IconLabelDescriptionList"/>
    <dgm:cxn modelId="{DD610782-304C-4849-B0EA-CAB345D49640}" type="presOf" srcId="{40C5E344-4D38-4C57-A62C-1F1C3E6C56A9}" destId="{7402FE16-A09D-485C-8334-11A17A7AE30F}" srcOrd="0" destOrd="0" presId="urn:microsoft.com/office/officeart/2018/2/layout/IconLabelDescriptionList"/>
    <dgm:cxn modelId="{035A368C-DC37-4D3D-A2A3-C208F3A36732}" srcId="{8E56B063-B862-478F-8A94-8D3872333C4B}" destId="{12AEE0EB-493B-42BC-80F2-C38C066548B5}" srcOrd="1" destOrd="0" parTransId="{D5299E26-3BBA-435E-84C3-A18626AF172D}" sibTransId="{60A5B350-CA0B-4F23-895B-AB7684F1585F}"/>
    <dgm:cxn modelId="{44DD869E-BFC0-488F-8886-4D0CB8576796}" srcId="{E73785A8-0A71-4844-9ECB-5707C7DADBA4}" destId="{F14DBEA6-FEF5-4106-9D38-9BBF0402BFD5}" srcOrd="1" destOrd="0" parTransId="{E562C31F-0903-491D-ABA5-DDA178D3721A}" sibTransId="{5B29FACE-DDBE-4709-852F-DBC8EA9EAD7F}"/>
    <dgm:cxn modelId="{74D13FA0-B76A-4E95-8D53-F0218A898DCF}" srcId="{40C5E344-4D38-4C57-A62C-1F1C3E6C56A9}" destId="{E73785A8-0A71-4844-9ECB-5707C7DADBA4}" srcOrd="0" destOrd="0" parTransId="{2D603DF5-A53E-4A96-AB46-3C856943F49F}" sibTransId="{21D4B401-FA16-4FDC-BB71-ECF13234FC0C}"/>
    <dgm:cxn modelId="{58075AA8-C076-4DD2-A165-3D6F25B642D6}" type="presOf" srcId="{E73785A8-0A71-4844-9ECB-5707C7DADBA4}" destId="{080AF5EB-D1EA-422F-AC5E-1D873417E476}" srcOrd="0" destOrd="0" presId="urn:microsoft.com/office/officeart/2018/2/layout/IconLabelDescriptionList"/>
    <dgm:cxn modelId="{D9AA7BAB-634D-4C6C-BCD4-51062279EA4F}" type="presOf" srcId="{9A2DD420-9085-44F4-9ECD-1FFD6948D765}" destId="{78A2583C-E7BC-4156-85D0-C12F52CB0012}" srcOrd="0" destOrd="2" presId="urn:microsoft.com/office/officeart/2018/2/layout/IconLabelDescriptionList"/>
    <dgm:cxn modelId="{16E995BA-D18E-443E-A066-C0A7AD63C426}" type="presOf" srcId="{12AEE0EB-493B-42BC-80F2-C38C066548B5}" destId="{D53A2268-0916-4AA9-B8AE-F116F429451C}" srcOrd="0" destOrd="1" presId="urn:microsoft.com/office/officeart/2018/2/layout/IconLabelDescriptionList"/>
    <dgm:cxn modelId="{527206BC-33A9-4FCD-AAFC-E4B05E44F5C8}" srcId="{F14DBEA6-FEF5-4106-9D38-9BBF0402BFD5}" destId="{99EB9846-3BE1-40FD-8AE8-E0A622D60E63}" srcOrd="2" destOrd="0" parTransId="{AC4E666C-B2C4-4317-9F05-7F993EE94BBE}" sibTransId="{BCD6504B-F013-4857-BA17-1877DBE57A8A}"/>
    <dgm:cxn modelId="{EF83D0C2-A996-41F4-BCB9-050004660376}" type="presOf" srcId="{8E56B063-B862-478F-8A94-8D3872333C4B}" destId="{C06FDFBC-4B13-498B-BF26-1ECE0A32E4F8}" srcOrd="0" destOrd="0" presId="urn:microsoft.com/office/officeart/2018/2/layout/IconLabelDescriptionList"/>
    <dgm:cxn modelId="{CDD50DF4-09E2-498F-A892-C796A37574CF}" type="presOf" srcId="{F14DBEA6-FEF5-4106-9D38-9BBF0402BFD5}" destId="{78A2583C-E7BC-4156-85D0-C12F52CB0012}" srcOrd="0" destOrd="1" presId="urn:microsoft.com/office/officeart/2018/2/layout/IconLabelDescriptionList"/>
    <dgm:cxn modelId="{9E383210-2749-49F3-999B-D61204E82B1B}" type="presParOf" srcId="{7402FE16-A09D-485C-8334-11A17A7AE30F}" destId="{D81AA737-7A75-4619-B6AB-11BF9A24C26A}" srcOrd="0" destOrd="0" presId="urn:microsoft.com/office/officeart/2018/2/layout/IconLabelDescriptionList"/>
    <dgm:cxn modelId="{6EFCB1FA-245B-4A96-B07C-9053105E12CC}" type="presParOf" srcId="{D81AA737-7A75-4619-B6AB-11BF9A24C26A}" destId="{9CE2423A-5F1E-4F9B-9160-718328856636}" srcOrd="0" destOrd="0" presId="urn:microsoft.com/office/officeart/2018/2/layout/IconLabelDescriptionList"/>
    <dgm:cxn modelId="{CCDCF295-24E6-4BDC-8727-6502B2F5C953}" type="presParOf" srcId="{D81AA737-7A75-4619-B6AB-11BF9A24C26A}" destId="{CEF45279-F36B-48A6-8E3F-C76B9BC78A02}" srcOrd="1" destOrd="0" presId="urn:microsoft.com/office/officeart/2018/2/layout/IconLabelDescriptionList"/>
    <dgm:cxn modelId="{B2EDDF18-BF93-4D85-B939-58150F5718C3}" type="presParOf" srcId="{D81AA737-7A75-4619-B6AB-11BF9A24C26A}" destId="{080AF5EB-D1EA-422F-AC5E-1D873417E476}" srcOrd="2" destOrd="0" presId="urn:microsoft.com/office/officeart/2018/2/layout/IconLabelDescriptionList"/>
    <dgm:cxn modelId="{78F7F81D-5745-4AF8-ACB6-B2318526C6B5}" type="presParOf" srcId="{D81AA737-7A75-4619-B6AB-11BF9A24C26A}" destId="{00669295-CB58-4CD7-A73E-DD1163E58902}" srcOrd="3" destOrd="0" presId="urn:microsoft.com/office/officeart/2018/2/layout/IconLabelDescriptionList"/>
    <dgm:cxn modelId="{967CE218-8165-440E-9C4D-C06430E53162}" type="presParOf" srcId="{D81AA737-7A75-4619-B6AB-11BF9A24C26A}" destId="{78A2583C-E7BC-4156-85D0-C12F52CB0012}" srcOrd="4" destOrd="0" presId="urn:microsoft.com/office/officeart/2018/2/layout/IconLabelDescriptionList"/>
    <dgm:cxn modelId="{4B8C0B4D-97DA-495E-888F-23861B5FFEF4}" type="presParOf" srcId="{7402FE16-A09D-485C-8334-11A17A7AE30F}" destId="{F0F352C8-0902-4B1C-8859-C618E09AE4B1}" srcOrd="1" destOrd="0" presId="urn:microsoft.com/office/officeart/2018/2/layout/IconLabelDescriptionList"/>
    <dgm:cxn modelId="{11AED858-B12B-45EC-8EDF-7E133CC780AE}" type="presParOf" srcId="{7402FE16-A09D-485C-8334-11A17A7AE30F}" destId="{73B5675A-CCB7-4636-B9B7-F4F0693AAE45}" srcOrd="2" destOrd="0" presId="urn:microsoft.com/office/officeart/2018/2/layout/IconLabelDescriptionList"/>
    <dgm:cxn modelId="{F91A0C05-5AC6-4A53-A006-6CC1353C0457}" type="presParOf" srcId="{73B5675A-CCB7-4636-B9B7-F4F0693AAE45}" destId="{5732F4AD-0E9D-4F56-89FA-943CC1D99AB0}" srcOrd="0" destOrd="0" presId="urn:microsoft.com/office/officeart/2018/2/layout/IconLabelDescriptionList"/>
    <dgm:cxn modelId="{64F6139F-58DE-4CD3-A1A0-08A65B099558}" type="presParOf" srcId="{73B5675A-CCB7-4636-B9B7-F4F0693AAE45}" destId="{5D2BFE13-BA4A-436A-B2A4-7C36AF993625}" srcOrd="1" destOrd="0" presId="urn:microsoft.com/office/officeart/2018/2/layout/IconLabelDescriptionList"/>
    <dgm:cxn modelId="{27C4214A-79B5-4DAE-B907-022443472978}" type="presParOf" srcId="{73B5675A-CCB7-4636-B9B7-F4F0693AAE45}" destId="{C06FDFBC-4B13-498B-BF26-1ECE0A32E4F8}" srcOrd="2" destOrd="0" presId="urn:microsoft.com/office/officeart/2018/2/layout/IconLabelDescriptionList"/>
    <dgm:cxn modelId="{4502A03F-7A8D-468A-883E-B2D19735789F}" type="presParOf" srcId="{73B5675A-CCB7-4636-B9B7-F4F0693AAE45}" destId="{937E4FBF-0641-4DC0-95B1-28BDABB0841E}" srcOrd="3" destOrd="0" presId="urn:microsoft.com/office/officeart/2018/2/layout/IconLabelDescriptionList"/>
    <dgm:cxn modelId="{D5E4EAD6-64CA-4C54-B973-41B0A8DEAF25}" type="presParOf" srcId="{73B5675A-CCB7-4636-B9B7-F4F0693AAE45}" destId="{D53A2268-0916-4AA9-B8AE-F116F429451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292BB-731A-46A7-A2A4-4C7A7F95EDC2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B00D2B-A8F5-4467-9ED3-964F6B1DF861}">
      <dgm:prSet/>
      <dgm:spPr/>
      <dgm:t>
        <a:bodyPr/>
        <a:lstStyle/>
        <a:p>
          <a:r>
            <a:rPr lang="en-US" dirty="0"/>
            <a:t>Prevent</a:t>
          </a:r>
        </a:p>
      </dgm:t>
    </dgm:pt>
    <dgm:pt modelId="{21D71ACF-BB66-4E22-B4BA-6EA4A9ACC880}" type="parTrans" cxnId="{AF7CCE8D-767F-474F-A369-E3DD86790C95}">
      <dgm:prSet/>
      <dgm:spPr/>
      <dgm:t>
        <a:bodyPr/>
        <a:lstStyle/>
        <a:p>
          <a:endParaRPr lang="en-US"/>
        </a:p>
      </dgm:t>
    </dgm:pt>
    <dgm:pt modelId="{5A02A439-BCBB-4B13-B9B5-2B9E2C563503}" type="sibTrans" cxnId="{AF7CCE8D-767F-474F-A369-E3DD86790C95}">
      <dgm:prSet/>
      <dgm:spPr/>
      <dgm:t>
        <a:bodyPr/>
        <a:lstStyle/>
        <a:p>
          <a:endParaRPr lang="en-US"/>
        </a:p>
      </dgm:t>
    </dgm:pt>
    <dgm:pt modelId="{E584ECC4-FDC8-4148-9BBA-585C4A3A4273}">
      <dgm:prSet/>
      <dgm:spPr/>
      <dgm:t>
        <a:bodyPr/>
        <a:lstStyle/>
        <a:p>
          <a:pPr algn="ctr"/>
          <a:r>
            <a:rPr lang="en-US" dirty="0"/>
            <a:t>Leaked code</a:t>
          </a:r>
        </a:p>
        <a:p>
          <a:pPr algn="ctr"/>
          <a:r>
            <a:rPr lang="en-US" dirty="0"/>
            <a:t>Stolen code</a:t>
          </a:r>
        </a:p>
      </dgm:t>
    </dgm:pt>
    <dgm:pt modelId="{D6767419-E65E-4178-A60F-ED69C9C4A531}" type="parTrans" cxnId="{BB74EBF4-F134-4116-8757-1C1EBC0B3FC8}">
      <dgm:prSet/>
      <dgm:spPr/>
      <dgm:t>
        <a:bodyPr/>
        <a:lstStyle/>
        <a:p>
          <a:endParaRPr lang="en-US"/>
        </a:p>
      </dgm:t>
    </dgm:pt>
    <dgm:pt modelId="{C86B3C7C-9093-48FE-B801-6C80D71C8FF2}" type="sibTrans" cxnId="{BB74EBF4-F134-4116-8757-1C1EBC0B3FC8}">
      <dgm:prSet/>
      <dgm:spPr/>
      <dgm:t>
        <a:bodyPr/>
        <a:lstStyle/>
        <a:p>
          <a:endParaRPr lang="en-US"/>
        </a:p>
      </dgm:t>
    </dgm:pt>
    <dgm:pt modelId="{4D41C1D6-9693-4DCC-8C0E-00FEA3273FB2}">
      <dgm:prSet/>
      <dgm:spPr/>
      <dgm:t>
        <a:bodyPr/>
        <a:lstStyle/>
        <a:p>
          <a:r>
            <a:rPr lang="en-US" dirty="0"/>
            <a:t>Maintain</a:t>
          </a:r>
        </a:p>
      </dgm:t>
    </dgm:pt>
    <dgm:pt modelId="{545E2130-F0A0-4FC9-8559-E82E550F0394}" type="parTrans" cxnId="{C9536106-D3B7-4E2F-90A1-6B3FC42E1993}">
      <dgm:prSet/>
      <dgm:spPr/>
      <dgm:t>
        <a:bodyPr/>
        <a:lstStyle/>
        <a:p>
          <a:endParaRPr lang="en-US"/>
        </a:p>
      </dgm:t>
    </dgm:pt>
    <dgm:pt modelId="{7131F9AA-DEC2-4F13-9E02-F2FA17934421}" type="sibTrans" cxnId="{C9536106-D3B7-4E2F-90A1-6B3FC42E1993}">
      <dgm:prSet/>
      <dgm:spPr/>
      <dgm:t>
        <a:bodyPr/>
        <a:lstStyle/>
        <a:p>
          <a:endParaRPr lang="en-US"/>
        </a:p>
      </dgm:t>
    </dgm:pt>
    <dgm:pt modelId="{3CD8E667-4D30-4604-A8E0-C665B83D89C1}">
      <dgm:prSet/>
      <dgm:spPr/>
      <dgm:t>
        <a:bodyPr/>
        <a:lstStyle/>
        <a:p>
          <a:pPr algn="ctr"/>
          <a:r>
            <a:rPr lang="en-US" dirty="0"/>
            <a:t>Company Reputation</a:t>
          </a:r>
        </a:p>
        <a:p>
          <a:pPr algn="ctr"/>
          <a:r>
            <a:rPr lang="en-US" dirty="0"/>
            <a:t>Customer Trust</a:t>
          </a:r>
        </a:p>
      </dgm:t>
    </dgm:pt>
    <dgm:pt modelId="{E7F5999A-9BE4-4677-825B-AD59727CAAE9}" type="parTrans" cxnId="{99C2087C-256B-4796-8BF1-9848BEC7EA24}">
      <dgm:prSet/>
      <dgm:spPr/>
      <dgm:t>
        <a:bodyPr/>
        <a:lstStyle/>
        <a:p>
          <a:endParaRPr lang="en-US"/>
        </a:p>
      </dgm:t>
    </dgm:pt>
    <dgm:pt modelId="{BC727FCC-A542-4E08-96E3-ADAC278985D6}" type="sibTrans" cxnId="{99C2087C-256B-4796-8BF1-9848BEC7EA24}">
      <dgm:prSet/>
      <dgm:spPr/>
      <dgm:t>
        <a:bodyPr/>
        <a:lstStyle/>
        <a:p>
          <a:endParaRPr lang="en-US"/>
        </a:p>
      </dgm:t>
    </dgm:pt>
    <dgm:pt modelId="{B9C8D993-3AD5-457E-8D24-22C9EF5434DC}" type="pres">
      <dgm:prSet presAssocID="{3C0292BB-731A-46A7-A2A4-4C7A7F95EDC2}" presName="Name0" presStyleCnt="0">
        <dgm:presLayoutVars>
          <dgm:dir/>
          <dgm:animLvl val="lvl"/>
          <dgm:resizeHandles val="exact"/>
        </dgm:presLayoutVars>
      </dgm:prSet>
      <dgm:spPr/>
    </dgm:pt>
    <dgm:pt modelId="{0F35FEEE-1810-4F34-B007-595B19816292}" type="pres">
      <dgm:prSet presAssocID="{51B00D2B-A8F5-4467-9ED3-964F6B1DF861}" presName="composite" presStyleCnt="0"/>
      <dgm:spPr/>
    </dgm:pt>
    <dgm:pt modelId="{1872FDF0-7EEE-4828-B816-41AC9E2D3D6C}" type="pres">
      <dgm:prSet presAssocID="{51B00D2B-A8F5-4467-9ED3-964F6B1DF861}" presName="parTx" presStyleLbl="alignNode1" presStyleIdx="0" presStyleCnt="2">
        <dgm:presLayoutVars>
          <dgm:chMax val="0"/>
          <dgm:chPref val="0"/>
        </dgm:presLayoutVars>
      </dgm:prSet>
      <dgm:spPr/>
    </dgm:pt>
    <dgm:pt modelId="{12D8F6F9-1564-4CEA-B258-7EEF48C7D37B}" type="pres">
      <dgm:prSet presAssocID="{51B00D2B-A8F5-4467-9ED3-964F6B1DF861}" presName="desTx" presStyleLbl="alignAccFollowNode1" presStyleIdx="0" presStyleCnt="2">
        <dgm:presLayoutVars/>
      </dgm:prSet>
      <dgm:spPr/>
    </dgm:pt>
    <dgm:pt modelId="{127C6BBF-ACAF-4E26-B664-569FCF4C4186}" type="pres">
      <dgm:prSet presAssocID="{5A02A439-BCBB-4B13-B9B5-2B9E2C563503}" presName="space" presStyleCnt="0"/>
      <dgm:spPr/>
    </dgm:pt>
    <dgm:pt modelId="{10FDFDE2-AAC6-48A7-9C25-BD179FB207C1}" type="pres">
      <dgm:prSet presAssocID="{4D41C1D6-9693-4DCC-8C0E-00FEA3273FB2}" presName="composite" presStyleCnt="0"/>
      <dgm:spPr/>
    </dgm:pt>
    <dgm:pt modelId="{88584927-AFC0-4E07-A370-7EE4B4D4F0FB}" type="pres">
      <dgm:prSet presAssocID="{4D41C1D6-9693-4DCC-8C0E-00FEA3273FB2}" presName="parTx" presStyleLbl="alignNode1" presStyleIdx="1" presStyleCnt="2">
        <dgm:presLayoutVars>
          <dgm:chMax val="0"/>
          <dgm:chPref val="0"/>
        </dgm:presLayoutVars>
      </dgm:prSet>
      <dgm:spPr/>
    </dgm:pt>
    <dgm:pt modelId="{89E00C3F-CBBC-493E-909C-155C3FFA1637}" type="pres">
      <dgm:prSet presAssocID="{4D41C1D6-9693-4DCC-8C0E-00FEA3273FB2}" presName="desTx" presStyleLbl="alignAccFollowNode1" presStyleIdx="1" presStyleCnt="2">
        <dgm:presLayoutVars/>
      </dgm:prSet>
      <dgm:spPr/>
    </dgm:pt>
  </dgm:ptLst>
  <dgm:cxnLst>
    <dgm:cxn modelId="{C9536106-D3B7-4E2F-90A1-6B3FC42E1993}" srcId="{3C0292BB-731A-46A7-A2A4-4C7A7F95EDC2}" destId="{4D41C1D6-9693-4DCC-8C0E-00FEA3273FB2}" srcOrd="1" destOrd="0" parTransId="{545E2130-F0A0-4FC9-8559-E82E550F0394}" sibTransId="{7131F9AA-DEC2-4F13-9E02-F2FA17934421}"/>
    <dgm:cxn modelId="{73483C6B-2B1F-47DC-8CE7-5FB49574B10E}" type="presOf" srcId="{E584ECC4-FDC8-4148-9BBA-585C4A3A4273}" destId="{12D8F6F9-1564-4CEA-B258-7EEF48C7D37B}" srcOrd="0" destOrd="0" presId="urn:microsoft.com/office/officeart/2016/7/layout/HorizontalActionList"/>
    <dgm:cxn modelId="{836FB470-A44F-469D-9562-ED3D4D710CBF}" type="presOf" srcId="{51B00D2B-A8F5-4467-9ED3-964F6B1DF861}" destId="{1872FDF0-7EEE-4828-B816-41AC9E2D3D6C}" srcOrd="0" destOrd="0" presId="urn:microsoft.com/office/officeart/2016/7/layout/HorizontalActionList"/>
    <dgm:cxn modelId="{99C2087C-256B-4796-8BF1-9848BEC7EA24}" srcId="{4D41C1D6-9693-4DCC-8C0E-00FEA3273FB2}" destId="{3CD8E667-4D30-4604-A8E0-C665B83D89C1}" srcOrd="0" destOrd="0" parTransId="{E7F5999A-9BE4-4677-825B-AD59727CAAE9}" sibTransId="{BC727FCC-A542-4E08-96E3-ADAC278985D6}"/>
    <dgm:cxn modelId="{AF7CCE8D-767F-474F-A369-E3DD86790C95}" srcId="{3C0292BB-731A-46A7-A2A4-4C7A7F95EDC2}" destId="{51B00D2B-A8F5-4467-9ED3-964F6B1DF861}" srcOrd="0" destOrd="0" parTransId="{21D71ACF-BB66-4E22-B4BA-6EA4A9ACC880}" sibTransId="{5A02A439-BCBB-4B13-B9B5-2B9E2C563503}"/>
    <dgm:cxn modelId="{FF02EC8D-015B-4DFE-AC39-391BFD99D504}" type="presOf" srcId="{3CD8E667-4D30-4604-A8E0-C665B83D89C1}" destId="{89E00C3F-CBBC-493E-909C-155C3FFA1637}" srcOrd="0" destOrd="0" presId="urn:microsoft.com/office/officeart/2016/7/layout/HorizontalActionList"/>
    <dgm:cxn modelId="{050F159E-0E69-48EC-8228-CCB361F3CA19}" type="presOf" srcId="{4D41C1D6-9693-4DCC-8C0E-00FEA3273FB2}" destId="{88584927-AFC0-4E07-A370-7EE4B4D4F0FB}" srcOrd="0" destOrd="0" presId="urn:microsoft.com/office/officeart/2016/7/layout/HorizontalActionList"/>
    <dgm:cxn modelId="{BB74EBF4-F134-4116-8757-1C1EBC0B3FC8}" srcId="{51B00D2B-A8F5-4467-9ED3-964F6B1DF861}" destId="{E584ECC4-FDC8-4148-9BBA-585C4A3A4273}" srcOrd="0" destOrd="0" parTransId="{D6767419-E65E-4178-A60F-ED69C9C4A531}" sibTransId="{C86B3C7C-9093-48FE-B801-6C80D71C8FF2}"/>
    <dgm:cxn modelId="{C43FA8FA-D7FF-42B2-A33F-D0BB0E072755}" type="presOf" srcId="{3C0292BB-731A-46A7-A2A4-4C7A7F95EDC2}" destId="{B9C8D993-3AD5-457E-8D24-22C9EF5434DC}" srcOrd="0" destOrd="0" presId="urn:microsoft.com/office/officeart/2016/7/layout/HorizontalActionList"/>
    <dgm:cxn modelId="{1F8DA779-C420-452B-AF93-C27C17F1FF42}" type="presParOf" srcId="{B9C8D993-3AD5-457E-8D24-22C9EF5434DC}" destId="{0F35FEEE-1810-4F34-B007-595B19816292}" srcOrd="0" destOrd="0" presId="urn:microsoft.com/office/officeart/2016/7/layout/HorizontalActionList"/>
    <dgm:cxn modelId="{160134A6-9BC3-4F3F-B7D7-DF6231D69DD5}" type="presParOf" srcId="{0F35FEEE-1810-4F34-B007-595B19816292}" destId="{1872FDF0-7EEE-4828-B816-41AC9E2D3D6C}" srcOrd="0" destOrd="0" presId="urn:microsoft.com/office/officeart/2016/7/layout/HorizontalActionList"/>
    <dgm:cxn modelId="{2976B202-5208-4CFE-BECB-6C4FE3245B23}" type="presParOf" srcId="{0F35FEEE-1810-4F34-B007-595B19816292}" destId="{12D8F6F9-1564-4CEA-B258-7EEF48C7D37B}" srcOrd="1" destOrd="0" presId="urn:microsoft.com/office/officeart/2016/7/layout/HorizontalActionList"/>
    <dgm:cxn modelId="{0874F5D7-6613-416E-B3B1-2F102A1DC771}" type="presParOf" srcId="{B9C8D993-3AD5-457E-8D24-22C9EF5434DC}" destId="{127C6BBF-ACAF-4E26-B664-569FCF4C4186}" srcOrd="1" destOrd="0" presId="urn:microsoft.com/office/officeart/2016/7/layout/HorizontalActionList"/>
    <dgm:cxn modelId="{B45A8EB8-595C-465E-8F78-E65D5AABBC5E}" type="presParOf" srcId="{B9C8D993-3AD5-457E-8D24-22C9EF5434DC}" destId="{10FDFDE2-AAC6-48A7-9C25-BD179FB207C1}" srcOrd="2" destOrd="0" presId="urn:microsoft.com/office/officeart/2016/7/layout/HorizontalActionList"/>
    <dgm:cxn modelId="{F11E4312-0378-4619-844D-F99A5659E825}" type="presParOf" srcId="{10FDFDE2-AAC6-48A7-9C25-BD179FB207C1}" destId="{88584927-AFC0-4E07-A370-7EE4B4D4F0FB}" srcOrd="0" destOrd="0" presId="urn:microsoft.com/office/officeart/2016/7/layout/HorizontalActionList"/>
    <dgm:cxn modelId="{ECC02991-AB47-4F90-9CF6-415D95C85FA4}" type="presParOf" srcId="{10FDFDE2-AAC6-48A7-9C25-BD179FB207C1}" destId="{89E00C3F-CBBC-493E-909C-155C3FFA163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9FE65-6A05-4008-A6BD-1C9821D0DF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F34C50-453E-4EFE-8380-0BA1AEF68A8C}">
      <dgm:prSet/>
      <dgm:spPr/>
      <dgm:t>
        <a:bodyPr/>
        <a:lstStyle/>
        <a:p>
          <a:r>
            <a:rPr lang="en-US"/>
            <a:t>Source Code Protection Policy</a:t>
          </a:r>
        </a:p>
      </dgm:t>
    </dgm:pt>
    <dgm:pt modelId="{80F530C7-2B64-4274-B0C0-B1C422D7FC2A}" type="parTrans" cxnId="{0F779C9E-5E27-4980-A5F8-4D2B20A46AD9}">
      <dgm:prSet/>
      <dgm:spPr/>
      <dgm:t>
        <a:bodyPr/>
        <a:lstStyle/>
        <a:p>
          <a:endParaRPr lang="en-US"/>
        </a:p>
      </dgm:t>
    </dgm:pt>
    <dgm:pt modelId="{5B18AAC4-023C-42BA-B664-D4D27C1E5D17}" type="sibTrans" cxnId="{0F779C9E-5E27-4980-A5F8-4D2B20A46AD9}">
      <dgm:prSet/>
      <dgm:spPr/>
      <dgm:t>
        <a:bodyPr/>
        <a:lstStyle/>
        <a:p>
          <a:endParaRPr lang="en-US"/>
        </a:p>
      </dgm:t>
    </dgm:pt>
    <dgm:pt modelId="{FB3CB9CD-2CE5-47EF-82B8-F7B4121549FA}">
      <dgm:prSet/>
      <dgm:spPr/>
      <dgm:t>
        <a:bodyPr/>
        <a:lstStyle/>
        <a:p>
          <a:r>
            <a:rPr lang="en-US"/>
            <a:t>Access Control</a:t>
          </a:r>
        </a:p>
      </dgm:t>
    </dgm:pt>
    <dgm:pt modelId="{73D30293-0F29-468D-865A-329EA8EFF055}" type="parTrans" cxnId="{EC2B5A7D-7E1D-496F-84C5-AB44C2E51A14}">
      <dgm:prSet/>
      <dgm:spPr/>
      <dgm:t>
        <a:bodyPr/>
        <a:lstStyle/>
        <a:p>
          <a:endParaRPr lang="en-US"/>
        </a:p>
      </dgm:t>
    </dgm:pt>
    <dgm:pt modelId="{B81A1B8C-E601-40C1-9EDA-2A5467F4C1B6}" type="sibTrans" cxnId="{EC2B5A7D-7E1D-496F-84C5-AB44C2E51A14}">
      <dgm:prSet/>
      <dgm:spPr/>
      <dgm:t>
        <a:bodyPr/>
        <a:lstStyle/>
        <a:p>
          <a:endParaRPr lang="en-US"/>
        </a:p>
      </dgm:t>
    </dgm:pt>
    <dgm:pt modelId="{0852D092-E91D-433A-8524-B481C881E10D}">
      <dgm:prSet/>
      <dgm:spPr/>
      <dgm:t>
        <a:bodyPr/>
        <a:lstStyle/>
        <a:p>
          <a:r>
            <a:rPr lang="en-US"/>
            <a:t>Encryption</a:t>
          </a:r>
        </a:p>
      </dgm:t>
    </dgm:pt>
    <dgm:pt modelId="{C9CC1F9B-73E3-4C3F-B022-B5F205A5AC6A}" type="parTrans" cxnId="{95350A43-4CAF-43F1-BF8D-D4604727631E}">
      <dgm:prSet/>
      <dgm:spPr/>
      <dgm:t>
        <a:bodyPr/>
        <a:lstStyle/>
        <a:p>
          <a:endParaRPr lang="en-US"/>
        </a:p>
      </dgm:t>
    </dgm:pt>
    <dgm:pt modelId="{BC6EDF21-0B5D-469C-ABA5-5ED2D9D51509}" type="sibTrans" cxnId="{95350A43-4CAF-43F1-BF8D-D4604727631E}">
      <dgm:prSet/>
      <dgm:spPr/>
      <dgm:t>
        <a:bodyPr/>
        <a:lstStyle/>
        <a:p>
          <a:endParaRPr lang="en-US"/>
        </a:p>
      </dgm:t>
    </dgm:pt>
    <dgm:pt modelId="{6718244B-DDD3-47EE-AA5B-8D02D1B8123A}">
      <dgm:prSet/>
      <dgm:spPr/>
      <dgm:t>
        <a:bodyPr/>
        <a:lstStyle/>
        <a:p>
          <a:r>
            <a:rPr lang="en-US"/>
            <a:t>Two-Factor Authentication</a:t>
          </a:r>
        </a:p>
      </dgm:t>
    </dgm:pt>
    <dgm:pt modelId="{D2B3ACB8-A843-43D1-85CE-67413C56F9DA}" type="parTrans" cxnId="{64D88478-44BA-4F31-AAF8-09B5BB204F3B}">
      <dgm:prSet/>
      <dgm:spPr/>
      <dgm:t>
        <a:bodyPr/>
        <a:lstStyle/>
        <a:p>
          <a:endParaRPr lang="en-US"/>
        </a:p>
      </dgm:t>
    </dgm:pt>
    <dgm:pt modelId="{EAF4FE11-E25D-4BA5-B051-473B73A43AA3}" type="sibTrans" cxnId="{64D88478-44BA-4F31-AAF8-09B5BB204F3B}">
      <dgm:prSet/>
      <dgm:spPr/>
      <dgm:t>
        <a:bodyPr/>
        <a:lstStyle/>
        <a:p>
          <a:endParaRPr lang="en-US"/>
        </a:p>
      </dgm:t>
    </dgm:pt>
    <dgm:pt modelId="{C7C9403C-31D9-441B-B897-7F1FC215A4DC}" type="pres">
      <dgm:prSet presAssocID="{7809FE65-6A05-4008-A6BD-1C9821D0DFD8}" presName="root" presStyleCnt="0">
        <dgm:presLayoutVars>
          <dgm:dir/>
          <dgm:resizeHandles val="exact"/>
        </dgm:presLayoutVars>
      </dgm:prSet>
      <dgm:spPr/>
    </dgm:pt>
    <dgm:pt modelId="{6470DC84-36FB-4132-9BCF-2C56693700F0}" type="pres">
      <dgm:prSet presAssocID="{B0F34C50-453E-4EFE-8380-0BA1AEF68A8C}" presName="compNode" presStyleCnt="0"/>
      <dgm:spPr/>
    </dgm:pt>
    <dgm:pt modelId="{7EE4A436-D96C-454E-866B-D42489D28D7E}" type="pres">
      <dgm:prSet presAssocID="{B0F34C50-453E-4EFE-8380-0BA1AEF68A8C}" presName="bgRect" presStyleLbl="bgShp" presStyleIdx="0" presStyleCnt="4"/>
      <dgm:spPr/>
    </dgm:pt>
    <dgm:pt modelId="{826AEF91-39DE-4EAC-8A91-93DB0EE54B88}" type="pres">
      <dgm:prSet presAssocID="{B0F34C50-453E-4EFE-8380-0BA1AEF68A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F8E1E12F-FB85-437E-B329-B29071129797}" type="pres">
      <dgm:prSet presAssocID="{B0F34C50-453E-4EFE-8380-0BA1AEF68A8C}" presName="spaceRect" presStyleCnt="0"/>
      <dgm:spPr/>
    </dgm:pt>
    <dgm:pt modelId="{3878D54B-DE50-4255-B27D-9EEB5F28F16D}" type="pres">
      <dgm:prSet presAssocID="{B0F34C50-453E-4EFE-8380-0BA1AEF68A8C}" presName="parTx" presStyleLbl="revTx" presStyleIdx="0" presStyleCnt="4">
        <dgm:presLayoutVars>
          <dgm:chMax val="0"/>
          <dgm:chPref val="0"/>
        </dgm:presLayoutVars>
      </dgm:prSet>
      <dgm:spPr/>
    </dgm:pt>
    <dgm:pt modelId="{6144AD81-990B-45C1-AF7E-123BBDA3E059}" type="pres">
      <dgm:prSet presAssocID="{5B18AAC4-023C-42BA-B664-D4D27C1E5D17}" presName="sibTrans" presStyleCnt="0"/>
      <dgm:spPr/>
    </dgm:pt>
    <dgm:pt modelId="{6F3A5FF8-6FB6-44A0-B76E-A7E7E14F5EB2}" type="pres">
      <dgm:prSet presAssocID="{FB3CB9CD-2CE5-47EF-82B8-F7B4121549FA}" presName="compNode" presStyleCnt="0"/>
      <dgm:spPr/>
    </dgm:pt>
    <dgm:pt modelId="{D8EC846F-B6C8-4BCC-9F32-6C5A9E64975D}" type="pres">
      <dgm:prSet presAssocID="{FB3CB9CD-2CE5-47EF-82B8-F7B4121549FA}" presName="bgRect" presStyleLbl="bgShp" presStyleIdx="1" presStyleCnt="4"/>
      <dgm:spPr/>
    </dgm:pt>
    <dgm:pt modelId="{3F48D2F8-5299-4206-9348-926A519C0149}" type="pres">
      <dgm:prSet presAssocID="{FB3CB9CD-2CE5-47EF-82B8-F7B4121549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EDB5FBC3-F583-4713-AFC0-842E5D9E8EEE}" type="pres">
      <dgm:prSet presAssocID="{FB3CB9CD-2CE5-47EF-82B8-F7B4121549FA}" presName="spaceRect" presStyleCnt="0"/>
      <dgm:spPr/>
    </dgm:pt>
    <dgm:pt modelId="{09749A49-9E6B-40F8-A4CE-3893E281D2A9}" type="pres">
      <dgm:prSet presAssocID="{FB3CB9CD-2CE5-47EF-82B8-F7B4121549FA}" presName="parTx" presStyleLbl="revTx" presStyleIdx="1" presStyleCnt="4">
        <dgm:presLayoutVars>
          <dgm:chMax val="0"/>
          <dgm:chPref val="0"/>
        </dgm:presLayoutVars>
      </dgm:prSet>
      <dgm:spPr/>
    </dgm:pt>
    <dgm:pt modelId="{9907E797-1077-4071-AE12-6580B6BC4199}" type="pres">
      <dgm:prSet presAssocID="{B81A1B8C-E601-40C1-9EDA-2A5467F4C1B6}" presName="sibTrans" presStyleCnt="0"/>
      <dgm:spPr/>
    </dgm:pt>
    <dgm:pt modelId="{67994903-6372-4207-BB41-5855F0E54382}" type="pres">
      <dgm:prSet presAssocID="{0852D092-E91D-433A-8524-B481C881E10D}" presName="compNode" presStyleCnt="0"/>
      <dgm:spPr/>
    </dgm:pt>
    <dgm:pt modelId="{E16D9D35-B97B-420D-83AE-7659E070A120}" type="pres">
      <dgm:prSet presAssocID="{0852D092-E91D-433A-8524-B481C881E10D}" presName="bgRect" presStyleLbl="bgShp" presStyleIdx="2" presStyleCnt="4"/>
      <dgm:spPr/>
    </dgm:pt>
    <dgm:pt modelId="{735C33AD-C414-4E4E-AEAD-F524D0DFC605}" type="pres">
      <dgm:prSet presAssocID="{0852D092-E91D-433A-8524-B481C881E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cryption"/>
        </a:ext>
      </dgm:extLst>
    </dgm:pt>
    <dgm:pt modelId="{51D5794C-EAF8-4B74-96E5-CA166C7D70E3}" type="pres">
      <dgm:prSet presAssocID="{0852D092-E91D-433A-8524-B481C881E10D}" presName="spaceRect" presStyleCnt="0"/>
      <dgm:spPr/>
    </dgm:pt>
    <dgm:pt modelId="{A76072CF-8C60-49D7-B7B0-77412EF51157}" type="pres">
      <dgm:prSet presAssocID="{0852D092-E91D-433A-8524-B481C881E10D}" presName="parTx" presStyleLbl="revTx" presStyleIdx="2" presStyleCnt="4">
        <dgm:presLayoutVars>
          <dgm:chMax val="0"/>
          <dgm:chPref val="0"/>
        </dgm:presLayoutVars>
      </dgm:prSet>
      <dgm:spPr/>
    </dgm:pt>
    <dgm:pt modelId="{D35EB952-7E18-4E55-8B87-845C4689E8AD}" type="pres">
      <dgm:prSet presAssocID="{BC6EDF21-0B5D-469C-ABA5-5ED2D9D51509}" presName="sibTrans" presStyleCnt="0"/>
      <dgm:spPr/>
    </dgm:pt>
    <dgm:pt modelId="{B5AA9880-53A8-4E1B-96BA-5BED3295B283}" type="pres">
      <dgm:prSet presAssocID="{6718244B-DDD3-47EE-AA5B-8D02D1B8123A}" presName="compNode" presStyleCnt="0"/>
      <dgm:spPr/>
    </dgm:pt>
    <dgm:pt modelId="{3E453A5A-81CF-4760-9CBB-C0FD1F044651}" type="pres">
      <dgm:prSet presAssocID="{6718244B-DDD3-47EE-AA5B-8D02D1B8123A}" presName="bgRect" presStyleLbl="bgShp" presStyleIdx="3" presStyleCnt="4"/>
      <dgm:spPr/>
    </dgm:pt>
    <dgm:pt modelId="{446A27C9-9BDB-4719-8D1B-77F54795ED95}" type="pres">
      <dgm:prSet presAssocID="{6718244B-DDD3-47EE-AA5B-8D02D1B812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F80111B-4F84-44FC-BFEA-E910342EA7F9}" type="pres">
      <dgm:prSet presAssocID="{6718244B-DDD3-47EE-AA5B-8D02D1B8123A}" presName="spaceRect" presStyleCnt="0"/>
      <dgm:spPr/>
    </dgm:pt>
    <dgm:pt modelId="{EB5D2AD4-716A-4A77-BBBC-88207C3EE48A}" type="pres">
      <dgm:prSet presAssocID="{6718244B-DDD3-47EE-AA5B-8D02D1B812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5DB814-E96A-409A-9D25-9596BCED4438}" type="presOf" srcId="{6718244B-DDD3-47EE-AA5B-8D02D1B8123A}" destId="{EB5D2AD4-716A-4A77-BBBC-88207C3EE48A}" srcOrd="0" destOrd="0" presId="urn:microsoft.com/office/officeart/2018/2/layout/IconVerticalSolidList"/>
    <dgm:cxn modelId="{28F6AA1C-9AE5-4838-8E1E-DBF0D3B3E6B2}" type="presOf" srcId="{FB3CB9CD-2CE5-47EF-82B8-F7B4121549FA}" destId="{09749A49-9E6B-40F8-A4CE-3893E281D2A9}" srcOrd="0" destOrd="0" presId="urn:microsoft.com/office/officeart/2018/2/layout/IconVerticalSolidList"/>
    <dgm:cxn modelId="{F28B7960-1450-4DBB-8C3A-63674DE47947}" type="presOf" srcId="{B0F34C50-453E-4EFE-8380-0BA1AEF68A8C}" destId="{3878D54B-DE50-4255-B27D-9EEB5F28F16D}" srcOrd="0" destOrd="0" presId="urn:microsoft.com/office/officeart/2018/2/layout/IconVerticalSolidList"/>
    <dgm:cxn modelId="{95350A43-4CAF-43F1-BF8D-D4604727631E}" srcId="{7809FE65-6A05-4008-A6BD-1C9821D0DFD8}" destId="{0852D092-E91D-433A-8524-B481C881E10D}" srcOrd="2" destOrd="0" parTransId="{C9CC1F9B-73E3-4C3F-B022-B5F205A5AC6A}" sibTransId="{BC6EDF21-0B5D-469C-ABA5-5ED2D9D51509}"/>
    <dgm:cxn modelId="{64D88478-44BA-4F31-AAF8-09B5BB204F3B}" srcId="{7809FE65-6A05-4008-A6BD-1C9821D0DFD8}" destId="{6718244B-DDD3-47EE-AA5B-8D02D1B8123A}" srcOrd="3" destOrd="0" parTransId="{D2B3ACB8-A843-43D1-85CE-67413C56F9DA}" sibTransId="{EAF4FE11-E25D-4BA5-B051-473B73A43AA3}"/>
    <dgm:cxn modelId="{EC2B5A7D-7E1D-496F-84C5-AB44C2E51A14}" srcId="{7809FE65-6A05-4008-A6BD-1C9821D0DFD8}" destId="{FB3CB9CD-2CE5-47EF-82B8-F7B4121549FA}" srcOrd="1" destOrd="0" parTransId="{73D30293-0F29-468D-865A-329EA8EFF055}" sibTransId="{B81A1B8C-E601-40C1-9EDA-2A5467F4C1B6}"/>
    <dgm:cxn modelId="{0F779C9E-5E27-4980-A5F8-4D2B20A46AD9}" srcId="{7809FE65-6A05-4008-A6BD-1C9821D0DFD8}" destId="{B0F34C50-453E-4EFE-8380-0BA1AEF68A8C}" srcOrd="0" destOrd="0" parTransId="{80F530C7-2B64-4274-B0C0-B1C422D7FC2A}" sibTransId="{5B18AAC4-023C-42BA-B664-D4D27C1E5D17}"/>
    <dgm:cxn modelId="{5CBAF5A2-17B2-44A5-86CB-DB43FA46684D}" type="presOf" srcId="{7809FE65-6A05-4008-A6BD-1C9821D0DFD8}" destId="{C7C9403C-31D9-441B-B897-7F1FC215A4DC}" srcOrd="0" destOrd="0" presId="urn:microsoft.com/office/officeart/2018/2/layout/IconVerticalSolidList"/>
    <dgm:cxn modelId="{0B6AD1C4-B18C-4BA7-BC2E-85D760A43522}" type="presOf" srcId="{0852D092-E91D-433A-8524-B481C881E10D}" destId="{A76072CF-8C60-49D7-B7B0-77412EF51157}" srcOrd="0" destOrd="0" presId="urn:microsoft.com/office/officeart/2018/2/layout/IconVerticalSolidList"/>
    <dgm:cxn modelId="{CE5C22B2-0EE7-4127-B30C-7CE861E989C7}" type="presParOf" srcId="{C7C9403C-31D9-441B-B897-7F1FC215A4DC}" destId="{6470DC84-36FB-4132-9BCF-2C56693700F0}" srcOrd="0" destOrd="0" presId="urn:microsoft.com/office/officeart/2018/2/layout/IconVerticalSolidList"/>
    <dgm:cxn modelId="{6C421C41-9EC1-4C8C-8DEC-24C7201C7420}" type="presParOf" srcId="{6470DC84-36FB-4132-9BCF-2C56693700F0}" destId="{7EE4A436-D96C-454E-866B-D42489D28D7E}" srcOrd="0" destOrd="0" presId="urn:microsoft.com/office/officeart/2018/2/layout/IconVerticalSolidList"/>
    <dgm:cxn modelId="{BF111A97-A993-486B-8122-87704246B828}" type="presParOf" srcId="{6470DC84-36FB-4132-9BCF-2C56693700F0}" destId="{826AEF91-39DE-4EAC-8A91-93DB0EE54B88}" srcOrd="1" destOrd="0" presId="urn:microsoft.com/office/officeart/2018/2/layout/IconVerticalSolidList"/>
    <dgm:cxn modelId="{F7BE8D2D-86D2-4246-B4C4-807B2CE14106}" type="presParOf" srcId="{6470DC84-36FB-4132-9BCF-2C56693700F0}" destId="{F8E1E12F-FB85-437E-B329-B29071129797}" srcOrd="2" destOrd="0" presId="urn:microsoft.com/office/officeart/2018/2/layout/IconVerticalSolidList"/>
    <dgm:cxn modelId="{28D84A95-9238-4622-B6F9-0FC52ACAA782}" type="presParOf" srcId="{6470DC84-36FB-4132-9BCF-2C56693700F0}" destId="{3878D54B-DE50-4255-B27D-9EEB5F28F16D}" srcOrd="3" destOrd="0" presId="urn:microsoft.com/office/officeart/2018/2/layout/IconVerticalSolidList"/>
    <dgm:cxn modelId="{82D34A6D-0653-49A0-ABB7-46BC03138810}" type="presParOf" srcId="{C7C9403C-31D9-441B-B897-7F1FC215A4DC}" destId="{6144AD81-990B-45C1-AF7E-123BBDA3E059}" srcOrd="1" destOrd="0" presId="urn:microsoft.com/office/officeart/2018/2/layout/IconVerticalSolidList"/>
    <dgm:cxn modelId="{84C9C076-7367-471F-BEE2-454F565C99E0}" type="presParOf" srcId="{C7C9403C-31D9-441B-B897-7F1FC215A4DC}" destId="{6F3A5FF8-6FB6-44A0-B76E-A7E7E14F5EB2}" srcOrd="2" destOrd="0" presId="urn:microsoft.com/office/officeart/2018/2/layout/IconVerticalSolidList"/>
    <dgm:cxn modelId="{5B9E61B5-2F35-4E2F-ABF9-5E5B857B3ECB}" type="presParOf" srcId="{6F3A5FF8-6FB6-44A0-B76E-A7E7E14F5EB2}" destId="{D8EC846F-B6C8-4BCC-9F32-6C5A9E64975D}" srcOrd="0" destOrd="0" presId="urn:microsoft.com/office/officeart/2018/2/layout/IconVerticalSolidList"/>
    <dgm:cxn modelId="{EDDE17F5-D742-4F0C-994E-AF59332CC716}" type="presParOf" srcId="{6F3A5FF8-6FB6-44A0-B76E-A7E7E14F5EB2}" destId="{3F48D2F8-5299-4206-9348-926A519C0149}" srcOrd="1" destOrd="0" presId="urn:microsoft.com/office/officeart/2018/2/layout/IconVerticalSolidList"/>
    <dgm:cxn modelId="{AC241B84-FD48-4EE6-9603-118AE51B301D}" type="presParOf" srcId="{6F3A5FF8-6FB6-44A0-B76E-A7E7E14F5EB2}" destId="{EDB5FBC3-F583-4713-AFC0-842E5D9E8EEE}" srcOrd="2" destOrd="0" presId="urn:microsoft.com/office/officeart/2018/2/layout/IconVerticalSolidList"/>
    <dgm:cxn modelId="{3532982D-ED70-4C19-A80D-7628A6297DF6}" type="presParOf" srcId="{6F3A5FF8-6FB6-44A0-B76E-A7E7E14F5EB2}" destId="{09749A49-9E6B-40F8-A4CE-3893E281D2A9}" srcOrd="3" destOrd="0" presId="urn:microsoft.com/office/officeart/2018/2/layout/IconVerticalSolidList"/>
    <dgm:cxn modelId="{182B8CE4-A6F6-4F4C-8A77-1C064B7BECC5}" type="presParOf" srcId="{C7C9403C-31D9-441B-B897-7F1FC215A4DC}" destId="{9907E797-1077-4071-AE12-6580B6BC4199}" srcOrd="3" destOrd="0" presId="urn:microsoft.com/office/officeart/2018/2/layout/IconVerticalSolidList"/>
    <dgm:cxn modelId="{9BD8B890-B347-4A6F-9974-DAEBFE711694}" type="presParOf" srcId="{C7C9403C-31D9-441B-B897-7F1FC215A4DC}" destId="{67994903-6372-4207-BB41-5855F0E54382}" srcOrd="4" destOrd="0" presId="urn:microsoft.com/office/officeart/2018/2/layout/IconVerticalSolidList"/>
    <dgm:cxn modelId="{F0BE1595-2BCE-4F92-BC0B-C9ADD7ABBE35}" type="presParOf" srcId="{67994903-6372-4207-BB41-5855F0E54382}" destId="{E16D9D35-B97B-420D-83AE-7659E070A120}" srcOrd="0" destOrd="0" presId="urn:microsoft.com/office/officeart/2018/2/layout/IconVerticalSolidList"/>
    <dgm:cxn modelId="{3515A826-0F3E-4532-ACBD-0E8FD906BD35}" type="presParOf" srcId="{67994903-6372-4207-BB41-5855F0E54382}" destId="{735C33AD-C414-4E4E-AEAD-F524D0DFC605}" srcOrd="1" destOrd="0" presId="urn:microsoft.com/office/officeart/2018/2/layout/IconVerticalSolidList"/>
    <dgm:cxn modelId="{B4342BDA-1192-41C9-ACC6-496893DF65DC}" type="presParOf" srcId="{67994903-6372-4207-BB41-5855F0E54382}" destId="{51D5794C-EAF8-4B74-96E5-CA166C7D70E3}" srcOrd="2" destOrd="0" presId="urn:microsoft.com/office/officeart/2018/2/layout/IconVerticalSolidList"/>
    <dgm:cxn modelId="{4DB92451-4C9E-49D6-B2CE-F58D89CF7A24}" type="presParOf" srcId="{67994903-6372-4207-BB41-5855F0E54382}" destId="{A76072CF-8C60-49D7-B7B0-77412EF51157}" srcOrd="3" destOrd="0" presId="urn:microsoft.com/office/officeart/2018/2/layout/IconVerticalSolidList"/>
    <dgm:cxn modelId="{A5E664E3-17C3-4AC1-9960-B5D6FF68E50F}" type="presParOf" srcId="{C7C9403C-31D9-441B-B897-7F1FC215A4DC}" destId="{D35EB952-7E18-4E55-8B87-845C4689E8AD}" srcOrd="5" destOrd="0" presId="urn:microsoft.com/office/officeart/2018/2/layout/IconVerticalSolidList"/>
    <dgm:cxn modelId="{2F8175C8-49CB-467B-8256-574177471CB1}" type="presParOf" srcId="{C7C9403C-31D9-441B-B897-7F1FC215A4DC}" destId="{B5AA9880-53A8-4E1B-96BA-5BED3295B283}" srcOrd="6" destOrd="0" presId="urn:microsoft.com/office/officeart/2018/2/layout/IconVerticalSolidList"/>
    <dgm:cxn modelId="{8084CF3B-D4C9-4093-8409-4FA0790265A8}" type="presParOf" srcId="{B5AA9880-53A8-4E1B-96BA-5BED3295B283}" destId="{3E453A5A-81CF-4760-9CBB-C0FD1F044651}" srcOrd="0" destOrd="0" presId="urn:microsoft.com/office/officeart/2018/2/layout/IconVerticalSolidList"/>
    <dgm:cxn modelId="{646E1AC3-A44C-4ACA-ABE4-4A909D6F92E8}" type="presParOf" srcId="{B5AA9880-53A8-4E1B-96BA-5BED3295B283}" destId="{446A27C9-9BDB-4719-8D1B-77F54795ED95}" srcOrd="1" destOrd="0" presId="urn:microsoft.com/office/officeart/2018/2/layout/IconVerticalSolidList"/>
    <dgm:cxn modelId="{21AC5447-B316-4BA3-B229-A016E71AF426}" type="presParOf" srcId="{B5AA9880-53A8-4E1B-96BA-5BED3295B283}" destId="{EF80111B-4F84-44FC-BFEA-E910342EA7F9}" srcOrd="2" destOrd="0" presId="urn:microsoft.com/office/officeart/2018/2/layout/IconVerticalSolidList"/>
    <dgm:cxn modelId="{7EB0F883-C57A-4846-AA26-6A4EFDE3F7F4}" type="presParOf" srcId="{B5AA9880-53A8-4E1B-96BA-5BED3295B283}" destId="{EB5D2AD4-716A-4A77-BBBC-88207C3EE4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8C3276-7A5D-4A5E-BFE5-3099AC78F4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41DBC-9125-4A4E-99EC-A8C798D297A1}">
      <dgm:prSet/>
      <dgm:spPr/>
      <dgm:t>
        <a:bodyPr/>
        <a:lstStyle/>
        <a:p>
          <a:r>
            <a:rPr lang="en-US"/>
            <a:t>Review Processes</a:t>
          </a:r>
        </a:p>
      </dgm:t>
    </dgm:pt>
    <dgm:pt modelId="{876FEF5A-436D-4662-9C8C-FCFB67A9B4F8}" type="parTrans" cxnId="{55EFF3DF-B9C6-421B-8509-505E75548080}">
      <dgm:prSet/>
      <dgm:spPr/>
      <dgm:t>
        <a:bodyPr/>
        <a:lstStyle/>
        <a:p>
          <a:endParaRPr lang="en-US"/>
        </a:p>
      </dgm:t>
    </dgm:pt>
    <dgm:pt modelId="{0FCA4B5A-3E57-4E4E-8BAB-8524E5E95200}" type="sibTrans" cxnId="{55EFF3DF-B9C6-421B-8509-505E75548080}">
      <dgm:prSet/>
      <dgm:spPr/>
      <dgm:t>
        <a:bodyPr/>
        <a:lstStyle/>
        <a:p>
          <a:endParaRPr lang="en-US"/>
        </a:p>
      </dgm:t>
    </dgm:pt>
    <dgm:pt modelId="{9CC5E649-32E9-420C-A9BA-3F21DC0BE2C4}">
      <dgm:prSet/>
      <dgm:spPr/>
      <dgm:t>
        <a:bodyPr/>
        <a:lstStyle/>
        <a:p>
          <a:r>
            <a:rPr lang="en-US"/>
            <a:t>Vulnerability Handling</a:t>
          </a:r>
        </a:p>
      </dgm:t>
    </dgm:pt>
    <dgm:pt modelId="{A6D13E83-719E-45A0-9F5D-03E19EEE3412}" type="parTrans" cxnId="{72A5DF63-7E54-4072-8BFA-1097BF3AE552}">
      <dgm:prSet/>
      <dgm:spPr/>
      <dgm:t>
        <a:bodyPr/>
        <a:lstStyle/>
        <a:p>
          <a:endParaRPr lang="en-US"/>
        </a:p>
      </dgm:t>
    </dgm:pt>
    <dgm:pt modelId="{27D4FFDB-094F-420D-A755-CBA9D86EDDA2}" type="sibTrans" cxnId="{72A5DF63-7E54-4072-8BFA-1097BF3AE552}">
      <dgm:prSet/>
      <dgm:spPr/>
      <dgm:t>
        <a:bodyPr/>
        <a:lstStyle/>
        <a:p>
          <a:endParaRPr lang="en-US"/>
        </a:p>
      </dgm:t>
    </dgm:pt>
    <dgm:pt modelId="{B4279F91-FDEE-4625-A05C-831513F175B7}">
      <dgm:prSet/>
      <dgm:spPr/>
      <dgm:t>
        <a:bodyPr/>
        <a:lstStyle/>
        <a:p>
          <a:r>
            <a:rPr lang="en-US"/>
            <a:t>Procedures for Integrating Third-party libraries</a:t>
          </a:r>
        </a:p>
      </dgm:t>
    </dgm:pt>
    <dgm:pt modelId="{F1C2C7ED-3C32-42C9-A39E-D8DD717EEED0}" type="parTrans" cxnId="{FC7F8D66-21EB-4C76-A693-B1173C4B8B75}">
      <dgm:prSet/>
      <dgm:spPr/>
      <dgm:t>
        <a:bodyPr/>
        <a:lstStyle/>
        <a:p>
          <a:endParaRPr lang="en-US"/>
        </a:p>
      </dgm:t>
    </dgm:pt>
    <dgm:pt modelId="{7EB868E4-3DF0-4674-B078-4D3C228D21E8}" type="sibTrans" cxnId="{FC7F8D66-21EB-4C76-A693-B1173C4B8B75}">
      <dgm:prSet/>
      <dgm:spPr/>
      <dgm:t>
        <a:bodyPr/>
        <a:lstStyle/>
        <a:p>
          <a:endParaRPr lang="en-US"/>
        </a:p>
      </dgm:t>
    </dgm:pt>
    <dgm:pt modelId="{CCF7605F-B021-43B1-B6E3-9E1AC84B756B}" type="pres">
      <dgm:prSet presAssocID="{8C8C3276-7A5D-4A5E-BFE5-3099AC78F41B}" presName="root" presStyleCnt="0">
        <dgm:presLayoutVars>
          <dgm:dir/>
          <dgm:resizeHandles val="exact"/>
        </dgm:presLayoutVars>
      </dgm:prSet>
      <dgm:spPr/>
    </dgm:pt>
    <dgm:pt modelId="{5FE7C272-AF12-4387-A62E-A80E000662F5}" type="pres">
      <dgm:prSet presAssocID="{84841DBC-9125-4A4E-99EC-A8C798D297A1}" presName="compNode" presStyleCnt="0"/>
      <dgm:spPr/>
    </dgm:pt>
    <dgm:pt modelId="{A80FFEF5-B680-4423-8501-9A04A4752B5D}" type="pres">
      <dgm:prSet presAssocID="{84841DBC-9125-4A4E-99EC-A8C798D297A1}" presName="bgRect" presStyleLbl="bgShp" presStyleIdx="0" presStyleCnt="3"/>
      <dgm:spPr/>
    </dgm:pt>
    <dgm:pt modelId="{F3B8039C-E1D7-4EF4-8329-3F09FCE2882E}" type="pres">
      <dgm:prSet presAssocID="{84841DBC-9125-4A4E-99EC-A8C798D29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458655B-813C-4B6F-A4A7-DB279FDD6176}" type="pres">
      <dgm:prSet presAssocID="{84841DBC-9125-4A4E-99EC-A8C798D297A1}" presName="spaceRect" presStyleCnt="0"/>
      <dgm:spPr/>
    </dgm:pt>
    <dgm:pt modelId="{5B6460D6-89EA-4CD3-9F86-D17C31E81C46}" type="pres">
      <dgm:prSet presAssocID="{84841DBC-9125-4A4E-99EC-A8C798D297A1}" presName="parTx" presStyleLbl="revTx" presStyleIdx="0" presStyleCnt="3">
        <dgm:presLayoutVars>
          <dgm:chMax val="0"/>
          <dgm:chPref val="0"/>
        </dgm:presLayoutVars>
      </dgm:prSet>
      <dgm:spPr/>
    </dgm:pt>
    <dgm:pt modelId="{3FD99103-CF7C-49E1-98F2-67B534D0F714}" type="pres">
      <dgm:prSet presAssocID="{0FCA4B5A-3E57-4E4E-8BAB-8524E5E95200}" presName="sibTrans" presStyleCnt="0"/>
      <dgm:spPr/>
    </dgm:pt>
    <dgm:pt modelId="{785DA7DE-BDC7-413D-9572-14C69FF61BEB}" type="pres">
      <dgm:prSet presAssocID="{9CC5E649-32E9-420C-A9BA-3F21DC0BE2C4}" presName="compNode" presStyleCnt="0"/>
      <dgm:spPr/>
    </dgm:pt>
    <dgm:pt modelId="{93A72D0C-8E4C-49D2-BF4B-C60B832F8724}" type="pres">
      <dgm:prSet presAssocID="{9CC5E649-32E9-420C-A9BA-3F21DC0BE2C4}" presName="bgRect" presStyleLbl="bgShp" presStyleIdx="1" presStyleCnt="3"/>
      <dgm:spPr/>
    </dgm:pt>
    <dgm:pt modelId="{C53BD6EC-264A-41AF-A214-BA302437E7FE}" type="pres">
      <dgm:prSet presAssocID="{9CC5E649-32E9-420C-A9BA-3F21DC0BE2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6269C17-0E05-4310-A6C6-7D4548508FC2}" type="pres">
      <dgm:prSet presAssocID="{9CC5E649-32E9-420C-A9BA-3F21DC0BE2C4}" presName="spaceRect" presStyleCnt="0"/>
      <dgm:spPr/>
    </dgm:pt>
    <dgm:pt modelId="{F2DC199C-64CF-4414-8F92-5EF02CCBF923}" type="pres">
      <dgm:prSet presAssocID="{9CC5E649-32E9-420C-A9BA-3F21DC0BE2C4}" presName="parTx" presStyleLbl="revTx" presStyleIdx="1" presStyleCnt="3">
        <dgm:presLayoutVars>
          <dgm:chMax val="0"/>
          <dgm:chPref val="0"/>
        </dgm:presLayoutVars>
      </dgm:prSet>
      <dgm:spPr/>
    </dgm:pt>
    <dgm:pt modelId="{5F3B6BF5-56A3-4431-BD84-6E9472A5254C}" type="pres">
      <dgm:prSet presAssocID="{27D4FFDB-094F-420D-A755-CBA9D86EDDA2}" presName="sibTrans" presStyleCnt="0"/>
      <dgm:spPr/>
    </dgm:pt>
    <dgm:pt modelId="{1CB12F74-BB9B-410A-BDC8-A6FAD498490C}" type="pres">
      <dgm:prSet presAssocID="{B4279F91-FDEE-4625-A05C-831513F175B7}" presName="compNode" presStyleCnt="0"/>
      <dgm:spPr/>
    </dgm:pt>
    <dgm:pt modelId="{4DCB622E-849B-48E1-B6A2-F84324F54D9C}" type="pres">
      <dgm:prSet presAssocID="{B4279F91-FDEE-4625-A05C-831513F175B7}" presName="bgRect" presStyleLbl="bgShp" presStyleIdx="2" presStyleCnt="3"/>
      <dgm:spPr/>
    </dgm:pt>
    <dgm:pt modelId="{D1269014-124E-4D07-AA38-99A6C5042CAE}" type="pres">
      <dgm:prSet presAssocID="{B4279F91-FDEE-4625-A05C-831513F175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 outline"/>
        </a:ext>
      </dgm:extLst>
    </dgm:pt>
    <dgm:pt modelId="{E268532F-8E4E-475A-AB32-8F6A3986A307}" type="pres">
      <dgm:prSet presAssocID="{B4279F91-FDEE-4625-A05C-831513F175B7}" presName="spaceRect" presStyleCnt="0"/>
      <dgm:spPr/>
    </dgm:pt>
    <dgm:pt modelId="{ADBEC702-A83F-45C1-A4BA-FD5EB5159A08}" type="pres">
      <dgm:prSet presAssocID="{B4279F91-FDEE-4625-A05C-831513F175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2AF700-54C1-40ED-ACFC-4CE1CA25C998}" type="presOf" srcId="{B4279F91-FDEE-4625-A05C-831513F175B7}" destId="{ADBEC702-A83F-45C1-A4BA-FD5EB5159A08}" srcOrd="0" destOrd="0" presId="urn:microsoft.com/office/officeart/2018/2/layout/IconVerticalSolidList"/>
    <dgm:cxn modelId="{5300011C-78B1-42A5-80AB-D1BB1ECDE6E5}" type="presOf" srcId="{84841DBC-9125-4A4E-99EC-A8C798D297A1}" destId="{5B6460D6-89EA-4CD3-9F86-D17C31E81C46}" srcOrd="0" destOrd="0" presId="urn:microsoft.com/office/officeart/2018/2/layout/IconVerticalSolidList"/>
    <dgm:cxn modelId="{72A5DF63-7E54-4072-8BFA-1097BF3AE552}" srcId="{8C8C3276-7A5D-4A5E-BFE5-3099AC78F41B}" destId="{9CC5E649-32E9-420C-A9BA-3F21DC0BE2C4}" srcOrd="1" destOrd="0" parTransId="{A6D13E83-719E-45A0-9F5D-03E19EEE3412}" sibTransId="{27D4FFDB-094F-420D-A755-CBA9D86EDDA2}"/>
    <dgm:cxn modelId="{FC7F8D66-21EB-4C76-A693-B1173C4B8B75}" srcId="{8C8C3276-7A5D-4A5E-BFE5-3099AC78F41B}" destId="{B4279F91-FDEE-4625-A05C-831513F175B7}" srcOrd="2" destOrd="0" parTransId="{F1C2C7ED-3C32-42C9-A39E-D8DD717EEED0}" sibTransId="{7EB868E4-3DF0-4674-B078-4D3C228D21E8}"/>
    <dgm:cxn modelId="{771FA480-3895-487D-A1BD-44E95612DCA4}" type="presOf" srcId="{8C8C3276-7A5D-4A5E-BFE5-3099AC78F41B}" destId="{CCF7605F-B021-43B1-B6E3-9E1AC84B756B}" srcOrd="0" destOrd="0" presId="urn:microsoft.com/office/officeart/2018/2/layout/IconVerticalSolidList"/>
    <dgm:cxn modelId="{89807ED5-8B3C-42A9-A495-C4719C44BC35}" type="presOf" srcId="{9CC5E649-32E9-420C-A9BA-3F21DC0BE2C4}" destId="{F2DC199C-64CF-4414-8F92-5EF02CCBF923}" srcOrd="0" destOrd="0" presId="urn:microsoft.com/office/officeart/2018/2/layout/IconVerticalSolidList"/>
    <dgm:cxn modelId="{55EFF3DF-B9C6-421B-8509-505E75548080}" srcId="{8C8C3276-7A5D-4A5E-BFE5-3099AC78F41B}" destId="{84841DBC-9125-4A4E-99EC-A8C798D297A1}" srcOrd="0" destOrd="0" parTransId="{876FEF5A-436D-4662-9C8C-FCFB67A9B4F8}" sibTransId="{0FCA4B5A-3E57-4E4E-8BAB-8524E5E95200}"/>
    <dgm:cxn modelId="{437F6D47-0D76-4B3A-B010-BB18DFBE63EF}" type="presParOf" srcId="{CCF7605F-B021-43B1-B6E3-9E1AC84B756B}" destId="{5FE7C272-AF12-4387-A62E-A80E000662F5}" srcOrd="0" destOrd="0" presId="urn:microsoft.com/office/officeart/2018/2/layout/IconVerticalSolidList"/>
    <dgm:cxn modelId="{DB74BC89-4CE3-43A2-BA89-232277E2774C}" type="presParOf" srcId="{5FE7C272-AF12-4387-A62E-A80E000662F5}" destId="{A80FFEF5-B680-4423-8501-9A04A4752B5D}" srcOrd="0" destOrd="0" presId="urn:microsoft.com/office/officeart/2018/2/layout/IconVerticalSolidList"/>
    <dgm:cxn modelId="{BE10C075-1D0C-4697-9B3C-043B3C28C319}" type="presParOf" srcId="{5FE7C272-AF12-4387-A62E-A80E000662F5}" destId="{F3B8039C-E1D7-4EF4-8329-3F09FCE2882E}" srcOrd="1" destOrd="0" presId="urn:microsoft.com/office/officeart/2018/2/layout/IconVerticalSolidList"/>
    <dgm:cxn modelId="{43374E10-DCB2-4583-908C-E58487F440BD}" type="presParOf" srcId="{5FE7C272-AF12-4387-A62E-A80E000662F5}" destId="{A458655B-813C-4B6F-A4A7-DB279FDD6176}" srcOrd="2" destOrd="0" presId="urn:microsoft.com/office/officeart/2018/2/layout/IconVerticalSolidList"/>
    <dgm:cxn modelId="{544D702C-8856-4791-9DEE-CEC6DBF3B95C}" type="presParOf" srcId="{5FE7C272-AF12-4387-A62E-A80E000662F5}" destId="{5B6460D6-89EA-4CD3-9F86-D17C31E81C46}" srcOrd="3" destOrd="0" presId="urn:microsoft.com/office/officeart/2018/2/layout/IconVerticalSolidList"/>
    <dgm:cxn modelId="{81240C4F-5840-4C5A-90E1-C0BAF4889F20}" type="presParOf" srcId="{CCF7605F-B021-43B1-B6E3-9E1AC84B756B}" destId="{3FD99103-CF7C-49E1-98F2-67B534D0F714}" srcOrd="1" destOrd="0" presId="urn:microsoft.com/office/officeart/2018/2/layout/IconVerticalSolidList"/>
    <dgm:cxn modelId="{362A4B6D-9C2D-49A2-A897-3D5E7324DDC6}" type="presParOf" srcId="{CCF7605F-B021-43B1-B6E3-9E1AC84B756B}" destId="{785DA7DE-BDC7-413D-9572-14C69FF61BEB}" srcOrd="2" destOrd="0" presId="urn:microsoft.com/office/officeart/2018/2/layout/IconVerticalSolidList"/>
    <dgm:cxn modelId="{A05F92AE-740C-4A6B-B813-71C14DE9B9EB}" type="presParOf" srcId="{785DA7DE-BDC7-413D-9572-14C69FF61BEB}" destId="{93A72D0C-8E4C-49D2-BF4B-C60B832F8724}" srcOrd="0" destOrd="0" presId="urn:microsoft.com/office/officeart/2018/2/layout/IconVerticalSolidList"/>
    <dgm:cxn modelId="{4D21B8DF-042B-4DBD-934F-9868AD97B4FD}" type="presParOf" srcId="{785DA7DE-BDC7-413D-9572-14C69FF61BEB}" destId="{C53BD6EC-264A-41AF-A214-BA302437E7FE}" srcOrd="1" destOrd="0" presId="urn:microsoft.com/office/officeart/2018/2/layout/IconVerticalSolidList"/>
    <dgm:cxn modelId="{A26AC52F-E738-4276-B390-4EC09E7D8CBD}" type="presParOf" srcId="{785DA7DE-BDC7-413D-9572-14C69FF61BEB}" destId="{E6269C17-0E05-4310-A6C6-7D4548508FC2}" srcOrd="2" destOrd="0" presId="urn:microsoft.com/office/officeart/2018/2/layout/IconVerticalSolidList"/>
    <dgm:cxn modelId="{084871A8-AD58-4EF3-B0A5-8C5D0ECF8BCD}" type="presParOf" srcId="{785DA7DE-BDC7-413D-9572-14C69FF61BEB}" destId="{F2DC199C-64CF-4414-8F92-5EF02CCBF923}" srcOrd="3" destOrd="0" presId="urn:microsoft.com/office/officeart/2018/2/layout/IconVerticalSolidList"/>
    <dgm:cxn modelId="{9115E4C9-398A-4827-9E19-8626E3A404B9}" type="presParOf" srcId="{CCF7605F-B021-43B1-B6E3-9E1AC84B756B}" destId="{5F3B6BF5-56A3-4431-BD84-6E9472A5254C}" srcOrd="3" destOrd="0" presId="urn:microsoft.com/office/officeart/2018/2/layout/IconVerticalSolidList"/>
    <dgm:cxn modelId="{00748A0A-738B-49BD-952C-4A39164AE51D}" type="presParOf" srcId="{CCF7605F-B021-43B1-B6E3-9E1AC84B756B}" destId="{1CB12F74-BB9B-410A-BDC8-A6FAD498490C}" srcOrd="4" destOrd="0" presId="urn:microsoft.com/office/officeart/2018/2/layout/IconVerticalSolidList"/>
    <dgm:cxn modelId="{0FB51AF6-9681-420F-8BC0-CC89A4DAF323}" type="presParOf" srcId="{1CB12F74-BB9B-410A-BDC8-A6FAD498490C}" destId="{4DCB622E-849B-48E1-B6A2-F84324F54D9C}" srcOrd="0" destOrd="0" presId="urn:microsoft.com/office/officeart/2018/2/layout/IconVerticalSolidList"/>
    <dgm:cxn modelId="{428140DC-B534-4C8B-B05C-CF1B29805297}" type="presParOf" srcId="{1CB12F74-BB9B-410A-BDC8-A6FAD498490C}" destId="{D1269014-124E-4D07-AA38-99A6C5042CAE}" srcOrd="1" destOrd="0" presId="urn:microsoft.com/office/officeart/2018/2/layout/IconVerticalSolidList"/>
    <dgm:cxn modelId="{72BE1DC4-AE7E-461D-AA97-38919BDAC8BD}" type="presParOf" srcId="{1CB12F74-BB9B-410A-BDC8-A6FAD498490C}" destId="{E268532F-8E4E-475A-AB32-8F6A3986A307}" srcOrd="2" destOrd="0" presId="urn:microsoft.com/office/officeart/2018/2/layout/IconVerticalSolidList"/>
    <dgm:cxn modelId="{040F6718-B074-46F4-9C0B-6F91D41BB978}" type="presParOf" srcId="{1CB12F74-BB9B-410A-BDC8-A6FAD498490C}" destId="{ADBEC702-A83F-45C1-A4BA-FD5EB5159A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FFB150-F14B-4A8F-8EBC-E5D7D7354FD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470DBC-8633-4E4C-93F9-EE1488F1D589}">
      <dgm:prSet/>
      <dgm:spPr/>
      <dgm:t>
        <a:bodyPr/>
        <a:lstStyle/>
        <a:p>
          <a:r>
            <a:rPr lang="en-US" dirty="0"/>
            <a:t>Proper Developer Permissions</a:t>
          </a:r>
        </a:p>
      </dgm:t>
    </dgm:pt>
    <dgm:pt modelId="{BAB76B4C-A387-4029-83FF-1408EEEE1E62}" type="parTrans" cxnId="{F021C1A8-3E74-457C-B291-71CD7EC4E549}">
      <dgm:prSet/>
      <dgm:spPr/>
      <dgm:t>
        <a:bodyPr/>
        <a:lstStyle/>
        <a:p>
          <a:endParaRPr lang="en-US"/>
        </a:p>
      </dgm:t>
    </dgm:pt>
    <dgm:pt modelId="{E8307455-D162-42A2-B127-A6DFAF4EFA4C}" type="sibTrans" cxnId="{F021C1A8-3E74-457C-B291-71CD7EC4E549}">
      <dgm:prSet/>
      <dgm:spPr/>
      <dgm:t>
        <a:bodyPr/>
        <a:lstStyle/>
        <a:p>
          <a:endParaRPr lang="en-US" dirty="0"/>
        </a:p>
      </dgm:t>
    </dgm:pt>
    <dgm:pt modelId="{1B837F1B-0957-4C51-92DA-510DE3D707D0}">
      <dgm:prSet/>
      <dgm:spPr/>
      <dgm:t>
        <a:bodyPr/>
        <a:lstStyle/>
        <a:p>
          <a:r>
            <a:rPr lang="en-US" dirty="0"/>
            <a:t>Who can merge to main branch</a:t>
          </a:r>
        </a:p>
        <a:p>
          <a:r>
            <a:rPr lang="en-US" dirty="0"/>
            <a:t>Who can access source code</a:t>
          </a:r>
        </a:p>
        <a:p>
          <a:r>
            <a:rPr lang="en-US" dirty="0"/>
            <a:t>Who can revert changes</a:t>
          </a:r>
        </a:p>
      </dgm:t>
    </dgm:pt>
    <dgm:pt modelId="{18D01417-129A-4EE8-873E-FF4953AE7D81}" type="parTrans" cxnId="{02344575-0F1B-4728-B74B-AA2A029AA208}">
      <dgm:prSet/>
      <dgm:spPr/>
      <dgm:t>
        <a:bodyPr/>
        <a:lstStyle/>
        <a:p>
          <a:endParaRPr lang="en-US"/>
        </a:p>
      </dgm:t>
    </dgm:pt>
    <dgm:pt modelId="{9CD5A870-2604-49A8-BABC-5C74F756D662}" type="sibTrans" cxnId="{02344575-0F1B-4728-B74B-AA2A029AA208}">
      <dgm:prSet/>
      <dgm:spPr/>
      <dgm:t>
        <a:bodyPr/>
        <a:lstStyle/>
        <a:p>
          <a:endParaRPr lang="en-US"/>
        </a:p>
      </dgm:t>
    </dgm:pt>
    <dgm:pt modelId="{F64323A0-B97B-4CB6-97E5-773D28346BEA}" type="pres">
      <dgm:prSet presAssocID="{AFFFB150-F14B-4A8F-8EBC-E5D7D7354FD8}" presName="outerComposite" presStyleCnt="0">
        <dgm:presLayoutVars>
          <dgm:chMax val="5"/>
          <dgm:dir/>
          <dgm:resizeHandles val="exact"/>
        </dgm:presLayoutVars>
      </dgm:prSet>
      <dgm:spPr/>
    </dgm:pt>
    <dgm:pt modelId="{82A94140-2FE9-4F7B-A5AA-E94D6A17E3CE}" type="pres">
      <dgm:prSet presAssocID="{AFFFB150-F14B-4A8F-8EBC-E5D7D7354FD8}" presName="dummyMaxCanvas" presStyleCnt="0">
        <dgm:presLayoutVars/>
      </dgm:prSet>
      <dgm:spPr/>
    </dgm:pt>
    <dgm:pt modelId="{E84A228E-D119-4E34-A605-FBE71C3F1D1D}" type="pres">
      <dgm:prSet presAssocID="{AFFFB150-F14B-4A8F-8EBC-E5D7D7354FD8}" presName="TwoNodes_1" presStyleLbl="node1" presStyleIdx="0" presStyleCnt="2">
        <dgm:presLayoutVars>
          <dgm:bulletEnabled val="1"/>
        </dgm:presLayoutVars>
      </dgm:prSet>
      <dgm:spPr/>
    </dgm:pt>
    <dgm:pt modelId="{FA7F414B-A1B7-4E74-810E-5E4B70D4D334}" type="pres">
      <dgm:prSet presAssocID="{AFFFB150-F14B-4A8F-8EBC-E5D7D7354FD8}" presName="TwoNodes_2" presStyleLbl="node1" presStyleIdx="1" presStyleCnt="2">
        <dgm:presLayoutVars>
          <dgm:bulletEnabled val="1"/>
        </dgm:presLayoutVars>
      </dgm:prSet>
      <dgm:spPr/>
    </dgm:pt>
    <dgm:pt modelId="{0F200CD9-EB69-4919-B297-9C459AF58E62}" type="pres">
      <dgm:prSet presAssocID="{AFFFB150-F14B-4A8F-8EBC-E5D7D7354FD8}" presName="TwoConn_1-2" presStyleLbl="fgAccFollowNode1" presStyleIdx="0" presStyleCnt="1" custLinFactNeighborX="-38464" custLinFactNeighborY="-17185">
        <dgm:presLayoutVars>
          <dgm:bulletEnabled val="1"/>
        </dgm:presLayoutVars>
      </dgm:prSet>
      <dgm:spPr/>
    </dgm:pt>
    <dgm:pt modelId="{0C8C95D2-4985-4171-963A-E8E3A4514D34}" type="pres">
      <dgm:prSet presAssocID="{AFFFB150-F14B-4A8F-8EBC-E5D7D7354FD8}" presName="TwoNodes_1_text" presStyleLbl="node1" presStyleIdx="1" presStyleCnt="2">
        <dgm:presLayoutVars>
          <dgm:bulletEnabled val="1"/>
        </dgm:presLayoutVars>
      </dgm:prSet>
      <dgm:spPr/>
    </dgm:pt>
    <dgm:pt modelId="{7D95B151-7FAE-4F4F-B381-9B3EEECFFC41}" type="pres">
      <dgm:prSet presAssocID="{AFFFB150-F14B-4A8F-8EBC-E5D7D7354FD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9F1BF00-AFFD-45FE-AEED-3E43E49D3994}" type="presOf" srcId="{F3470DBC-8633-4E4C-93F9-EE1488F1D589}" destId="{E84A228E-D119-4E34-A605-FBE71C3F1D1D}" srcOrd="0" destOrd="0" presId="urn:microsoft.com/office/officeart/2005/8/layout/vProcess5"/>
    <dgm:cxn modelId="{B4536445-CFFE-4D7B-A2F1-5B63AAECDD5D}" type="presOf" srcId="{F3470DBC-8633-4E4C-93F9-EE1488F1D589}" destId="{0C8C95D2-4985-4171-963A-E8E3A4514D34}" srcOrd="1" destOrd="0" presId="urn:microsoft.com/office/officeart/2005/8/layout/vProcess5"/>
    <dgm:cxn modelId="{02344575-0F1B-4728-B74B-AA2A029AA208}" srcId="{AFFFB150-F14B-4A8F-8EBC-E5D7D7354FD8}" destId="{1B837F1B-0957-4C51-92DA-510DE3D707D0}" srcOrd="1" destOrd="0" parTransId="{18D01417-129A-4EE8-873E-FF4953AE7D81}" sibTransId="{9CD5A870-2604-49A8-BABC-5C74F756D662}"/>
    <dgm:cxn modelId="{FDC7F17E-7CCA-4B4B-9A2F-39A14DD35235}" type="presOf" srcId="{AFFFB150-F14B-4A8F-8EBC-E5D7D7354FD8}" destId="{F64323A0-B97B-4CB6-97E5-773D28346BEA}" srcOrd="0" destOrd="0" presId="urn:microsoft.com/office/officeart/2005/8/layout/vProcess5"/>
    <dgm:cxn modelId="{F021C1A8-3E74-457C-B291-71CD7EC4E549}" srcId="{AFFFB150-F14B-4A8F-8EBC-E5D7D7354FD8}" destId="{F3470DBC-8633-4E4C-93F9-EE1488F1D589}" srcOrd="0" destOrd="0" parTransId="{BAB76B4C-A387-4029-83FF-1408EEEE1E62}" sibTransId="{E8307455-D162-42A2-B127-A6DFAF4EFA4C}"/>
    <dgm:cxn modelId="{03C176AF-D245-434A-A8C9-E7B38161B77E}" type="presOf" srcId="{1B837F1B-0957-4C51-92DA-510DE3D707D0}" destId="{FA7F414B-A1B7-4E74-810E-5E4B70D4D334}" srcOrd="0" destOrd="0" presId="urn:microsoft.com/office/officeart/2005/8/layout/vProcess5"/>
    <dgm:cxn modelId="{FA05E5CA-08E6-433F-A09E-9654E7CA060A}" type="presOf" srcId="{1B837F1B-0957-4C51-92DA-510DE3D707D0}" destId="{7D95B151-7FAE-4F4F-B381-9B3EEECFFC41}" srcOrd="1" destOrd="0" presId="urn:microsoft.com/office/officeart/2005/8/layout/vProcess5"/>
    <dgm:cxn modelId="{02EDD3E9-E4D1-4EB8-8704-01602E952AF8}" type="presOf" srcId="{E8307455-D162-42A2-B127-A6DFAF4EFA4C}" destId="{0F200CD9-EB69-4919-B297-9C459AF58E62}" srcOrd="0" destOrd="0" presId="urn:microsoft.com/office/officeart/2005/8/layout/vProcess5"/>
    <dgm:cxn modelId="{7ED71962-6911-4626-A865-D74268681D30}" type="presParOf" srcId="{F64323A0-B97B-4CB6-97E5-773D28346BEA}" destId="{82A94140-2FE9-4F7B-A5AA-E94D6A17E3CE}" srcOrd="0" destOrd="0" presId="urn:microsoft.com/office/officeart/2005/8/layout/vProcess5"/>
    <dgm:cxn modelId="{FED4E1A7-7349-4B41-981B-37229245518B}" type="presParOf" srcId="{F64323A0-B97B-4CB6-97E5-773D28346BEA}" destId="{E84A228E-D119-4E34-A605-FBE71C3F1D1D}" srcOrd="1" destOrd="0" presId="urn:microsoft.com/office/officeart/2005/8/layout/vProcess5"/>
    <dgm:cxn modelId="{DE8D67E0-E1F7-495E-BC92-3EFD4279899B}" type="presParOf" srcId="{F64323A0-B97B-4CB6-97E5-773D28346BEA}" destId="{FA7F414B-A1B7-4E74-810E-5E4B70D4D334}" srcOrd="2" destOrd="0" presId="urn:microsoft.com/office/officeart/2005/8/layout/vProcess5"/>
    <dgm:cxn modelId="{F658D6D5-A5E7-438B-87A8-0B4AAD7B75A7}" type="presParOf" srcId="{F64323A0-B97B-4CB6-97E5-773D28346BEA}" destId="{0F200CD9-EB69-4919-B297-9C459AF58E62}" srcOrd="3" destOrd="0" presId="urn:microsoft.com/office/officeart/2005/8/layout/vProcess5"/>
    <dgm:cxn modelId="{9BBB0B22-9132-49E3-8806-E142057F6268}" type="presParOf" srcId="{F64323A0-B97B-4CB6-97E5-773D28346BEA}" destId="{0C8C95D2-4985-4171-963A-E8E3A4514D34}" srcOrd="4" destOrd="0" presId="urn:microsoft.com/office/officeart/2005/8/layout/vProcess5"/>
    <dgm:cxn modelId="{80BAB272-D888-4C33-89AA-41AFA43A3EAF}" type="presParOf" srcId="{F64323A0-B97B-4CB6-97E5-773D28346BEA}" destId="{7D95B151-7FAE-4F4F-B381-9B3EEECFFC4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49A4FA-6E7F-4E52-A881-15234CB32A5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774660-43A0-470B-9F50-600FA455AA36}">
      <dgm:prSet/>
      <dgm:spPr/>
      <dgm:t>
        <a:bodyPr/>
        <a:lstStyle/>
        <a:p>
          <a:r>
            <a:rPr lang="en-US"/>
            <a:t>While at Rest</a:t>
          </a:r>
        </a:p>
      </dgm:t>
    </dgm:pt>
    <dgm:pt modelId="{8FF76E14-6200-4EED-B16E-DAD172A595D7}" type="parTrans" cxnId="{F43E770E-FB71-4AA0-8DEA-FFEB799ACC81}">
      <dgm:prSet/>
      <dgm:spPr/>
      <dgm:t>
        <a:bodyPr/>
        <a:lstStyle/>
        <a:p>
          <a:endParaRPr lang="en-US"/>
        </a:p>
      </dgm:t>
    </dgm:pt>
    <dgm:pt modelId="{047F3458-1F6F-40BC-80CA-1A4A39E3A968}" type="sibTrans" cxnId="{F43E770E-FB71-4AA0-8DEA-FFEB799ACC81}">
      <dgm:prSet/>
      <dgm:spPr/>
      <dgm:t>
        <a:bodyPr/>
        <a:lstStyle/>
        <a:p>
          <a:endParaRPr lang="en-US"/>
        </a:p>
      </dgm:t>
    </dgm:pt>
    <dgm:pt modelId="{F15609EB-8961-4ECE-B058-92838DB1B29A}">
      <dgm:prSet/>
      <dgm:spPr/>
      <dgm:t>
        <a:bodyPr/>
        <a:lstStyle/>
        <a:p>
          <a:r>
            <a:rPr lang="en-US"/>
            <a:t>During Transit</a:t>
          </a:r>
        </a:p>
      </dgm:t>
    </dgm:pt>
    <dgm:pt modelId="{5D7F8955-ED18-4DD9-A94C-4CD865A6569F}" type="parTrans" cxnId="{A203C5BC-ECED-4033-8E7B-BF73D26B946A}">
      <dgm:prSet/>
      <dgm:spPr/>
      <dgm:t>
        <a:bodyPr/>
        <a:lstStyle/>
        <a:p>
          <a:endParaRPr lang="en-US"/>
        </a:p>
      </dgm:t>
    </dgm:pt>
    <dgm:pt modelId="{72DC4EB0-93A8-45C8-BF5D-2E1AF440E513}" type="sibTrans" cxnId="{A203C5BC-ECED-4033-8E7B-BF73D26B946A}">
      <dgm:prSet/>
      <dgm:spPr/>
      <dgm:t>
        <a:bodyPr/>
        <a:lstStyle/>
        <a:p>
          <a:endParaRPr lang="en-US"/>
        </a:p>
      </dgm:t>
    </dgm:pt>
    <dgm:pt modelId="{1530650B-480C-483C-9165-4A6F54C898AE}">
      <dgm:prSet/>
      <dgm:spPr/>
      <dgm:t>
        <a:bodyPr/>
        <a:lstStyle/>
        <a:p>
          <a:r>
            <a:rPr lang="en-US"/>
            <a:t>Data to Protect</a:t>
          </a:r>
        </a:p>
      </dgm:t>
    </dgm:pt>
    <dgm:pt modelId="{45F96927-75E8-458A-B7A6-F46ECA2411E0}" type="parTrans" cxnId="{A6B0E21B-2F68-489C-A9F1-804C677DB8CD}">
      <dgm:prSet/>
      <dgm:spPr/>
      <dgm:t>
        <a:bodyPr/>
        <a:lstStyle/>
        <a:p>
          <a:endParaRPr lang="en-US"/>
        </a:p>
      </dgm:t>
    </dgm:pt>
    <dgm:pt modelId="{27A317E7-167E-4ED0-86A4-CF96A19D8F3E}" type="sibTrans" cxnId="{A6B0E21B-2F68-489C-A9F1-804C677DB8CD}">
      <dgm:prSet/>
      <dgm:spPr/>
      <dgm:t>
        <a:bodyPr/>
        <a:lstStyle/>
        <a:p>
          <a:endParaRPr lang="en-US"/>
        </a:p>
      </dgm:t>
    </dgm:pt>
    <dgm:pt modelId="{ECB1D571-DCC3-46C0-BF5F-34F3BBFDCAEC}">
      <dgm:prSet/>
      <dgm:spPr/>
      <dgm:t>
        <a:bodyPr/>
        <a:lstStyle/>
        <a:p>
          <a:r>
            <a:rPr lang="en-US"/>
            <a:t>Passwords</a:t>
          </a:r>
        </a:p>
      </dgm:t>
    </dgm:pt>
    <dgm:pt modelId="{EF779C9C-E1FB-4859-92D7-1472029B2E0F}" type="parTrans" cxnId="{2141DA2D-1C93-48CF-BF54-197B073A5A23}">
      <dgm:prSet/>
      <dgm:spPr/>
      <dgm:t>
        <a:bodyPr/>
        <a:lstStyle/>
        <a:p>
          <a:endParaRPr lang="en-US"/>
        </a:p>
      </dgm:t>
    </dgm:pt>
    <dgm:pt modelId="{1CB0D5E0-F934-41A1-A142-3C697778A1F4}" type="sibTrans" cxnId="{2141DA2D-1C93-48CF-BF54-197B073A5A23}">
      <dgm:prSet/>
      <dgm:spPr/>
      <dgm:t>
        <a:bodyPr/>
        <a:lstStyle/>
        <a:p>
          <a:endParaRPr lang="en-US"/>
        </a:p>
      </dgm:t>
    </dgm:pt>
    <dgm:pt modelId="{66D3624A-966A-4E20-BC34-CFE6089434DC}">
      <dgm:prSet/>
      <dgm:spPr/>
      <dgm:t>
        <a:bodyPr/>
        <a:lstStyle/>
        <a:p>
          <a:r>
            <a:rPr lang="en-US"/>
            <a:t>Configurations</a:t>
          </a:r>
        </a:p>
      </dgm:t>
    </dgm:pt>
    <dgm:pt modelId="{FD1A189A-9976-4DD7-BB11-081CA980F2D6}" type="parTrans" cxnId="{1BB7BE05-9BBC-4F00-A3A4-BFDC808C555A}">
      <dgm:prSet/>
      <dgm:spPr/>
      <dgm:t>
        <a:bodyPr/>
        <a:lstStyle/>
        <a:p>
          <a:endParaRPr lang="en-US"/>
        </a:p>
      </dgm:t>
    </dgm:pt>
    <dgm:pt modelId="{10568588-45A8-42C4-A15F-0150F1227685}" type="sibTrans" cxnId="{1BB7BE05-9BBC-4F00-A3A4-BFDC808C555A}">
      <dgm:prSet/>
      <dgm:spPr/>
      <dgm:t>
        <a:bodyPr/>
        <a:lstStyle/>
        <a:p>
          <a:endParaRPr lang="en-US"/>
        </a:p>
      </dgm:t>
    </dgm:pt>
    <dgm:pt modelId="{219FBE47-9CDB-4B56-8C2E-AA9DFD33BE26}">
      <dgm:prSet/>
      <dgm:spPr/>
      <dgm:t>
        <a:bodyPr/>
        <a:lstStyle/>
        <a:p>
          <a:r>
            <a:rPr lang="en-US"/>
            <a:t>API keys</a:t>
          </a:r>
        </a:p>
      </dgm:t>
    </dgm:pt>
    <dgm:pt modelId="{9480A247-6E3D-4F48-8788-32A33CCBBC73}" type="parTrans" cxnId="{2D8F2B10-5A5D-4DA3-B3FE-18A25E2C34F6}">
      <dgm:prSet/>
      <dgm:spPr/>
      <dgm:t>
        <a:bodyPr/>
        <a:lstStyle/>
        <a:p>
          <a:endParaRPr lang="en-US"/>
        </a:p>
      </dgm:t>
    </dgm:pt>
    <dgm:pt modelId="{3EF4C516-E7C3-4858-9616-34D86B3D3774}" type="sibTrans" cxnId="{2D8F2B10-5A5D-4DA3-B3FE-18A25E2C34F6}">
      <dgm:prSet/>
      <dgm:spPr/>
      <dgm:t>
        <a:bodyPr/>
        <a:lstStyle/>
        <a:p>
          <a:endParaRPr lang="en-US"/>
        </a:p>
      </dgm:t>
    </dgm:pt>
    <dgm:pt modelId="{50728D86-7DD2-4A97-A6D5-80EB5C60A688}" type="pres">
      <dgm:prSet presAssocID="{4E49A4FA-6E7F-4E52-A881-15234CB32A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4DD64F-56C3-41D4-A147-044A7E5F5250}" type="pres">
      <dgm:prSet presAssocID="{C6774660-43A0-470B-9F50-600FA455AA36}" presName="hierRoot1" presStyleCnt="0"/>
      <dgm:spPr/>
    </dgm:pt>
    <dgm:pt modelId="{0D5039CE-A391-45B5-B325-AFBFE0946D79}" type="pres">
      <dgm:prSet presAssocID="{C6774660-43A0-470B-9F50-600FA455AA36}" presName="composite" presStyleCnt="0"/>
      <dgm:spPr/>
    </dgm:pt>
    <dgm:pt modelId="{28338C17-E22D-4BB3-8F4E-19382C504272}" type="pres">
      <dgm:prSet presAssocID="{C6774660-43A0-470B-9F50-600FA455AA36}" presName="background" presStyleLbl="node0" presStyleIdx="0" presStyleCnt="3"/>
      <dgm:spPr/>
    </dgm:pt>
    <dgm:pt modelId="{9DDD79D8-5A84-4C9B-9B03-3E70DEA9C3BD}" type="pres">
      <dgm:prSet presAssocID="{C6774660-43A0-470B-9F50-600FA455AA36}" presName="text" presStyleLbl="fgAcc0" presStyleIdx="0" presStyleCnt="3">
        <dgm:presLayoutVars>
          <dgm:chPref val="3"/>
        </dgm:presLayoutVars>
      </dgm:prSet>
      <dgm:spPr/>
    </dgm:pt>
    <dgm:pt modelId="{71334CC8-8099-4C3B-ACF2-CD36B4FC47AF}" type="pres">
      <dgm:prSet presAssocID="{C6774660-43A0-470B-9F50-600FA455AA36}" presName="hierChild2" presStyleCnt="0"/>
      <dgm:spPr/>
    </dgm:pt>
    <dgm:pt modelId="{0413933A-7961-4C7C-8D3F-786C136D711B}" type="pres">
      <dgm:prSet presAssocID="{F15609EB-8961-4ECE-B058-92838DB1B29A}" presName="hierRoot1" presStyleCnt="0"/>
      <dgm:spPr/>
    </dgm:pt>
    <dgm:pt modelId="{A1A41F4A-4109-48A1-88BE-472B7957F120}" type="pres">
      <dgm:prSet presAssocID="{F15609EB-8961-4ECE-B058-92838DB1B29A}" presName="composite" presStyleCnt="0"/>
      <dgm:spPr/>
    </dgm:pt>
    <dgm:pt modelId="{686AC234-8989-43F8-A06D-D9143F4B3563}" type="pres">
      <dgm:prSet presAssocID="{F15609EB-8961-4ECE-B058-92838DB1B29A}" presName="background" presStyleLbl="node0" presStyleIdx="1" presStyleCnt="3"/>
      <dgm:spPr/>
    </dgm:pt>
    <dgm:pt modelId="{8D519845-C9B9-4615-ADC7-B9C370B323B1}" type="pres">
      <dgm:prSet presAssocID="{F15609EB-8961-4ECE-B058-92838DB1B29A}" presName="text" presStyleLbl="fgAcc0" presStyleIdx="1" presStyleCnt="3">
        <dgm:presLayoutVars>
          <dgm:chPref val="3"/>
        </dgm:presLayoutVars>
      </dgm:prSet>
      <dgm:spPr/>
    </dgm:pt>
    <dgm:pt modelId="{CAD75BEE-EB0F-480B-9B89-B18BCA43D5FD}" type="pres">
      <dgm:prSet presAssocID="{F15609EB-8961-4ECE-B058-92838DB1B29A}" presName="hierChild2" presStyleCnt="0"/>
      <dgm:spPr/>
    </dgm:pt>
    <dgm:pt modelId="{2C813E4A-7C4E-4D40-95E7-F920057C6529}" type="pres">
      <dgm:prSet presAssocID="{1530650B-480C-483C-9165-4A6F54C898AE}" presName="hierRoot1" presStyleCnt="0"/>
      <dgm:spPr/>
    </dgm:pt>
    <dgm:pt modelId="{0104EFB1-AE20-4C17-B977-60D4D3470730}" type="pres">
      <dgm:prSet presAssocID="{1530650B-480C-483C-9165-4A6F54C898AE}" presName="composite" presStyleCnt="0"/>
      <dgm:spPr/>
    </dgm:pt>
    <dgm:pt modelId="{C540D0A0-2904-451F-833E-DF25F5DFF8AC}" type="pres">
      <dgm:prSet presAssocID="{1530650B-480C-483C-9165-4A6F54C898AE}" presName="background" presStyleLbl="node0" presStyleIdx="2" presStyleCnt="3"/>
      <dgm:spPr/>
    </dgm:pt>
    <dgm:pt modelId="{CED395EF-B7F5-4EA4-9F1C-5C2A0520853B}" type="pres">
      <dgm:prSet presAssocID="{1530650B-480C-483C-9165-4A6F54C898AE}" presName="text" presStyleLbl="fgAcc0" presStyleIdx="2" presStyleCnt="3">
        <dgm:presLayoutVars>
          <dgm:chPref val="3"/>
        </dgm:presLayoutVars>
      </dgm:prSet>
      <dgm:spPr/>
    </dgm:pt>
    <dgm:pt modelId="{4CE5A364-D869-4E47-8C9C-11EC81A54375}" type="pres">
      <dgm:prSet presAssocID="{1530650B-480C-483C-9165-4A6F54C898AE}" presName="hierChild2" presStyleCnt="0"/>
      <dgm:spPr/>
    </dgm:pt>
    <dgm:pt modelId="{146AA9AF-D843-47A5-B3BB-0F59194DE6B5}" type="pres">
      <dgm:prSet presAssocID="{EF779C9C-E1FB-4859-92D7-1472029B2E0F}" presName="Name10" presStyleLbl="parChTrans1D2" presStyleIdx="0" presStyleCnt="3"/>
      <dgm:spPr/>
    </dgm:pt>
    <dgm:pt modelId="{659A96D6-397F-4FD0-8E5F-2A4C032820ED}" type="pres">
      <dgm:prSet presAssocID="{ECB1D571-DCC3-46C0-BF5F-34F3BBFDCAEC}" presName="hierRoot2" presStyleCnt="0"/>
      <dgm:spPr/>
    </dgm:pt>
    <dgm:pt modelId="{6AA04710-04BA-4783-A863-EE3C65BF449D}" type="pres">
      <dgm:prSet presAssocID="{ECB1D571-DCC3-46C0-BF5F-34F3BBFDCAEC}" presName="composite2" presStyleCnt="0"/>
      <dgm:spPr/>
    </dgm:pt>
    <dgm:pt modelId="{C7355C40-EC31-4A3E-AC4B-D5EA7A32C002}" type="pres">
      <dgm:prSet presAssocID="{ECB1D571-DCC3-46C0-BF5F-34F3BBFDCAEC}" presName="background2" presStyleLbl="node2" presStyleIdx="0" presStyleCnt="3"/>
      <dgm:spPr/>
    </dgm:pt>
    <dgm:pt modelId="{E42189C6-39B8-4E4B-811D-A1358A6DE5AF}" type="pres">
      <dgm:prSet presAssocID="{ECB1D571-DCC3-46C0-BF5F-34F3BBFDCAEC}" presName="text2" presStyleLbl="fgAcc2" presStyleIdx="0" presStyleCnt="3">
        <dgm:presLayoutVars>
          <dgm:chPref val="3"/>
        </dgm:presLayoutVars>
      </dgm:prSet>
      <dgm:spPr/>
    </dgm:pt>
    <dgm:pt modelId="{606204E6-41DA-4549-816C-C7B80C127577}" type="pres">
      <dgm:prSet presAssocID="{ECB1D571-DCC3-46C0-BF5F-34F3BBFDCAEC}" presName="hierChild3" presStyleCnt="0"/>
      <dgm:spPr/>
    </dgm:pt>
    <dgm:pt modelId="{4E9B681A-2CCD-49DF-A8CF-8D2DF2D34BFC}" type="pres">
      <dgm:prSet presAssocID="{FD1A189A-9976-4DD7-BB11-081CA980F2D6}" presName="Name10" presStyleLbl="parChTrans1D2" presStyleIdx="1" presStyleCnt="3"/>
      <dgm:spPr/>
    </dgm:pt>
    <dgm:pt modelId="{1E2A4054-6F18-4650-9A9C-3424C2C755E2}" type="pres">
      <dgm:prSet presAssocID="{66D3624A-966A-4E20-BC34-CFE6089434DC}" presName="hierRoot2" presStyleCnt="0"/>
      <dgm:spPr/>
    </dgm:pt>
    <dgm:pt modelId="{CAC201EB-A98D-4454-AA45-D6274C0F56B5}" type="pres">
      <dgm:prSet presAssocID="{66D3624A-966A-4E20-BC34-CFE6089434DC}" presName="composite2" presStyleCnt="0"/>
      <dgm:spPr/>
    </dgm:pt>
    <dgm:pt modelId="{4A08A922-8CA8-4BC1-BDCC-D6F5429111E9}" type="pres">
      <dgm:prSet presAssocID="{66D3624A-966A-4E20-BC34-CFE6089434DC}" presName="background2" presStyleLbl="node2" presStyleIdx="1" presStyleCnt="3"/>
      <dgm:spPr/>
    </dgm:pt>
    <dgm:pt modelId="{51FE5D40-4A06-4A43-81F4-5E0B3AA9A568}" type="pres">
      <dgm:prSet presAssocID="{66D3624A-966A-4E20-BC34-CFE6089434DC}" presName="text2" presStyleLbl="fgAcc2" presStyleIdx="1" presStyleCnt="3">
        <dgm:presLayoutVars>
          <dgm:chPref val="3"/>
        </dgm:presLayoutVars>
      </dgm:prSet>
      <dgm:spPr/>
    </dgm:pt>
    <dgm:pt modelId="{17E5D24B-B35D-48BC-8BB5-DE59CE40BEEC}" type="pres">
      <dgm:prSet presAssocID="{66D3624A-966A-4E20-BC34-CFE6089434DC}" presName="hierChild3" presStyleCnt="0"/>
      <dgm:spPr/>
    </dgm:pt>
    <dgm:pt modelId="{5B74FFE2-00D8-4D73-8C0D-8EC130CD8CCC}" type="pres">
      <dgm:prSet presAssocID="{9480A247-6E3D-4F48-8788-32A33CCBBC73}" presName="Name10" presStyleLbl="parChTrans1D2" presStyleIdx="2" presStyleCnt="3"/>
      <dgm:spPr/>
    </dgm:pt>
    <dgm:pt modelId="{21DEFFA9-6003-4369-9CF0-3B2D5B2E0898}" type="pres">
      <dgm:prSet presAssocID="{219FBE47-9CDB-4B56-8C2E-AA9DFD33BE26}" presName="hierRoot2" presStyleCnt="0"/>
      <dgm:spPr/>
    </dgm:pt>
    <dgm:pt modelId="{FE69D1B8-BB34-48CF-8708-61A381B3D53B}" type="pres">
      <dgm:prSet presAssocID="{219FBE47-9CDB-4B56-8C2E-AA9DFD33BE26}" presName="composite2" presStyleCnt="0"/>
      <dgm:spPr/>
    </dgm:pt>
    <dgm:pt modelId="{F75AE688-3786-4FE2-9715-9DDA7917370E}" type="pres">
      <dgm:prSet presAssocID="{219FBE47-9CDB-4B56-8C2E-AA9DFD33BE26}" presName="background2" presStyleLbl="node2" presStyleIdx="2" presStyleCnt="3"/>
      <dgm:spPr/>
    </dgm:pt>
    <dgm:pt modelId="{1C9B2042-98D9-4308-8558-FC8CD8AE5A96}" type="pres">
      <dgm:prSet presAssocID="{219FBE47-9CDB-4B56-8C2E-AA9DFD33BE26}" presName="text2" presStyleLbl="fgAcc2" presStyleIdx="2" presStyleCnt="3">
        <dgm:presLayoutVars>
          <dgm:chPref val="3"/>
        </dgm:presLayoutVars>
      </dgm:prSet>
      <dgm:spPr/>
    </dgm:pt>
    <dgm:pt modelId="{8678F136-6690-4FA9-A33D-A0D2C047745F}" type="pres">
      <dgm:prSet presAssocID="{219FBE47-9CDB-4B56-8C2E-AA9DFD33BE26}" presName="hierChild3" presStyleCnt="0"/>
      <dgm:spPr/>
    </dgm:pt>
  </dgm:ptLst>
  <dgm:cxnLst>
    <dgm:cxn modelId="{A73DAB01-86D9-4AF3-BB4B-A5C928585C4E}" type="presOf" srcId="{1530650B-480C-483C-9165-4A6F54C898AE}" destId="{CED395EF-B7F5-4EA4-9F1C-5C2A0520853B}" srcOrd="0" destOrd="0" presId="urn:microsoft.com/office/officeart/2005/8/layout/hierarchy1"/>
    <dgm:cxn modelId="{1BB7BE05-9BBC-4F00-A3A4-BFDC808C555A}" srcId="{1530650B-480C-483C-9165-4A6F54C898AE}" destId="{66D3624A-966A-4E20-BC34-CFE6089434DC}" srcOrd="1" destOrd="0" parTransId="{FD1A189A-9976-4DD7-BB11-081CA980F2D6}" sibTransId="{10568588-45A8-42C4-A15F-0150F1227685}"/>
    <dgm:cxn modelId="{1CD9AA09-009F-4744-8132-DC73FD2CAA57}" type="presOf" srcId="{219FBE47-9CDB-4B56-8C2E-AA9DFD33BE26}" destId="{1C9B2042-98D9-4308-8558-FC8CD8AE5A96}" srcOrd="0" destOrd="0" presId="urn:microsoft.com/office/officeart/2005/8/layout/hierarchy1"/>
    <dgm:cxn modelId="{F43E770E-FB71-4AA0-8DEA-FFEB799ACC81}" srcId="{4E49A4FA-6E7F-4E52-A881-15234CB32A57}" destId="{C6774660-43A0-470B-9F50-600FA455AA36}" srcOrd="0" destOrd="0" parTransId="{8FF76E14-6200-4EED-B16E-DAD172A595D7}" sibTransId="{047F3458-1F6F-40BC-80CA-1A4A39E3A968}"/>
    <dgm:cxn modelId="{2D8F2B10-5A5D-4DA3-B3FE-18A25E2C34F6}" srcId="{1530650B-480C-483C-9165-4A6F54C898AE}" destId="{219FBE47-9CDB-4B56-8C2E-AA9DFD33BE26}" srcOrd="2" destOrd="0" parTransId="{9480A247-6E3D-4F48-8788-32A33CCBBC73}" sibTransId="{3EF4C516-E7C3-4858-9616-34D86B3D3774}"/>
    <dgm:cxn modelId="{4A6F2A12-7159-45C3-8E81-45E2592CE039}" type="presOf" srcId="{EF779C9C-E1FB-4859-92D7-1472029B2E0F}" destId="{146AA9AF-D843-47A5-B3BB-0F59194DE6B5}" srcOrd="0" destOrd="0" presId="urn:microsoft.com/office/officeart/2005/8/layout/hierarchy1"/>
    <dgm:cxn modelId="{A6B0E21B-2F68-489C-A9F1-804C677DB8CD}" srcId="{4E49A4FA-6E7F-4E52-A881-15234CB32A57}" destId="{1530650B-480C-483C-9165-4A6F54C898AE}" srcOrd="2" destOrd="0" parTransId="{45F96927-75E8-458A-B7A6-F46ECA2411E0}" sibTransId="{27A317E7-167E-4ED0-86A4-CF96A19D8F3E}"/>
    <dgm:cxn modelId="{2141DA2D-1C93-48CF-BF54-197B073A5A23}" srcId="{1530650B-480C-483C-9165-4A6F54C898AE}" destId="{ECB1D571-DCC3-46C0-BF5F-34F3BBFDCAEC}" srcOrd="0" destOrd="0" parTransId="{EF779C9C-E1FB-4859-92D7-1472029B2E0F}" sibTransId="{1CB0D5E0-F934-41A1-A142-3C697778A1F4}"/>
    <dgm:cxn modelId="{A2A5184D-7249-4E4F-94A0-0A211B43FDC1}" type="presOf" srcId="{4E49A4FA-6E7F-4E52-A881-15234CB32A57}" destId="{50728D86-7DD2-4A97-A6D5-80EB5C60A688}" srcOrd="0" destOrd="0" presId="urn:microsoft.com/office/officeart/2005/8/layout/hierarchy1"/>
    <dgm:cxn modelId="{5BCA8D89-8123-4DD5-A044-2A988A8307FB}" type="presOf" srcId="{ECB1D571-DCC3-46C0-BF5F-34F3BBFDCAEC}" destId="{E42189C6-39B8-4E4B-811D-A1358A6DE5AF}" srcOrd="0" destOrd="0" presId="urn:microsoft.com/office/officeart/2005/8/layout/hierarchy1"/>
    <dgm:cxn modelId="{528B1398-64A4-4F27-8DCA-4EF97FE09BF9}" type="presOf" srcId="{9480A247-6E3D-4F48-8788-32A33CCBBC73}" destId="{5B74FFE2-00D8-4D73-8C0D-8EC130CD8CCC}" srcOrd="0" destOrd="0" presId="urn:microsoft.com/office/officeart/2005/8/layout/hierarchy1"/>
    <dgm:cxn modelId="{A203C5BC-ECED-4033-8E7B-BF73D26B946A}" srcId="{4E49A4FA-6E7F-4E52-A881-15234CB32A57}" destId="{F15609EB-8961-4ECE-B058-92838DB1B29A}" srcOrd="1" destOrd="0" parTransId="{5D7F8955-ED18-4DD9-A94C-4CD865A6569F}" sibTransId="{72DC4EB0-93A8-45C8-BF5D-2E1AF440E513}"/>
    <dgm:cxn modelId="{1ED2A3C3-4809-4C4E-A9F6-E517F26C0687}" type="presOf" srcId="{C6774660-43A0-470B-9F50-600FA455AA36}" destId="{9DDD79D8-5A84-4C9B-9B03-3E70DEA9C3BD}" srcOrd="0" destOrd="0" presId="urn:microsoft.com/office/officeart/2005/8/layout/hierarchy1"/>
    <dgm:cxn modelId="{BE2AB6C8-48A8-4F51-A81E-ACC99C3BDA96}" type="presOf" srcId="{F15609EB-8961-4ECE-B058-92838DB1B29A}" destId="{8D519845-C9B9-4615-ADC7-B9C370B323B1}" srcOrd="0" destOrd="0" presId="urn:microsoft.com/office/officeart/2005/8/layout/hierarchy1"/>
    <dgm:cxn modelId="{89178EE4-2136-4391-9AC2-55CC5135F39D}" type="presOf" srcId="{FD1A189A-9976-4DD7-BB11-081CA980F2D6}" destId="{4E9B681A-2CCD-49DF-A8CF-8D2DF2D34BFC}" srcOrd="0" destOrd="0" presId="urn:microsoft.com/office/officeart/2005/8/layout/hierarchy1"/>
    <dgm:cxn modelId="{29B461FF-624E-450E-BAFE-11D262576258}" type="presOf" srcId="{66D3624A-966A-4E20-BC34-CFE6089434DC}" destId="{51FE5D40-4A06-4A43-81F4-5E0B3AA9A568}" srcOrd="0" destOrd="0" presId="urn:microsoft.com/office/officeart/2005/8/layout/hierarchy1"/>
    <dgm:cxn modelId="{E6E84E25-0AEB-4E82-A291-3F070D2BC3D1}" type="presParOf" srcId="{50728D86-7DD2-4A97-A6D5-80EB5C60A688}" destId="{204DD64F-56C3-41D4-A147-044A7E5F5250}" srcOrd="0" destOrd="0" presId="urn:microsoft.com/office/officeart/2005/8/layout/hierarchy1"/>
    <dgm:cxn modelId="{DE619522-A814-4E7A-BBAC-BB5D71712D5D}" type="presParOf" srcId="{204DD64F-56C3-41D4-A147-044A7E5F5250}" destId="{0D5039CE-A391-45B5-B325-AFBFE0946D79}" srcOrd="0" destOrd="0" presId="urn:microsoft.com/office/officeart/2005/8/layout/hierarchy1"/>
    <dgm:cxn modelId="{FDAEC284-8986-4283-A923-A5A356F008F3}" type="presParOf" srcId="{0D5039CE-A391-45B5-B325-AFBFE0946D79}" destId="{28338C17-E22D-4BB3-8F4E-19382C504272}" srcOrd="0" destOrd="0" presId="urn:microsoft.com/office/officeart/2005/8/layout/hierarchy1"/>
    <dgm:cxn modelId="{DDC1EA0A-2B84-4100-84F5-05C5C5413A20}" type="presParOf" srcId="{0D5039CE-A391-45B5-B325-AFBFE0946D79}" destId="{9DDD79D8-5A84-4C9B-9B03-3E70DEA9C3BD}" srcOrd="1" destOrd="0" presId="urn:microsoft.com/office/officeart/2005/8/layout/hierarchy1"/>
    <dgm:cxn modelId="{01FC06A0-14F7-41FA-95C5-34C55B551675}" type="presParOf" srcId="{204DD64F-56C3-41D4-A147-044A7E5F5250}" destId="{71334CC8-8099-4C3B-ACF2-CD36B4FC47AF}" srcOrd="1" destOrd="0" presId="urn:microsoft.com/office/officeart/2005/8/layout/hierarchy1"/>
    <dgm:cxn modelId="{B727179C-F373-41DB-9214-E0A42CB2589F}" type="presParOf" srcId="{50728D86-7DD2-4A97-A6D5-80EB5C60A688}" destId="{0413933A-7961-4C7C-8D3F-786C136D711B}" srcOrd="1" destOrd="0" presId="urn:microsoft.com/office/officeart/2005/8/layout/hierarchy1"/>
    <dgm:cxn modelId="{64291601-2B10-4378-BF81-CFA310517746}" type="presParOf" srcId="{0413933A-7961-4C7C-8D3F-786C136D711B}" destId="{A1A41F4A-4109-48A1-88BE-472B7957F120}" srcOrd="0" destOrd="0" presId="urn:microsoft.com/office/officeart/2005/8/layout/hierarchy1"/>
    <dgm:cxn modelId="{5E545774-CC87-456F-92D4-56FCB63F3F17}" type="presParOf" srcId="{A1A41F4A-4109-48A1-88BE-472B7957F120}" destId="{686AC234-8989-43F8-A06D-D9143F4B3563}" srcOrd="0" destOrd="0" presId="urn:microsoft.com/office/officeart/2005/8/layout/hierarchy1"/>
    <dgm:cxn modelId="{9C8B5298-91CD-4DC0-A5FE-21BDCE05EDD9}" type="presParOf" srcId="{A1A41F4A-4109-48A1-88BE-472B7957F120}" destId="{8D519845-C9B9-4615-ADC7-B9C370B323B1}" srcOrd="1" destOrd="0" presId="urn:microsoft.com/office/officeart/2005/8/layout/hierarchy1"/>
    <dgm:cxn modelId="{1D0182FF-3A23-4FD2-948F-E43D40D0FBCA}" type="presParOf" srcId="{0413933A-7961-4C7C-8D3F-786C136D711B}" destId="{CAD75BEE-EB0F-480B-9B89-B18BCA43D5FD}" srcOrd="1" destOrd="0" presId="urn:microsoft.com/office/officeart/2005/8/layout/hierarchy1"/>
    <dgm:cxn modelId="{F1AEAE74-712A-41DE-A765-1817C9329F2C}" type="presParOf" srcId="{50728D86-7DD2-4A97-A6D5-80EB5C60A688}" destId="{2C813E4A-7C4E-4D40-95E7-F920057C6529}" srcOrd="2" destOrd="0" presId="urn:microsoft.com/office/officeart/2005/8/layout/hierarchy1"/>
    <dgm:cxn modelId="{BDE54C22-AF1B-4593-9997-C76222B0AFBA}" type="presParOf" srcId="{2C813E4A-7C4E-4D40-95E7-F920057C6529}" destId="{0104EFB1-AE20-4C17-B977-60D4D3470730}" srcOrd="0" destOrd="0" presId="urn:microsoft.com/office/officeart/2005/8/layout/hierarchy1"/>
    <dgm:cxn modelId="{4D47E10E-C212-400C-AA0E-D5E751EA5FB7}" type="presParOf" srcId="{0104EFB1-AE20-4C17-B977-60D4D3470730}" destId="{C540D0A0-2904-451F-833E-DF25F5DFF8AC}" srcOrd="0" destOrd="0" presId="urn:microsoft.com/office/officeart/2005/8/layout/hierarchy1"/>
    <dgm:cxn modelId="{3855B2CA-5D9E-4E2B-AF72-5D095F557269}" type="presParOf" srcId="{0104EFB1-AE20-4C17-B977-60D4D3470730}" destId="{CED395EF-B7F5-4EA4-9F1C-5C2A0520853B}" srcOrd="1" destOrd="0" presId="urn:microsoft.com/office/officeart/2005/8/layout/hierarchy1"/>
    <dgm:cxn modelId="{5154ACEE-4798-4285-82E8-B46FAFD65A0B}" type="presParOf" srcId="{2C813E4A-7C4E-4D40-95E7-F920057C6529}" destId="{4CE5A364-D869-4E47-8C9C-11EC81A54375}" srcOrd="1" destOrd="0" presId="urn:microsoft.com/office/officeart/2005/8/layout/hierarchy1"/>
    <dgm:cxn modelId="{1B2D366C-7388-4B33-BD6D-5983B0410B1B}" type="presParOf" srcId="{4CE5A364-D869-4E47-8C9C-11EC81A54375}" destId="{146AA9AF-D843-47A5-B3BB-0F59194DE6B5}" srcOrd="0" destOrd="0" presId="urn:microsoft.com/office/officeart/2005/8/layout/hierarchy1"/>
    <dgm:cxn modelId="{CC19E7D0-D9F5-44BB-8B8F-273049DEA747}" type="presParOf" srcId="{4CE5A364-D869-4E47-8C9C-11EC81A54375}" destId="{659A96D6-397F-4FD0-8E5F-2A4C032820ED}" srcOrd="1" destOrd="0" presId="urn:microsoft.com/office/officeart/2005/8/layout/hierarchy1"/>
    <dgm:cxn modelId="{0A857B3F-202A-4B15-B4B1-9A0E49639FF4}" type="presParOf" srcId="{659A96D6-397F-4FD0-8E5F-2A4C032820ED}" destId="{6AA04710-04BA-4783-A863-EE3C65BF449D}" srcOrd="0" destOrd="0" presId="urn:microsoft.com/office/officeart/2005/8/layout/hierarchy1"/>
    <dgm:cxn modelId="{AB0F2265-78FA-4B61-9F91-97EA50A5B283}" type="presParOf" srcId="{6AA04710-04BA-4783-A863-EE3C65BF449D}" destId="{C7355C40-EC31-4A3E-AC4B-D5EA7A32C002}" srcOrd="0" destOrd="0" presId="urn:microsoft.com/office/officeart/2005/8/layout/hierarchy1"/>
    <dgm:cxn modelId="{61C12B30-221D-4913-BD66-471088F0B920}" type="presParOf" srcId="{6AA04710-04BA-4783-A863-EE3C65BF449D}" destId="{E42189C6-39B8-4E4B-811D-A1358A6DE5AF}" srcOrd="1" destOrd="0" presId="urn:microsoft.com/office/officeart/2005/8/layout/hierarchy1"/>
    <dgm:cxn modelId="{97E483C3-3922-48D0-95ED-90EA2D2F9E3E}" type="presParOf" srcId="{659A96D6-397F-4FD0-8E5F-2A4C032820ED}" destId="{606204E6-41DA-4549-816C-C7B80C127577}" srcOrd="1" destOrd="0" presId="urn:microsoft.com/office/officeart/2005/8/layout/hierarchy1"/>
    <dgm:cxn modelId="{5EEB6B1B-445F-4CDE-9B49-463FBA9AC010}" type="presParOf" srcId="{4CE5A364-D869-4E47-8C9C-11EC81A54375}" destId="{4E9B681A-2CCD-49DF-A8CF-8D2DF2D34BFC}" srcOrd="2" destOrd="0" presId="urn:microsoft.com/office/officeart/2005/8/layout/hierarchy1"/>
    <dgm:cxn modelId="{24E2DCED-33D0-4669-8D5F-A26D567401AE}" type="presParOf" srcId="{4CE5A364-D869-4E47-8C9C-11EC81A54375}" destId="{1E2A4054-6F18-4650-9A9C-3424C2C755E2}" srcOrd="3" destOrd="0" presId="urn:microsoft.com/office/officeart/2005/8/layout/hierarchy1"/>
    <dgm:cxn modelId="{D64E85E9-F4FC-4BAD-95F7-69E8F7D15450}" type="presParOf" srcId="{1E2A4054-6F18-4650-9A9C-3424C2C755E2}" destId="{CAC201EB-A98D-4454-AA45-D6274C0F56B5}" srcOrd="0" destOrd="0" presId="urn:microsoft.com/office/officeart/2005/8/layout/hierarchy1"/>
    <dgm:cxn modelId="{84E9CC29-E3AD-4F10-88BA-57258EE03CE4}" type="presParOf" srcId="{CAC201EB-A98D-4454-AA45-D6274C0F56B5}" destId="{4A08A922-8CA8-4BC1-BDCC-D6F5429111E9}" srcOrd="0" destOrd="0" presId="urn:microsoft.com/office/officeart/2005/8/layout/hierarchy1"/>
    <dgm:cxn modelId="{85ED653C-02FE-477F-866E-400D86F216CB}" type="presParOf" srcId="{CAC201EB-A98D-4454-AA45-D6274C0F56B5}" destId="{51FE5D40-4A06-4A43-81F4-5E0B3AA9A568}" srcOrd="1" destOrd="0" presId="urn:microsoft.com/office/officeart/2005/8/layout/hierarchy1"/>
    <dgm:cxn modelId="{1831BFE8-F1C6-4B62-8809-F0802BD2D431}" type="presParOf" srcId="{1E2A4054-6F18-4650-9A9C-3424C2C755E2}" destId="{17E5D24B-B35D-48BC-8BB5-DE59CE40BEEC}" srcOrd="1" destOrd="0" presId="urn:microsoft.com/office/officeart/2005/8/layout/hierarchy1"/>
    <dgm:cxn modelId="{717FA956-031A-46BA-96E0-176981AE9C6D}" type="presParOf" srcId="{4CE5A364-D869-4E47-8C9C-11EC81A54375}" destId="{5B74FFE2-00D8-4D73-8C0D-8EC130CD8CCC}" srcOrd="4" destOrd="0" presId="urn:microsoft.com/office/officeart/2005/8/layout/hierarchy1"/>
    <dgm:cxn modelId="{D1D2C57E-BCCB-4B3B-8E11-AFB5ED7F40F5}" type="presParOf" srcId="{4CE5A364-D869-4E47-8C9C-11EC81A54375}" destId="{21DEFFA9-6003-4369-9CF0-3B2D5B2E0898}" srcOrd="5" destOrd="0" presId="urn:microsoft.com/office/officeart/2005/8/layout/hierarchy1"/>
    <dgm:cxn modelId="{C8A9D9EC-09AB-4BEA-AD69-B650D7BD2C21}" type="presParOf" srcId="{21DEFFA9-6003-4369-9CF0-3B2D5B2E0898}" destId="{FE69D1B8-BB34-48CF-8708-61A381B3D53B}" srcOrd="0" destOrd="0" presId="urn:microsoft.com/office/officeart/2005/8/layout/hierarchy1"/>
    <dgm:cxn modelId="{CCFABC4D-041A-43CD-9736-D87A015A040A}" type="presParOf" srcId="{FE69D1B8-BB34-48CF-8708-61A381B3D53B}" destId="{F75AE688-3786-4FE2-9715-9DDA7917370E}" srcOrd="0" destOrd="0" presId="urn:microsoft.com/office/officeart/2005/8/layout/hierarchy1"/>
    <dgm:cxn modelId="{2C2AA6EE-6ABE-44BA-9D4D-D2BE9575F917}" type="presParOf" srcId="{FE69D1B8-BB34-48CF-8708-61A381B3D53B}" destId="{1C9B2042-98D9-4308-8558-FC8CD8AE5A96}" srcOrd="1" destOrd="0" presId="urn:microsoft.com/office/officeart/2005/8/layout/hierarchy1"/>
    <dgm:cxn modelId="{10164979-7392-45F8-80E3-0ACE9EA877C0}" type="presParOf" srcId="{21DEFFA9-6003-4369-9CF0-3B2D5B2E0898}" destId="{8678F136-6690-4FA9-A33D-A0D2C04774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3C7F5D-3F60-4DD1-BF62-8B4BA0D38C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BD4923-4EEF-48F3-95E9-688E21111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or more forms of Authentication</a:t>
          </a:r>
        </a:p>
      </dgm:t>
    </dgm:pt>
    <dgm:pt modelId="{E6BB6067-9D56-46DD-B2B2-F53CF899E603}" type="parTrans" cxnId="{58E1A4DC-C004-4C28-884E-4E0DDC329FB3}">
      <dgm:prSet/>
      <dgm:spPr/>
      <dgm:t>
        <a:bodyPr/>
        <a:lstStyle/>
        <a:p>
          <a:endParaRPr lang="en-US"/>
        </a:p>
      </dgm:t>
    </dgm:pt>
    <dgm:pt modelId="{51938CAC-A9B8-461E-A26F-A2C7137178AD}" type="sibTrans" cxnId="{58E1A4DC-C004-4C28-884E-4E0DDC329FB3}">
      <dgm:prSet/>
      <dgm:spPr/>
      <dgm:t>
        <a:bodyPr/>
        <a:lstStyle/>
        <a:p>
          <a:endParaRPr lang="en-US"/>
        </a:p>
      </dgm:t>
    </dgm:pt>
    <dgm:pt modelId="{13CA8E01-0CD0-4B8B-A49E-1370B3B80D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Passwords</a:t>
          </a:r>
        </a:p>
      </dgm:t>
    </dgm:pt>
    <dgm:pt modelId="{B7E6AF97-8BFC-4363-B1AB-31B29DD2BA04}" type="parTrans" cxnId="{E03E6C9D-CE42-4E0C-B253-C8D6C9199E92}">
      <dgm:prSet/>
      <dgm:spPr/>
      <dgm:t>
        <a:bodyPr/>
        <a:lstStyle/>
        <a:p>
          <a:endParaRPr lang="en-US"/>
        </a:p>
      </dgm:t>
    </dgm:pt>
    <dgm:pt modelId="{20A89BDF-44C9-4259-93C6-ABA8322AAF5F}" type="sibTrans" cxnId="{E03E6C9D-CE42-4E0C-B253-C8D6C9199E92}">
      <dgm:prSet/>
      <dgm:spPr/>
      <dgm:t>
        <a:bodyPr/>
        <a:lstStyle/>
        <a:p>
          <a:endParaRPr lang="en-US"/>
        </a:p>
      </dgm:t>
    </dgm:pt>
    <dgm:pt modelId="{385E4C7B-4CFC-4E0F-894B-ED6427767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One-time codes</a:t>
          </a:r>
        </a:p>
      </dgm:t>
    </dgm:pt>
    <dgm:pt modelId="{A251A42C-7B1C-4B51-97C1-70085B78090E}" type="parTrans" cxnId="{9F5830F5-4A5B-40F9-A51E-C1D44C692685}">
      <dgm:prSet/>
      <dgm:spPr/>
      <dgm:t>
        <a:bodyPr/>
        <a:lstStyle/>
        <a:p>
          <a:endParaRPr lang="en-US"/>
        </a:p>
      </dgm:t>
    </dgm:pt>
    <dgm:pt modelId="{55324319-F04B-4A6E-979F-4F95457043DE}" type="sibTrans" cxnId="{9F5830F5-4A5B-40F9-A51E-C1D44C692685}">
      <dgm:prSet/>
      <dgm:spPr/>
      <dgm:t>
        <a:bodyPr/>
        <a:lstStyle/>
        <a:p>
          <a:endParaRPr lang="en-US"/>
        </a:p>
      </dgm:t>
    </dgm:pt>
    <dgm:pt modelId="{518B4749-D7D7-4AE0-A7B4-A66457725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Biometrics</a:t>
          </a:r>
        </a:p>
      </dgm:t>
    </dgm:pt>
    <dgm:pt modelId="{D1443F7D-DE36-46B0-AF5F-92DE2845D51E}" type="parTrans" cxnId="{A9222E8A-11F5-487B-B703-8137F4A256BA}">
      <dgm:prSet/>
      <dgm:spPr/>
      <dgm:t>
        <a:bodyPr/>
        <a:lstStyle/>
        <a:p>
          <a:endParaRPr lang="en-US"/>
        </a:p>
      </dgm:t>
    </dgm:pt>
    <dgm:pt modelId="{EE6A3BE3-8A55-4598-8401-0D8024FBA9B8}" type="sibTrans" cxnId="{A9222E8A-11F5-487B-B703-8137F4A256BA}">
      <dgm:prSet/>
      <dgm:spPr/>
      <dgm:t>
        <a:bodyPr/>
        <a:lstStyle/>
        <a:p>
          <a:endParaRPr lang="en-US"/>
        </a:p>
      </dgm:t>
    </dgm:pt>
    <dgm:pt modelId="{40AC9556-7397-42DE-8EFA-C4D34CC68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only developers with authorization have access to codebase</a:t>
          </a:r>
        </a:p>
      </dgm:t>
    </dgm:pt>
    <dgm:pt modelId="{8041D8EA-F316-474B-B6AE-23947E872219}" type="parTrans" cxnId="{50229BD7-F018-44B2-8FB9-F388DA10C825}">
      <dgm:prSet/>
      <dgm:spPr/>
      <dgm:t>
        <a:bodyPr/>
        <a:lstStyle/>
        <a:p>
          <a:endParaRPr lang="en-US"/>
        </a:p>
      </dgm:t>
    </dgm:pt>
    <dgm:pt modelId="{1502E5B5-3B9C-4547-BAAB-ECEC6615890F}" type="sibTrans" cxnId="{50229BD7-F018-44B2-8FB9-F388DA10C825}">
      <dgm:prSet/>
      <dgm:spPr/>
      <dgm:t>
        <a:bodyPr/>
        <a:lstStyle/>
        <a:p>
          <a:endParaRPr lang="en-US"/>
        </a:p>
      </dgm:t>
    </dgm:pt>
    <dgm:pt modelId="{93DFD184-3EB8-4EFF-BBE1-54E00AC024C8}" type="pres">
      <dgm:prSet presAssocID="{E63C7F5D-3F60-4DD1-BF62-8B4BA0D38CFC}" presName="root" presStyleCnt="0">
        <dgm:presLayoutVars>
          <dgm:dir/>
          <dgm:resizeHandles val="exact"/>
        </dgm:presLayoutVars>
      </dgm:prSet>
      <dgm:spPr/>
    </dgm:pt>
    <dgm:pt modelId="{8F24D66A-1CD6-4DB5-A6E0-07FFB921A42C}" type="pres">
      <dgm:prSet presAssocID="{E4BD4923-4EEF-48F3-95E9-688E21111B58}" presName="compNode" presStyleCnt="0"/>
      <dgm:spPr/>
    </dgm:pt>
    <dgm:pt modelId="{957E2786-B0B7-47A6-ADB8-35364FE28FF0}" type="pres">
      <dgm:prSet presAssocID="{E4BD4923-4EEF-48F3-95E9-688E21111B58}" presName="bgRect" presStyleLbl="bgShp" presStyleIdx="0" presStyleCnt="2"/>
      <dgm:spPr/>
    </dgm:pt>
    <dgm:pt modelId="{E6539FC9-E868-480B-89C7-3BDC15443439}" type="pres">
      <dgm:prSet presAssocID="{E4BD4923-4EEF-48F3-95E9-688E21111B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D993827-AD02-418C-837E-74096D7D4102}" type="pres">
      <dgm:prSet presAssocID="{E4BD4923-4EEF-48F3-95E9-688E21111B58}" presName="spaceRect" presStyleCnt="0"/>
      <dgm:spPr/>
    </dgm:pt>
    <dgm:pt modelId="{BF20A696-4675-4792-A386-21C5A91FCE62}" type="pres">
      <dgm:prSet presAssocID="{E4BD4923-4EEF-48F3-95E9-688E21111B58}" presName="parTx" presStyleLbl="revTx" presStyleIdx="0" presStyleCnt="3">
        <dgm:presLayoutVars>
          <dgm:chMax val="0"/>
          <dgm:chPref val="0"/>
        </dgm:presLayoutVars>
      </dgm:prSet>
      <dgm:spPr/>
    </dgm:pt>
    <dgm:pt modelId="{EE630BE6-F20D-41C9-8B61-F47568F93CE4}" type="pres">
      <dgm:prSet presAssocID="{E4BD4923-4EEF-48F3-95E9-688E21111B58}" presName="desTx" presStyleLbl="revTx" presStyleIdx="1" presStyleCnt="3">
        <dgm:presLayoutVars/>
      </dgm:prSet>
      <dgm:spPr/>
    </dgm:pt>
    <dgm:pt modelId="{87B3F451-91D6-4BDA-88E6-6CF2D4DFBFB2}" type="pres">
      <dgm:prSet presAssocID="{51938CAC-A9B8-461E-A26F-A2C7137178AD}" presName="sibTrans" presStyleCnt="0"/>
      <dgm:spPr/>
    </dgm:pt>
    <dgm:pt modelId="{EAD4A4E9-1F20-4FCA-92E1-53305C85F56C}" type="pres">
      <dgm:prSet presAssocID="{40AC9556-7397-42DE-8EFA-C4D34CC68084}" presName="compNode" presStyleCnt="0"/>
      <dgm:spPr/>
    </dgm:pt>
    <dgm:pt modelId="{D5D98699-8435-4892-BF80-ABC3028F4559}" type="pres">
      <dgm:prSet presAssocID="{40AC9556-7397-42DE-8EFA-C4D34CC68084}" presName="bgRect" presStyleLbl="bgShp" presStyleIdx="1" presStyleCnt="2"/>
      <dgm:spPr/>
    </dgm:pt>
    <dgm:pt modelId="{A39D537D-FA4E-4351-BDA8-02A9B10B26F3}" type="pres">
      <dgm:prSet presAssocID="{40AC9556-7397-42DE-8EFA-C4D34CC680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FEE71D3-D45D-4122-879F-C2017B4D70C8}" type="pres">
      <dgm:prSet presAssocID="{40AC9556-7397-42DE-8EFA-C4D34CC68084}" presName="spaceRect" presStyleCnt="0"/>
      <dgm:spPr/>
    </dgm:pt>
    <dgm:pt modelId="{4EAAFBD5-683C-41B3-8133-86054119EFF0}" type="pres">
      <dgm:prSet presAssocID="{40AC9556-7397-42DE-8EFA-C4D34CC680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8A5A1E-C412-48B0-B0D1-9BCC8E041D8B}" type="presOf" srcId="{E4BD4923-4EEF-48F3-95E9-688E21111B58}" destId="{BF20A696-4675-4792-A386-21C5A91FCE62}" srcOrd="0" destOrd="0" presId="urn:microsoft.com/office/officeart/2018/2/layout/IconVerticalSolidList"/>
    <dgm:cxn modelId="{740AB863-3BB0-471F-B748-695915FFDFC1}" type="presOf" srcId="{385E4C7B-4CFC-4E0F-894B-ED6427767C42}" destId="{EE630BE6-F20D-41C9-8B61-F47568F93CE4}" srcOrd="0" destOrd="1" presId="urn:microsoft.com/office/officeart/2018/2/layout/IconVerticalSolidList"/>
    <dgm:cxn modelId="{8792B574-DEA2-4B23-80B6-9A4CD736C485}" type="presOf" srcId="{13CA8E01-0CD0-4B8B-A49E-1370B3B80D50}" destId="{EE630BE6-F20D-41C9-8B61-F47568F93CE4}" srcOrd="0" destOrd="0" presId="urn:microsoft.com/office/officeart/2018/2/layout/IconVerticalSolidList"/>
    <dgm:cxn modelId="{A9222E8A-11F5-487B-B703-8137F4A256BA}" srcId="{E4BD4923-4EEF-48F3-95E9-688E21111B58}" destId="{518B4749-D7D7-4AE0-A7B4-A66457725621}" srcOrd="2" destOrd="0" parTransId="{D1443F7D-DE36-46B0-AF5F-92DE2845D51E}" sibTransId="{EE6A3BE3-8A55-4598-8401-0D8024FBA9B8}"/>
    <dgm:cxn modelId="{9762BE8B-6B44-4616-8EA6-5F1B2F34BA59}" type="presOf" srcId="{E63C7F5D-3F60-4DD1-BF62-8B4BA0D38CFC}" destId="{93DFD184-3EB8-4EFF-BBE1-54E00AC024C8}" srcOrd="0" destOrd="0" presId="urn:microsoft.com/office/officeart/2018/2/layout/IconVerticalSolidList"/>
    <dgm:cxn modelId="{E03E6C9D-CE42-4E0C-B253-C8D6C9199E92}" srcId="{E4BD4923-4EEF-48F3-95E9-688E21111B58}" destId="{13CA8E01-0CD0-4B8B-A49E-1370B3B80D50}" srcOrd="0" destOrd="0" parTransId="{B7E6AF97-8BFC-4363-B1AB-31B29DD2BA04}" sibTransId="{20A89BDF-44C9-4259-93C6-ABA8322AAF5F}"/>
    <dgm:cxn modelId="{20FB31A9-EE45-409F-A401-4BB5BC3AF813}" type="presOf" srcId="{40AC9556-7397-42DE-8EFA-C4D34CC68084}" destId="{4EAAFBD5-683C-41B3-8133-86054119EFF0}" srcOrd="0" destOrd="0" presId="urn:microsoft.com/office/officeart/2018/2/layout/IconVerticalSolidList"/>
    <dgm:cxn modelId="{518ACDD3-5DBA-4421-9E46-BB2D40D06284}" type="presOf" srcId="{518B4749-D7D7-4AE0-A7B4-A66457725621}" destId="{EE630BE6-F20D-41C9-8B61-F47568F93CE4}" srcOrd="0" destOrd="2" presId="urn:microsoft.com/office/officeart/2018/2/layout/IconVerticalSolidList"/>
    <dgm:cxn modelId="{50229BD7-F018-44B2-8FB9-F388DA10C825}" srcId="{E63C7F5D-3F60-4DD1-BF62-8B4BA0D38CFC}" destId="{40AC9556-7397-42DE-8EFA-C4D34CC68084}" srcOrd="1" destOrd="0" parTransId="{8041D8EA-F316-474B-B6AE-23947E872219}" sibTransId="{1502E5B5-3B9C-4547-BAAB-ECEC6615890F}"/>
    <dgm:cxn modelId="{58E1A4DC-C004-4C28-884E-4E0DDC329FB3}" srcId="{E63C7F5D-3F60-4DD1-BF62-8B4BA0D38CFC}" destId="{E4BD4923-4EEF-48F3-95E9-688E21111B58}" srcOrd="0" destOrd="0" parTransId="{E6BB6067-9D56-46DD-B2B2-F53CF899E603}" sibTransId="{51938CAC-A9B8-461E-A26F-A2C7137178AD}"/>
    <dgm:cxn modelId="{9F5830F5-4A5B-40F9-A51E-C1D44C692685}" srcId="{E4BD4923-4EEF-48F3-95E9-688E21111B58}" destId="{385E4C7B-4CFC-4E0F-894B-ED6427767C42}" srcOrd="1" destOrd="0" parTransId="{A251A42C-7B1C-4B51-97C1-70085B78090E}" sibTransId="{55324319-F04B-4A6E-979F-4F95457043DE}"/>
    <dgm:cxn modelId="{80A3FB3D-6948-4671-A8EB-6C1A9326D6AD}" type="presParOf" srcId="{93DFD184-3EB8-4EFF-BBE1-54E00AC024C8}" destId="{8F24D66A-1CD6-4DB5-A6E0-07FFB921A42C}" srcOrd="0" destOrd="0" presId="urn:microsoft.com/office/officeart/2018/2/layout/IconVerticalSolidList"/>
    <dgm:cxn modelId="{1BE0A515-E7B3-4701-993F-EBF4DBD1CB45}" type="presParOf" srcId="{8F24D66A-1CD6-4DB5-A6E0-07FFB921A42C}" destId="{957E2786-B0B7-47A6-ADB8-35364FE28FF0}" srcOrd="0" destOrd="0" presId="urn:microsoft.com/office/officeart/2018/2/layout/IconVerticalSolidList"/>
    <dgm:cxn modelId="{8418F4DB-3643-46E3-AFB7-16DC89C760B5}" type="presParOf" srcId="{8F24D66A-1CD6-4DB5-A6E0-07FFB921A42C}" destId="{E6539FC9-E868-480B-89C7-3BDC15443439}" srcOrd="1" destOrd="0" presId="urn:microsoft.com/office/officeart/2018/2/layout/IconVerticalSolidList"/>
    <dgm:cxn modelId="{4967D56F-1E56-4B3D-842A-51356AAE66C3}" type="presParOf" srcId="{8F24D66A-1CD6-4DB5-A6E0-07FFB921A42C}" destId="{9D993827-AD02-418C-837E-74096D7D4102}" srcOrd="2" destOrd="0" presId="urn:microsoft.com/office/officeart/2018/2/layout/IconVerticalSolidList"/>
    <dgm:cxn modelId="{10119A56-2419-4F12-ACAA-057AE15A0157}" type="presParOf" srcId="{8F24D66A-1CD6-4DB5-A6E0-07FFB921A42C}" destId="{BF20A696-4675-4792-A386-21C5A91FCE62}" srcOrd="3" destOrd="0" presId="urn:microsoft.com/office/officeart/2018/2/layout/IconVerticalSolidList"/>
    <dgm:cxn modelId="{7168CEBF-8EC4-45EC-91B8-89A897908534}" type="presParOf" srcId="{8F24D66A-1CD6-4DB5-A6E0-07FFB921A42C}" destId="{EE630BE6-F20D-41C9-8B61-F47568F93CE4}" srcOrd="4" destOrd="0" presId="urn:microsoft.com/office/officeart/2018/2/layout/IconVerticalSolidList"/>
    <dgm:cxn modelId="{28FFD1DB-7464-4566-B0C5-53DEB094FED4}" type="presParOf" srcId="{93DFD184-3EB8-4EFF-BBE1-54E00AC024C8}" destId="{87B3F451-91D6-4BDA-88E6-6CF2D4DFBFB2}" srcOrd="1" destOrd="0" presId="urn:microsoft.com/office/officeart/2018/2/layout/IconVerticalSolidList"/>
    <dgm:cxn modelId="{0759FC35-71D3-4938-9FE7-9E00D1D0E096}" type="presParOf" srcId="{93DFD184-3EB8-4EFF-BBE1-54E00AC024C8}" destId="{EAD4A4E9-1F20-4FCA-92E1-53305C85F56C}" srcOrd="2" destOrd="0" presId="urn:microsoft.com/office/officeart/2018/2/layout/IconVerticalSolidList"/>
    <dgm:cxn modelId="{1314613D-AF33-47A6-A88F-F46A3E757387}" type="presParOf" srcId="{EAD4A4E9-1F20-4FCA-92E1-53305C85F56C}" destId="{D5D98699-8435-4892-BF80-ABC3028F4559}" srcOrd="0" destOrd="0" presId="urn:microsoft.com/office/officeart/2018/2/layout/IconVerticalSolidList"/>
    <dgm:cxn modelId="{DDA07B0D-8154-4A19-9B28-57D7CDCC75BF}" type="presParOf" srcId="{EAD4A4E9-1F20-4FCA-92E1-53305C85F56C}" destId="{A39D537D-FA4E-4351-BDA8-02A9B10B26F3}" srcOrd="1" destOrd="0" presId="urn:microsoft.com/office/officeart/2018/2/layout/IconVerticalSolidList"/>
    <dgm:cxn modelId="{C7F2B9F3-E1AB-4730-AC82-CAFBB06E7A00}" type="presParOf" srcId="{EAD4A4E9-1F20-4FCA-92E1-53305C85F56C}" destId="{0FEE71D3-D45D-4122-879F-C2017B4D70C8}" srcOrd="2" destOrd="0" presId="urn:microsoft.com/office/officeart/2018/2/layout/IconVerticalSolidList"/>
    <dgm:cxn modelId="{CF956055-A4F7-4383-AD52-7F684D58BA5F}" type="presParOf" srcId="{EAD4A4E9-1F20-4FCA-92E1-53305C85F56C}" destId="{4EAAFBD5-683C-41B3-8133-86054119EF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2423A-5F1E-4F9B-9160-718328856636}">
      <dsp:nvSpPr>
        <dsp:cNvPr id="0" name=""/>
        <dsp:cNvSpPr/>
      </dsp:nvSpPr>
      <dsp:spPr>
        <a:xfrm>
          <a:off x="7968" y="0"/>
          <a:ext cx="1265653" cy="1232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AF5EB-D1EA-422F-AC5E-1D873417E476}">
      <dsp:nvSpPr>
        <dsp:cNvPr id="0" name=""/>
        <dsp:cNvSpPr/>
      </dsp:nvSpPr>
      <dsp:spPr>
        <a:xfrm>
          <a:off x="7968" y="1383338"/>
          <a:ext cx="3616152" cy="52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Source Code Repository</a:t>
          </a:r>
        </a:p>
      </dsp:txBody>
      <dsp:txXfrm>
        <a:off x="7968" y="1383338"/>
        <a:ext cx="3616152" cy="528005"/>
      </dsp:txXfrm>
    </dsp:sp>
    <dsp:sp modelId="{78A2583C-E7BC-4156-85D0-C12F52CB0012}">
      <dsp:nvSpPr>
        <dsp:cNvPr id="0" name=""/>
        <dsp:cNvSpPr/>
      </dsp:nvSpPr>
      <dsp:spPr>
        <a:xfrm>
          <a:off x="7968" y="1981727"/>
          <a:ext cx="3616152" cy="163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Storage Solution for Code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Version Control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Storage solution for other assets related to the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Documentation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Scripts</a:t>
          </a:r>
        </a:p>
      </dsp:txBody>
      <dsp:txXfrm>
        <a:off x="7968" y="1981727"/>
        <a:ext cx="3616152" cy="1633539"/>
      </dsp:txXfrm>
    </dsp:sp>
    <dsp:sp modelId="{5732F4AD-0E9D-4F56-89FA-943CC1D99AB0}">
      <dsp:nvSpPr>
        <dsp:cNvPr id="0" name=""/>
        <dsp:cNvSpPr/>
      </dsp:nvSpPr>
      <dsp:spPr>
        <a:xfrm>
          <a:off x="4267200" y="0"/>
          <a:ext cx="1265653" cy="1232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DFBC-4B13-498B-BF26-1ECE0A32E4F8}">
      <dsp:nvSpPr>
        <dsp:cNvPr id="0" name=""/>
        <dsp:cNvSpPr/>
      </dsp:nvSpPr>
      <dsp:spPr>
        <a:xfrm>
          <a:off x="4267200" y="1362798"/>
          <a:ext cx="3616152" cy="52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Shared Source Code Repository</a:t>
          </a:r>
          <a:endParaRPr lang="en-US" sz="1900" kern="1200" dirty="0"/>
        </a:p>
      </dsp:txBody>
      <dsp:txXfrm>
        <a:off x="4267200" y="1362798"/>
        <a:ext cx="3616152" cy="528005"/>
      </dsp:txXfrm>
    </dsp:sp>
    <dsp:sp modelId="{D53A2268-0916-4AA9-B8AE-F116F429451C}">
      <dsp:nvSpPr>
        <dsp:cNvPr id="0" name=""/>
        <dsp:cNvSpPr/>
      </dsp:nvSpPr>
      <dsp:spPr>
        <a:xfrm>
          <a:off x="4264917" y="1980404"/>
          <a:ext cx="4269482" cy="163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Repository Managed by Multiple Developers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Collaborate with other developers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Track and review changes made by other developers</a:t>
          </a:r>
        </a:p>
      </dsp:txBody>
      <dsp:txXfrm>
        <a:off x="4264917" y="1980404"/>
        <a:ext cx="4269482" cy="1633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2FDF0-7EEE-4828-B816-41AC9E2D3D6C}">
      <dsp:nvSpPr>
        <dsp:cNvPr id="0" name=""/>
        <dsp:cNvSpPr/>
      </dsp:nvSpPr>
      <dsp:spPr>
        <a:xfrm>
          <a:off x="5879" y="39181"/>
          <a:ext cx="4656900" cy="1397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99" tIns="367999" rIns="367999" bIns="36799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Prevent</a:t>
          </a:r>
        </a:p>
      </dsp:txBody>
      <dsp:txXfrm>
        <a:off x="5879" y="39181"/>
        <a:ext cx="4656900" cy="1397070"/>
      </dsp:txXfrm>
    </dsp:sp>
    <dsp:sp modelId="{12D8F6F9-1564-4CEA-B258-7EEF48C7D37B}">
      <dsp:nvSpPr>
        <dsp:cNvPr id="0" name=""/>
        <dsp:cNvSpPr/>
      </dsp:nvSpPr>
      <dsp:spPr>
        <a:xfrm>
          <a:off x="5879" y="1436251"/>
          <a:ext cx="4656900" cy="16852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459998" rIns="459998" bIns="45999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Leaked code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Stolen code</a:t>
          </a:r>
        </a:p>
      </dsp:txBody>
      <dsp:txXfrm>
        <a:off x="5879" y="1436251"/>
        <a:ext cx="4656900" cy="1685227"/>
      </dsp:txXfrm>
    </dsp:sp>
    <dsp:sp modelId="{88584927-AFC0-4E07-A370-7EE4B4D4F0FB}">
      <dsp:nvSpPr>
        <dsp:cNvPr id="0" name=""/>
        <dsp:cNvSpPr/>
      </dsp:nvSpPr>
      <dsp:spPr>
        <a:xfrm>
          <a:off x="4770673" y="39181"/>
          <a:ext cx="4656900" cy="1397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99" tIns="367999" rIns="367999" bIns="36799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Maintain</a:t>
          </a:r>
        </a:p>
      </dsp:txBody>
      <dsp:txXfrm>
        <a:off x="4770673" y="39181"/>
        <a:ext cx="4656900" cy="1397070"/>
      </dsp:txXfrm>
    </dsp:sp>
    <dsp:sp modelId="{89E00C3F-CBBC-493E-909C-155C3FFA1637}">
      <dsp:nvSpPr>
        <dsp:cNvPr id="0" name=""/>
        <dsp:cNvSpPr/>
      </dsp:nvSpPr>
      <dsp:spPr>
        <a:xfrm>
          <a:off x="4770673" y="1436251"/>
          <a:ext cx="4656900" cy="16852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459998" rIns="459998" bIns="45999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Company Reputation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Trust</a:t>
          </a:r>
        </a:p>
      </dsp:txBody>
      <dsp:txXfrm>
        <a:off x="4770673" y="1436251"/>
        <a:ext cx="4656900" cy="1685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4A436-D96C-454E-866B-D42489D28D7E}">
      <dsp:nvSpPr>
        <dsp:cNvPr id="0" name=""/>
        <dsp:cNvSpPr/>
      </dsp:nvSpPr>
      <dsp:spPr>
        <a:xfrm>
          <a:off x="0" y="1493"/>
          <a:ext cx="10830641" cy="757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AEF91-39DE-4EAC-8A91-93DB0EE54B88}">
      <dsp:nvSpPr>
        <dsp:cNvPr id="0" name=""/>
        <dsp:cNvSpPr/>
      </dsp:nvSpPr>
      <dsp:spPr>
        <a:xfrm>
          <a:off x="229000" y="171824"/>
          <a:ext cx="416364" cy="4163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D54B-DE50-4255-B27D-9EEB5F28F16D}">
      <dsp:nvSpPr>
        <dsp:cNvPr id="0" name=""/>
        <dsp:cNvSpPr/>
      </dsp:nvSpPr>
      <dsp:spPr>
        <a:xfrm>
          <a:off x="874365" y="1493"/>
          <a:ext cx="9956275" cy="7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19" tIns="80119" rIns="80119" bIns="801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Source Code Protection Policy</a:t>
          </a:r>
        </a:p>
      </dsp:txBody>
      <dsp:txXfrm>
        <a:off x="874365" y="1493"/>
        <a:ext cx="9956275" cy="757026"/>
      </dsp:txXfrm>
    </dsp:sp>
    <dsp:sp modelId="{D8EC846F-B6C8-4BCC-9F32-6C5A9E64975D}">
      <dsp:nvSpPr>
        <dsp:cNvPr id="0" name=""/>
        <dsp:cNvSpPr/>
      </dsp:nvSpPr>
      <dsp:spPr>
        <a:xfrm>
          <a:off x="0" y="947776"/>
          <a:ext cx="10830641" cy="757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8D2F8-5299-4206-9348-926A519C0149}">
      <dsp:nvSpPr>
        <dsp:cNvPr id="0" name=""/>
        <dsp:cNvSpPr/>
      </dsp:nvSpPr>
      <dsp:spPr>
        <a:xfrm>
          <a:off x="229000" y="1118107"/>
          <a:ext cx="416364" cy="4163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49A49-9E6B-40F8-A4CE-3893E281D2A9}">
      <dsp:nvSpPr>
        <dsp:cNvPr id="0" name=""/>
        <dsp:cNvSpPr/>
      </dsp:nvSpPr>
      <dsp:spPr>
        <a:xfrm>
          <a:off x="874365" y="947776"/>
          <a:ext cx="9956275" cy="7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19" tIns="80119" rIns="80119" bIns="801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 Control</a:t>
          </a:r>
        </a:p>
      </dsp:txBody>
      <dsp:txXfrm>
        <a:off x="874365" y="947776"/>
        <a:ext cx="9956275" cy="757026"/>
      </dsp:txXfrm>
    </dsp:sp>
    <dsp:sp modelId="{E16D9D35-B97B-420D-83AE-7659E070A120}">
      <dsp:nvSpPr>
        <dsp:cNvPr id="0" name=""/>
        <dsp:cNvSpPr/>
      </dsp:nvSpPr>
      <dsp:spPr>
        <a:xfrm>
          <a:off x="0" y="1894059"/>
          <a:ext cx="10830641" cy="757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C33AD-C414-4E4E-AEAD-F524D0DFC605}">
      <dsp:nvSpPr>
        <dsp:cNvPr id="0" name=""/>
        <dsp:cNvSpPr/>
      </dsp:nvSpPr>
      <dsp:spPr>
        <a:xfrm>
          <a:off x="229000" y="2064390"/>
          <a:ext cx="416364" cy="4163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072CF-8C60-49D7-B7B0-77412EF51157}">
      <dsp:nvSpPr>
        <dsp:cNvPr id="0" name=""/>
        <dsp:cNvSpPr/>
      </dsp:nvSpPr>
      <dsp:spPr>
        <a:xfrm>
          <a:off x="874365" y="1894059"/>
          <a:ext cx="9956275" cy="7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19" tIns="80119" rIns="80119" bIns="801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Encryption</a:t>
          </a:r>
        </a:p>
      </dsp:txBody>
      <dsp:txXfrm>
        <a:off x="874365" y="1894059"/>
        <a:ext cx="9956275" cy="757026"/>
      </dsp:txXfrm>
    </dsp:sp>
    <dsp:sp modelId="{3E453A5A-81CF-4760-9CBB-C0FD1F044651}">
      <dsp:nvSpPr>
        <dsp:cNvPr id="0" name=""/>
        <dsp:cNvSpPr/>
      </dsp:nvSpPr>
      <dsp:spPr>
        <a:xfrm>
          <a:off x="0" y="2840342"/>
          <a:ext cx="10830641" cy="757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A27C9-9BDB-4719-8D1B-77F54795ED95}">
      <dsp:nvSpPr>
        <dsp:cNvPr id="0" name=""/>
        <dsp:cNvSpPr/>
      </dsp:nvSpPr>
      <dsp:spPr>
        <a:xfrm>
          <a:off x="229000" y="3010673"/>
          <a:ext cx="416364" cy="4163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D2AD4-716A-4A77-BBBC-88207C3EE48A}">
      <dsp:nvSpPr>
        <dsp:cNvPr id="0" name=""/>
        <dsp:cNvSpPr/>
      </dsp:nvSpPr>
      <dsp:spPr>
        <a:xfrm>
          <a:off x="874365" y="2840342"/>
          <a:ext cx="9956275" cy="7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19" tIns="80119" rIns="80119" bIns="801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Two-Factor Authentication</a:t>
          </a:r>
        </a:p>
      </dsp:txBody>
      <dsp:txXfrm>
        <a:off x="874365" y="2840342"/>
        <a:ext cx="9956275" cy="757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FFEF5-B680-4423-8501-9A04A4752B5D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8039C-E1D7-4EF4-8329-3F09FCE2882E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460D6-89EA-4CD3-9F86-D17C31E81C46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Processes</a:t>
          </a:r>
        </a:p>
      </dsp:txBody>
      <dsp:txXfrm>
        <a:off x="1840447" y="680"/>
        <a:ext cx="4420652" cy="1593460"/>
      </dsp:txXfrm>
    </dsp:sp>
    <dsp:sp modelId="{93A72D0C-8E4C-49D2-BF4B-C60B832F8724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D6EC-264A-41AF-A214-BA302437E7FE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C199C-64CF-4414-8F92-5EF02CCBF923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Vulnerability Handling</a:t>
          </a:r>
        </a:p>
      </dsp:txBody>
      <dsp:txXfrm>
        <a:off x="1840447" y="1992507"/>
        <a:ext cx="4420652" cy="1593460"/>
      </dsp:txXfrm>
    </dsp:sp>
    <dsp:sp modelId="{4DCB622E-849B-48E1-B6A2-F84324F54D9C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69014-124E-4D07-AA38-99A6C5042CAE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EC702-A83F-45C1-A4BA-FD5EB5159A08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Procedures for Integrating Third-party libraries</a:t>
          </a:r>
        </a:p>
      </dsp:txBody>
      <dsp:txXfrm>
        <a:off x="1840447" y="3984333"/>
        <a:ext cx="4420652" cy="1593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A228E-D119-4E34-A605-FBE71C3F1D1D}">
      <dsp:nvSpPr>
        <dsp:cNvPr id="0" name=""/>
        <dsp:cNvSpPr/>
      </dsp:nvSpPr>
      <dsp:spPr>
        <a:xfrm>
          <a:off x="0" y="0"/>
          <a:ext cx="9206044" cy="16194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Proper Developer Permissions</a:t>
          </a:r>
        </a:p>
      </dsp:txBody>
      <dsp:txXfrm>
        <a:off x="47433" y="47433"/>
        <a:ext cx="7532177" cy="1524622"/>
      </dsp:txXfrm>
    </dsp:sp>
    <dsp:sp modelId="{FA7F414B-A1B7-4E74-810E-5E4B70D4D334}">
      <dsp:nvSpPr>
        <dsp:cNvPr id="0" name=""/>
        <dsp:cNvSpPr/>
      </dsp:nvSpPr>
      <dsp:spPr>
        <a:xfrm>
          <a:off x="1624596" y="1979374"/>
          <a:ext cx="9206044" cy="16194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Who can merge to main branch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Who can access source code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Who can revert changes</a:t>
          </a:r>
        </a:p>
      </dsp:txBody>
      <dsp:txXfrm>
        <a:off x="1672029" y="2026807"/>
        <a:ext cx="6433915" cy="1524622"/>
      </dsp:txXfrm>
    </dsp:sp>
    <dsp:sp modelId="{0F200CD9-EB69-4919-B297-9C459AF58E62}">
      <dsp:nvSpPr>
        <dsp:cNvPr id="0" name=""/>
        <dsp:cNvSpPr/>
      </dsp:nvSpPr>
      <dsp:spPr>
        <a:xfrm>
          <a:off x="7748479" y="1092196"/>
          <a:ext cx="1052667" cy="1052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985329" y="1092196"/>
        <a:ext cx="578967" cy="792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4FFE2-00D8-4D73-8C0D-8EC130CD8CCC}">
      <dsp:nvSpPr>
        <dsp:cNvPr id="0" name=""/>
        <dsp:cNvSpPr/>
      </dsp:nvSpPr>
      <dsp:spPr>
        <a:xfrm>
          <a:off x="6614464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2638117" y="427794"/>
              </a:lnTo>
              <a:lnTo>
                <a:pt x="2638117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B681A-2CCD-49DF-A8CF-8D2DF2D34BFC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AA9AF-D843-47A5-B3BB-0F59194DE6B5}">
      <dsp:nvSpPr>
        <dsp:cNvPr id="0" name=""/>
        <dsp:cNvSpPr/>
      </dsp:nvSpPr>
      <dsp:spPr>
        <a:xfrm>
          <a:off x="3976347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2638117" y="0"/>
              </a:moveTo>
              <a:lnTo>
                <a:pt x="2638117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38C17-E22D-4BB3-8F4E-19382C504272}">
      <dsp:nvSpPr>
        <dsp:cNvPr id="0" name=""/>
        <dsp:cNvSpPr/>
      </dsp:nvSpPr>
      <dsp:spPr>
        <a:xfrm>
          <a:off x="258999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D79D8-5A84-4C9B-9B03-3E70DEA9C3BD}">
      <dsp:nvSpPr>
        <dsp:cNvPr id="0" name=""/>
        <dsp:cNvSpPr/>
      </dsp:nvSpPr>
      <dsp:spPr>
        <a:xfrm>
          <a:off x="498828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While at Rest</a:t>
          </a:r>
        </a:p>
      </dsp:txBody>
      <dsp:txXfrm>
        <a:off x="538972" y="268996"/>
        <a:ext cx="2078172" cy="1290334"/>
      </dsp:txXfrm>
    </dsp:sp>
    <dsp:sp modelId="{686AC234-8989-43F8-A06D-D9143F4B3563}">
      <dsp:nvSpPr>
        <dsp:cNvPr id="0" name=""/>
        <dsp:cNvSpPr/>
      </dsp:nvSpPr>
      <dsp:spPr>
        <a:xfrm>
          <a:off x="2897117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19845-C9B9-4615-ADC7-B9C370B323B1}">
      <dsp:nvSpPr>
        <dsp:cNvPr id="0" name=""/>
        <dsp:cNvSpPr/>
      </dsp:nvSpPr>
      <dsp:spPr>
        <a:xfrm>
          <a:off x="3136946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During Transit</a:t>
          </a:r>
        </a:p>
      </dsp:txBody>
      <dsp:txXfrm>
        <a:off x="3177090" y="268996"/>
        <a:ext cx="2078172" cy="1290334"/>
      </dsp:txXfrm>
    </dsp:sp>
    <dsp:sp modelId="{C540D0A0-2904-451F-833E-DF25F5DFF8AC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395EF-B7F5-4EA4-9F1C-5C2A0520853B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to Protect</a:t>
          </a:r>
        </a:p>
      </dsp:txBody>
      <dsp:txXfrm>
        <a:off x="5815207" y="268996"/>
        <a:ext cx="2078172" cy="1290334"/>
      </dsp:txXfrm>
    </dsp:sp>
    <dsp:sp modelId="{C7355C40-EC31-4A3E-AC4B-D5EA7A32C002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189C6-39B8-4E4B-811D-A1358A6DE5AF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Passwords</a:t>
          </a:r>
        </a:p>
      </dsp:txBody>
      <dsp:txXfrm>
        <a:off x="3177090" y="2267370"/>
        <a:ext cx="2078172" cy="1290334"/>
      </dsp:txXfrm>
    </dsp:sp>
    <dsp:sp modelId="{4A08A922-8CA8-4BC1-BDCC-D6F5429111E9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E5D40-4A06-4A43-81F4-5E0B3AA9A568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Configurations</a:t>
          </a:r>
        </a:p>
      </dsp:txBody>
      <dsp:txXfrm>
        <a:off x="5815207" y="2267370"/>
        <a:ext cx="2078172" cy="1290334"/>
      </dsp:txXfrm>
    </dsp:sp>
    <dsp:sp modelId="{F75AE688-3786-4FE2-9715-9DDA7917370E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B2042-98D9-4308-8558-FC8CD8AE5A96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API keys</a:t>
          </a:r>
        </a:p>
      </dsp:txBody>
      <dsp:txXfrm>
        <a:off x="8453325" y="2267370"/>
        <a:ext cx="2078172" cy="12903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2786-B0B7-47A6-ADB8-35364FE28FF0}">
      <dsp:nvSpPr>
        <dsp:cNvPr id="0" name=""/>
        <dsp:cNvSpPr/>
      </dsp:nvSpPr>
      <dsp:spPr>
        <a:xfrm>
          <a:off x="0" y="906502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39FC9-E868-480B-89C7-3BDC15443439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0A696-4675-4792-A386-21C5A91FCE62}">
      <dsp:nvSpPr>
        <dsp:cNvPr id="0" name=""/>
        <dsp:cNvSpPr/>
      </dsp:nvSpPr>
      <dsp:spPr>
        <a:xfrm>
          <a:off x="1932941" y="906502"/>
          <a:ext cx="2817495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or more forms of Authentication</a:t>
          </a:r>
        </a:p>
      </dsp:txBody>
      <dsp:txXfrm>
        <a:off x="1932941" y="906502"/>
        <a:ext cx="2817495" cy="1673542"/>
      </dsp:txXfrm>
    </dsp:sp>
    <dsp:sp modelId="{EE630BE6-F20D-41C9-8B61-F47568F93CE4}">
      <dsp:nvSpPr>
        <dsp:cNvPr id="0" name=""/>
        <dsp:cNvSpPr/>
      </dsp:nvSpPr>
      <dsp:spPr>
        <a:xfrm>
          <a:off x="4750436" y="906502"/>
          <a:ext cx="1510663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Passwords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One-time codes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Biometrics</a:t>
          </a:r>
        </a:p>
      </dsp:txBody>
      <dsp:txXfrm>
        <a:off x="4750436" y="906502"/>
        <a:ext cx="1510663" cy="1673542"/>
      </dsp:txXfrm>
    </dsp:sp>
    <dsp:sp modelId="{D5D98699-8435-4892-BF80-ABC3028F4559}">
      <dsp:nvSpPr>
        <dsp:cNvPr id="0" name=""/>
        <dsp:cNvSpPr/>
      </dsp:nvSpPr>
      <dsp:spPr>
        <a:xfrm>
          <a:off x="0" y="2998430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D537D-FA4E-4351-BDA8-02A9B10B26F3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AFBD5-683C-41B3-8133-86054119EFF0}">
      <dsp:nvSpPr>
        <dsp:cNvPr id="0" name=""/>
        <dsp:cNvSpPr/>
      </dsp:nvSpPr>
      <dsp:spPr>
        <a:xfrm>
          <a:off x="1932941" y="2998430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Ensures only developers with authorization have access to codebase</a:t>
          </a:r>
        </a:p>
      </dsp:txBody>
      <dsp:txXfrm>
        <a:off x="1932941" y="2998430"/>
        <a:ext cx="4328158" cy="167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73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5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5AB6-AC12-407B-BE8E-0EF2CFF7CC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3B05-F447-4567-B61E-4C466EED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3" name="Picture 32" descr="Padlock on computer motherboard">
            <a:extLst>
              <a:ext uri="{FF2B5EF4-FFF2-40B4-BE49-F238E27FC236}">
                <a16:creationId xmlns:a16="http://schemas.microsoft.com/office/drawing/2014/main" id="{9A27ED58-D74C-308F-BA04-933AD63383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57" r="2491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CB21E-B61E-8669-3FE1-AC4D5CF9E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Assignment 11.2 Security Controls in Shared Source Code Repositories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1B58BA-C044-522F-8563-4792D23C3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Louis Capps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Bellevue University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CSD380 DevOps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Professor Darren Osier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21 July 2024</a:t>
            </a:r>
          </a:p>
        </p:txBody>
      </p:sp>
    </p:spTree>
    <p:extLst>
      <p:ext uri="{BB962C8B-B14F-4D97-AF65-F5344CB8AC3E}">
        <p14:creationId xmlns:p14="http://schemas.microsoft.com/office/powerpoint/2010/main" val="31930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B2EE-7CDE-69CE-9A09-256A6985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What are Shared Source Code Repositories?</a:t>
            </a:r>
            <a:endParaRPr lang="en-US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F77DCF2-FF0B-D31A-91FE-B6EEF636E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38123"/>
              </p:ext>
            </p:extLst>
          </p:nvPr>
        </p:nvGraphicFramePr>
        <p:xfrm>
          <a:off x="684212" y="2068511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66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26B2F-2242-A6BB-91EA-E6061BB0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Importance of Repository Security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5625C8E-741A-51D8-8C46-D1DA6BE26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440805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1459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2AF3-C4D5-FE20-90AF-BA32A9A7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Best Practices for Repository Security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CCAF52-DD35-CA7F-1432-3ADD5D5E4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43086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2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286E-2514-D48C-6E52-15C9F450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Source Code Protection Policy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14256-1D2E-954D-7284-D1C1958C4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715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483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3FC7-AAE9-14DB-29BA-4EB92A5B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Access Control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7713D-9394-3F53-865C-DD5F8EB4D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37436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0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4C1E-625D-B4AF-B61E-094D5B6F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EEAA2-F56B-4829-E535-4D52C4FF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4711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2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EC1DA-F0F3-3F55-6F69-71B59503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Two-Factor Authentication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907527-9895-A1F0-6237-DAC63D39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41412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164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385A-00C1-AA9B-2E62-2C813AD8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C333-0F7D-5C27-7906-AEAB3D3E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effectLst/>
              </a:rPr>
              <a:t>Berecki</a:t>
            </a:r>
            <a:r>
              <a:rPr lang="en-US" dirty="0">
                <a:effectLst/>
              </a:rPr>
              <a:t>, B. (2022, April 8). </a:t>
            </a:r>
            <a:r>
              <a:rPr lang="en-US" i="1" dirty="0">
                <a:effectLst/>
              </a:rPr>
              <a:t>Best practices for source code security</a:t>
            </a:r>
            <a:r>
              <a:rPr lang="en-US" dirty="0">
                <a:effectLst/>
              </a:rPr>
              <a:t>. Endpoint Protector Blog. https://www.endpointprotector.com/blog/your-ultimate-guide-to-source-code-protection/ </a:t>
            </a:r>
          </a:p>
          <a:p>
            <a:r>
              <a:rPr lang="en-US" dirty="0">
                <a:effectLst/>
              </a:rPr>
              <a:t>Fernandes, C. (2024, March 18). </a:t>
            </a:r>
            <a:r>
              <a:rPr lang="en-US" i="1" dirty="0">
                <a:effectLst/>
              </a:rPr>
              <a:t>Source code security best practices: A complete guide - blog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Assembla</a:t>
            </a:r>
            <a:r>
              <a:rPr lang="en-US" dirty="0">
                <a:effectLst/>
              </a:rPr>
              <a:t>. https://get.assembla.com/blog/source-code-security/ </a:t>
            </a:r>
          </a:p>
          <a:p>
            <a:r>
              <a:rPr lang="en-US" dirty="0">
                <a:effectLst/>
              </a:rPr>
              <a:t>Clement, M. (n.d.). </a:t>
            </a:r>
            <a:r>
              <a:rPr lang="en-US" i="1" dirty="0">
                <a:effectLst/>
              </a:rPr>
              <a:t>Source code security best practices</a:t>
            </a:r>
            <a:r>
              <a:rPr lang="en-US" dirty="0">
                <a:effectLst/>
              </a:rPr>
              <a:t>. Stop Source Code Theft. https://www.stop-source-code-theft.com/source-code-security-best-practices/ </a:t>
            </a:r>
          </a:p>
          <a:p>
            <a:r>
              <a:rPr lang="en-US" i="1" dirty="0">
                <a:effectLst/>
              </a:rPr>
              <a:t>What is a source code repository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Sonatype</a:t>
            </a:r>
            <a:r>
              <a:rPr lang="en-US" dirty="0">
                <a:effectLst/>
              </a:rPr>
              <a:t>. (n.d.). </a:t>
            </a:r>
            <a:r>
              <a:rPr lang="en-US">
                <a:effectLst/>
              </a:rPr>
              <a:t>https://www.sonatype.com/resources/articles/what-are-code-repositories </a:t>
            </a:r>
          </a:p>
        </p:txBody>
      </p:sp>
    </p:spTree>
    <p:extLst>
      <p:ext uri="{BB962C8B-B14F-4D97-AF65-F5344CB8AC3E}">
        <p14:creationId xmlns:p14="http://schemas.microsoft.com/office/powerpoint/2010/main" val="835930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292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Assignment 11.2 Security Controls in Shared Source Code Repositories</vt:lpstr>
      <vt:lpstr>What are Shared Source Code Repositories?</vt:lpstr>
      <vt:lpstr>Importance of Repository Security</vt:lpstr>
      <vt:lpstr>Best Practices for Repository Security</vt:lpstr>
      <vt:lpstr>Source Code Protection Policy</vt:lpstr>
      <vt:lpstr>Access Control</vt:lpstr>
      <vt:lpstr>Encryption</vt:lpstr>
      <vt:lpstr>Two-Factor Authentication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Capps</dc:creator>
  <cp:lastModifiedBy>Louis Capps</cp:lastModifiedBy>
  <cp:revision>1</cp:revision>
  <dcterms:created xsi:type="dcterms:W3CDTF">2024-07-20T01:01:59Z</dcterms:created>
  <dcterms:modified xsi:type="dcterms:W3CDTF">2024-07-21T04:14:28Z</dcterms:modified>
</cp:coreProperties>
</file>