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3D43B8-A24B-4376-9AED-DE17CA181681}" v="9" dt="2024-07-07T17:00:20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1" autoAdjust="0"/>
    <p:restoredTop sz="94660"/>
  </p:normalViewPr>
  <p:slideViewPr>
    <p:cSldViewPr snapToGrid="0">
      <p:cViewPr varScale="1">
        <p:scale>
          <a:sx n="53" d="100"/>
          <a:sy n="53" d="100"/>
        </p:scale>
        <p:origin x="72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Capps" userId="b9056a80-47fa-405d-9428-e1999468c4e7" providerId="ADAL" clId="{DE3D43B8-A24B-4376-9AED-DE17CA181681}"/>
    <pc:docChg chg="undo custSel addSld delSld modSld">
      <pc:chgData name="Louis Capps" userId="b9056a80-47fa-405d-9428-e1999468c4e7" providerId="ADAL" clId="{DE3D43B8-A24B-4376-9AED-DE17CA181681}" dt="2024-07-07T17:01:48.623" v="1321" actId="26606"/>
      <pc:docMkLst>
        <pc:docMk/>
      </pc:docMkLst>
      <pc:sldChg chg="addSp modSp mod setBg">
        <pc:chgData name="Louis Capps" userId="b9056a80-47fa-405d-9428-e1999468c4e7" providerId="ADAL" clId="{DE3D43B8-A24B-4376-9AED-DE17CA181681}" dt="2024-07-07T17:01:37.167" v="1320" actId="26606"/>
        <pc:sldMkLst>
          <pc:docMk/>
          <pc:sldMk cId="1973883529" sldId="257"/>
        </pc:sldMkLst>
        <pc:spChg chg="mod">
          <ac:chgData name="Louis Capps" userId="b9056a80-47fa-405d-9428-e1999468c4e7" providerId="ADAL" clId="{DE3D43B8-A24B-4376-9AED-DE17CA181681}" dt="2024-07-07T17:01:37.167" v="1320" actId="26606"/>
          <ac:spMkLst>
            <pc:docMk/>
            <pc:sldMk cId="1973883529" sldId="257"/>
            <ac:spMk id="2" creationId="{B6298A65-44B0-3BAA-0072-652D3DA38D51}"/>
          </ac:spMkLst>
        </pc:spChg>
        <pc:spChg chg="mod">
          <ac:chgData name="Louis Capps" userId="b9056a80-47fa-405d-9428-e1999468c4e7" providerId="ADAL" clId="{DE3D43B8-A24B-4376-9AED-DE17CA181681}" dt="2024-07-07T17:01:37.167" v="1320" actId="26606"/>
          <ac:spMkLst>
            <pc:docMk/>
            <pc:sldMk cId="1973883529" sldId="257"/>
            <ac:spMk id="3" creationId="{D5F43DD6-C274-DF53-5098-989F20F44CAD}"/>
          </ac:spMkLst>
        </pc:spChg>
        <pc:spChg chg="add">
          <ac:chgData name="Louis Capps" userId="b9056a80-47fa-405d-9428-e1999468c4e7" providerId="ADAL" clId="{DE3D43B8-A24B-4376-9AED-DE17CA181681}" dt="2024-07-07T17:01:37.167" v="1320" actId="26606"/>
          <ac:spMkLst>
            <pc:docMk/>
            <pc:sldMk cId="1973883529" sldId="257"/>
            <ac:spMk id="8" creationId="{DEE2AD96-B495-4E06-9291-B71706F728CB}"/>
          </ac:spMkLst>
        </pc:spChg>
        <pc:spChg chg="add">
          <ac:chgData name="Louis Capps" userId="b9056a80-47fa-405d-9428-e1999468c4e7" providerId="ADAL" clId="{DE3D43B8-A24B-4376-9AED-DE17CA181681}" dt="2024-07-07T17:01:37.167" v="1320" actId="26606"/>
          <ac:spMkLst>
            <pc:docMk/>
            <pc:sldMk cId="1973883529" sldId="257"/>
            <ac:spMk id="10" creationId="{53CF6D67-C5A8-4ADD-9E8E-1E38CA1D3166}"/>
          </ac:spMkLst>
        </pc:spChg>
        <pc:spChg chg="add">
          <ac:chgData name="Louis Capps" userId="b9056a80-47fa-405d-9428-e1999468c4e7" providerId="ADAL" clId="{DE3D43B8-A24B-4376-9AED-DE17CA181681}" dt="2024-07-07T17:01:37.167" v="1320" actId="26606"/>
          <ac:spMkLst>
            <pc:docMk/>
            <pc:sldMk cId="1973883529" sldId="257"/>
            <ac:spMk id="12" creationId="{86909FA0-B515-4681-B7A8-FA281D133B94}"/>
          </ac:spMkLst>
        </pc:spChg>
        <pc:spChg chg="add">
          <ac:chgData name="Louis Capps" userId="b9056a80-47fa-405d-9428-e1999468c4e7" providerId="ADAL" clId="{DE3D43B8-A24B-4376-9AED-DE17CA181681}" dt="2024-07-07T17:01:37.167" v="1320" actId="26606"/>
          <ac:spMkLst>
            <pc:docMk/>
            <pc:sldMk cId="1973883529" sldId="257"/>
            <ac:spMk id="14" creationId="{21C9FE86-FCC3-4A31-AA1C-C882262B7FE7}"/>
          </ac:spMkLst>
        </pc:spChg>
        <pc:spChg chg="add">
          <ac:chgData name="Louis Capps" userId="b9056a80-47fa-405d-9428-e1999468c4e7" providerId="ADAL" clId="{DE3D43B8-A24B-4376-9AED-DE17CA181681}" dt="2024-07-07T17:01:37.167" v="1320" actId="26606"/>
          <ac:spMkLst>
            <pc:docMk/>
            <pc:sldMk cId="1973883529" sldId="257"/>
            <ac:spMk id="16" creationId="{7D96243B-ECED-4B71-8E06-AE9A285EAD20}"/>
          </ac:spMkLst>
        </pc:spChg>
        <pc:spChg chg="add">
          <ac:chgData name="Louis Capps" userId="b9056a80-47fa-405d-9428-e1999468c4e7" providerId="ADAL" clId="{DE3D43B8-A24B-4376-9AED-DE17CA181681}" dt="2024-07-07T17:01:37.167" v="1320" actId="26606"/>
          <ac:spMkLst>
            <pc:docMk/>
            <pc:sldMk cId="1973883529" sldId="257"/>
            <ac:spMk id="18" creationId="{A09989E4-EFDC-4A90-A633-E0525FB4139E}"/>
          </ac:spMkLst>
        </pc:spChg>
      </pc:sldChg>
      <pc:sldChg chg="addSp delSp modSp mod setBg">
        <pc:chgData name="Louis Capps" userId="b9056a80-47fa-405d-9428-e1999468c4e7" providerId="ADAL" clId="{DE3D43B8-A24B-4376-9AED-DE17CA181681}" dt="2024-07-07T17:00:20.037" v="1174" actId="478"/>
        <pc:sldMkLst>
          <pc:docMk/>
          <pc:sldMk cId="2085520804" sldId="258"/>
        </pc:sldMkLst>
        <pc:spChg chg="mod">
          <ac:chgData name="Louis Capps" userId="b9056a80-47fa-405d-9428-e1999468c4e7" providerId="ADAL" clId="{DE3D43B8-A24B-4376-9AED-DE17CA181681}" dt="2024-07-07T16:45:12.097" v="222" actId="20577"/>
          <ac:spMkLst>
            <pc:docMk/>
            <pc:sldMk cId="2085520804" sldId="258"/>
            <ac:spMk id="2" creationId="{DBEF17EA-B6F0-B893-A0FD-2AC66BB26E0A}"/>
          </ac:spMkLst>
        </pc:spChg>
        <pc:spChg chg="del mod">
          <ac:chgData name="Louis Capps" userId="b9056a80-47fa-405d-9428-e1999468c4e7" providerId="ADAL" clId="{DE3D43B8-A24B-4376-9AED-DE17CA181681}" dt="2024-07-07T16:45:01.087" v="220" actId="26606"/>
          <ac:spMkLst>
            <pc:docMk/>
            <pc:sldMk cId="2085520804" sldId="258"/>
            <ac:spMk id="3" creationId="{6529AD1B-2B1A-9327-6E3B-0397E26734AA}"/>
          </ac:spMkLst>
        </pc:spChg>
        <pc:spChg chg="add del mod">
          <ac:chgData name="Louis Capps" userId="b9056a80-47fa-405d-9428-e1999468c4e7" providerId="ADAL" clId="{DE3D43B8-A24B-4376-9AED-DE17CA181681}" dt="2024-07-07T17:00:07.465" v="1171" actId="478"/>
          <ac:spMkLst>
            <pc:docMk/>
            <pc:sldMk cId="2085520804" sldId="258"/>
            <ac:spMk id="6" creationId="{8601FB7B-198E-CCF9-BEF4-6B18ECD2A59A}"/>
          </ac:spMkLst>
        </pc:spChg>
        <pc:spChg chg="add">
          <ac:chgData name="Louis Capps" userId="b9056a80-47fa-405d-9428-e1999468c4e7" providerId="ADAL" clId="{DE3D43B8-A24B-4376-9AED-DE17CA181681}" dt="2024-07-07T16:45:01.087" v="220" actId="26606"/>
          <ac:spMkLst>
            <pc:docMk/>
            <pc:sldMk cId="2085520804" sldId="258"/>
            <ac:spMk id="9" creationId="{BACC6370-2D7E-4714-9D71-7542949D7D5D}"/>
          </ac:spMkLst>
        </pc:spChg>
        <pc:spChg chg="add">
          <ac:chgData name="Louis Capps" userId="b9056a80-47fa-405d-9428-e1999468c4e7" providerId="ADAL" clId="{DE3D43B8-A24B-4376-9AED-DE17CA181681}" dt="2024-07-07T16:45:01.087" v="220" actId="26606"/>
          <ac:spMkLst>
            <pc:docMk/>
            <pc:sldMk cId="2085520804" sldId="258"/>
            <ac:spMk id="11" creationId="{256B2C21-A230-48C0-8DF1-C46611373C44}"/>
          </ac:spMkLst>
        </pc:spChg>
        <pc:spChg chg="add">
          <ac:chgData name="Louis Capps" userId="b9056a80-47fa-405d-9428-e1999468c4e7" providerId="ADAL" clId="{DE3D43B8-A24B-4376-9AED-DE17CA181681}" dt="2024-07-07T16:45:01.087" v="220" actId="26606"/>
          <ac:spMkLst>
            <pc:docMk/>
            <pc:sldMk cId="2085520804" sldId="258"/>
            <ac:spMk id="13" creationId="{3847E18C-932D-4C95-AABA-FEC7C9499AD7}"/>
          </ac:spMkLst>
        </pc:spChg>
        <pc:spChg chg="add">
          <ac:chgData name="Louis Capps" userId="b9056a80-47fa-405d-9428-e1999468c4e7" providerId="ADAL" clId="{DE3D43B8-A24B-4376-9AED-DE17CA181681}" dt="2024-07-07T16:45:01.087" v="220" actId="26606"/>
          <ac:spMkLst>
            <pc:docMk/>
            <pc:sldMk cId="2085520804" sldId="258"/>
            <ac:spMk id="15" creationId="{3150CB11-0C61-439E-910F-5787759E72A0}"/>
          </ac:spMkLst>
        </pc:spChg>
        <pc:spChg chg="add">
          <ac:chgData name="Louis Capps" userId="b9056a80-47fa-405d-9428-e1999468c4e7" providerId="ADAL" clId="{DE3D43B8-A24B-4376-9AED-DE17CA181681}" dt="2024-07-07T16:45:01.087" v="220" actId="26606"/>
          <ac:spMkLst>
            <pc:docMk/>
            <pc:sldMk cId="2085520804" sldId="258"/>
            <ac:spMk id="17" creationId="{43F8A58B-5155-44CE-A5FF-7647B47D0A7A}"/>
          </ac:spMkLst>
        </pc:spChg>
        <pc:spChg chg="add">
          <ac:chgData name="Louis Capps" userId="b9056a80-47fa-405d-9428-e1999468c4e7" providerId="ADAL" clId="{DE3D43B8-A24B-4376-9AED-DE17CA181681}" dt="2024-07-07T16:45:01.087" v="220" actId="26606"/>
          <ac:spMkLst>
            <pc:docMk/>
            <pc:sldMk cId="2085520804" sldId="258"/>
            <ac:spMk id="19" creationId="{443F2ACA-E6D6-4028-82DD-F03C262D5DE6}"/>
          </ac:spMkLst>
        </pc:spChg>
        <pc:graphicFrameChg chg="add del mod">
          <ac:chgData name="Louis Capps" userId="b9056a80-47fa-405d-9428-e1999468c4e7" providerId="ADAL" clId="{DE3D43B8-A24B-4376-9AED-DE17CA181681}" dt="2024-07-07T17:00:20.037" v="1174" actId="478"/>
          <ac:graphicFrameMkLst>
            <pc:docMk/>
            <pc:sldMk cId="2085520804" sldId="258"/>
            <ac:graphicFrameMk id="5" creationId="{A3CDE90B-411A-CDF8-5DC3-4FA3FF48DCFB}"/>
          </ac:graphicFrameMkLst>
        </pc:graphicFrameChg>
      </pc:sldChg>
      <pc:sldChg chg="addSp delSp modSp mod setBg">
        <pc:chgData name="Louis Capps" userId="b9056a80-47fa-405d-9428-e1999468c4e7" providerId="ADAL" clId="{DE3D43B8-A24B-4376-9AED-DE17CA181681}" dt="2024-07-07T16:49:53.957" v="427" actId="26606"/>
        <pc:sldMkLst>
          <pc:docMk/>
          <pc:sldMk cId="453665655" sldId="259"/>
        </pc:sldMkLst>
        <pc:spChg chg="mod">
          <ac:chgData name="Louis Capps" userId="b9056a80-47fa-405d-9428-e1999468c4e7" providerId="ADAL" clId="{DE3D43B8-A24B-4376-9AED-DE17CA181681}" dt="2024-07-07T16:49:53.957" v="427" actId="26606"/>
          <ac:spMkLst>
            <pc:docMk/>
            <pc:sldMk cId="453665655" sldId="259"/>
            <ac:spMk id="2" creationId="{202FD307-7646-BF71-3F25-1F6F7A86CF1E}"/>
          </ac:spMkLst>
        </pc:spChg>
        <pc:spChg chg="add del mod">
          <ac:chgData name="Louis Capps" userId="b9056a80-47fa-405d-9428-e1999468c4e7" providerId="ADAL" clId="{DE3D43B8-A24B-4376-9AED-DE17CA181681}" dt="2024-07-07T16:49:53.957" v="427" actId="26606"/>
          <ac:spMkLst>
            <pc:docMk/>
            <pc:sldMk cId="453665655" sldId="259"/>
            <ac:spMk id="3" creationId="{4A28C754-3130-1A0F-B97B-270996F804D5}"/>
          </ac:spMkLst>
        </pc:spChg>
        <pc:spChg chg="add del">
          <ac:chgData name="Louis Capps" userId="b9056a80-47fa-405d-9428-e1999468c4e7" providerId="ADAL" clId="{DE3D43B8-A24B-4376-9AED-DE17CA181681}" dt="2024-07-07T16:49:53.944" v="426" actId="26606"/>
          <ac:spMkLst>
            <pc:docMk/>
            <pc:sldMk cId="453665655" sldId="259"/>
            <ac:spMk id="9" creationId="{56E9B3E6-E277-4D68-BA48-9CB43FFBD6E2}"/>
          </ac:spMkLst>
        </pc:spChg>
        <pc:spChg chg="add">
          <ac:chgData name="Louis Capps" userId="b9056a80-47fa-405d-9428-e1999468c4e7" providerId="ADAL" clId="{DE3D43B8-A24B-4376-9AED-DE17CA181681}" dt="2024-07-07T16:49:53.957" v="427" actId="26606"/>
          <ac:spMkLst>
            <pc:docMk/>
            <pc:sldMk cId="453665655" sldId="259"/>
            <ac:spMk id="15" creationId="{063BBA22-50EA-4C4D-BE05-F1CE4E63AA56}"/>
          </ac:spMkLst>
        </pc:spChg>
        <pc:spChg chg="add del">
          <ac:chgData name="Louis Capps" userId="b9056a80-47fa-405d-9428-e1999468c4e7" providerId="ADAL" clId="{DE3D43B8-A24B-4376-9AED-DE17CA181681}" dt="2024-07-07T16:49:53.944" v="426" actId="26606"/>
          <ac:spMkLst>
            <pc:docMk/>
            <pc:sldMk cId="453665655" sldId="259"/>
            <ac:spMk id="16" creationId="{D5B0017B-2ECA-49AF-B397-DC140825DF8D}"/>
          </ac:spMkLst>
        </pc:spChg>
        <pc:spChg chg="add">
          <ac:chgData name="Louis Capps" userId="b9056a80-47fa-405d-9428-e1999468c4e7" providerId="ADAL" clId="{DE3D43B8-A24B-4376-9AED-DE17CA181681}" dt="2024-07-07T16:49:53.957" v="427" actId="26606"/>
          <ac:spMkLst>
            <pc:docMk/>
            <pc:sldMk cId="453665655" sldId="259"/>
            <ac:spMk id="20" creationId="{BACC6370-2D7E-4714-9D71-7542949D7D5D}"/>
          </ac:spMkLst>
        </pc:spChg>
        <pc:spChg chg="add">
          <ac:chgData name="Louis Capps" userId="b9056a80-47fa-405d-9428-e1999468c4e7" providerId="ADAL" clId="{DE3D43B8-A24B-4376-9AED-DE17CA181681}" dt="2024-07-07T16:49:53.957" v="427" actId="26606"/>
          <ac:spMkLst>
            <pc:docMk/>
            <pc:sldMk cId="453665655" sldId="259"/>
            <ac:spMk id="21" creationId="{F68B3F68-107C-434F-AA38-110D5EA91B85}"/>
          </ac:spMkLst>
        </pc:spChg>
        <pc:spChg chg="add">
          <ac:chgData name="Louis Capps" userId="b9056a80-47fa-405d-9428-e1999468c4e7" providerId="ADAL" clId="{DE3D43B8-A24B-4376-9AED-DE17CA181681}" dt="2024-07-07T16:49:53.957" v="427" actId="26606"/>
          <ac:spMkLst>
            <pc:docMk/>
            <pc:sldMk cId="453665655" sldId="259"/>
            <ac:spMk id="22" creationId="{AAD0DBB9-1A4B-4391-81D4-CB19F9AB918A}"/>
          </ac:spMkLst>
        </pc:spChg>
        <pc:grpChg chg="add del">
          <ac:chgData name="Louis Capps" userId="b9056a80-47fa-405d-9428-e1999468c4e7" providerId="ADAL" clId="{DE3D43B8-A24B-4376-9AED-DE17CA181681}" dt="2024-07-07T16:49:53.944" v="426" actId="26606"/>
          <ac:grpSpMkLst>
            <pc:docMk/>
            <pc:sldMk cId="453665655" sldId="259"/>
            <ac:grpSpMk id="11" creationId="{AE1C45F0-260A-458C-96ED-C1F6D2151219}"/>
          </ac:grpSpMkLst>
        </pc:grpChg>
        <pc:graphicFrameChg chg="add del">
          <ac:chgData name="Louis Capps" userId="b9056a80-47fa-405d-9428-e1999468c4e7" providerId="ADAL" clId="{DE3D43B8-A24B-4376-9AED-DE17CA181681}" dt="2024-07-07T16:49:53.944" v="426" actId="26606"/>
          <ac:graphicFrameMkLst>
            <pc:docMk/>
            <pc:sldMk cId="453665655" sldId="259"/>
            <ac:graphicFrameMk id="5" creationId="{20AAA59B-668C-86DA-15B6-47BB13C57105}"/>
          </ac:graphicFrameMkLst>
        </pc:graphicFrameChg>
        <pc:graphicFrameChg chg="add">
          <ac:chgData name="Louis Capps" userId="b9056a80-47fa-405d-9428-e1999468c4e7" providerId="ADAL" clId="{DE3D43B8-A24B-4376-9AED-DE17CA181681}" dt="2024-07-07T16:49:53.957" v="427" actId="26606"/>
          <ac:graphicFrameMkLst>
            <pc:docMk/>
            <pc:sldMk cId="453665655" sldId="259"/>
            <ac:graphicFrameMk id="23" creationId="{775EDD4A-202A-2098-2111-9030241D48D1}"/>
          </ac:graphicFrameMkLst>
        </pc:graphicFrameChg>
        <pc:cxnChg chg="add del">
          <ac:chgData name="Louis Capps" userId="b9056a80-47fa-405d-9428-e1999468c4e7" providerId="ADAL" clId="{DE3D43B8-A24B-4376-9AED-DE17CA181681}" dt="2024-07-07T16:49:53.944" v="426" actId="26606"/>
          <ac:cxnSpMkLst>
            <pc:docMk/>
            <pc:sldMk cId="453665655" sldId="259"/>
            <ac:cxnSpMk id="18" creationId="{6CF1BAF6-AD41-4082-B212-8A1F9A2E8779}"/>
          </ac:cxnSpMkLst>
        </pc:cxnChg>
      </pc:sldChg>
      <pc:sldChg chg="addSp delSp modSp mod setBg">
        <pc:chgData name="Louis Capps" userId="b9056a80-47fa-405d-9428-e1999468c4e7" providerId="ADAL" clId="{DE3D43B8-A24B-4376-9AED-DE17CA181681}" dt="2024-07-07T16:55:28.314" v="858" actId="26606"/>
        <pc:sldMkLst>
          <pc:docMk/>
          <pc:sldMk cId="3412224336" sldId="260"/>
        </pc:sldMkLst>
        <pc:spChg chg="mod">
          <ac:chgData name="Louis Capps" userId="b9056a80-47fa-405d-9428-e1999468c4e7" providerId="ADAL" clId="{DE3D43B8-A24B-4376-9AED-DE17CA181681}" dt="2024-07-07T16:55:28.314" v="858" actId="26606"/>
          <ac:spMkLst>
            <pc:docMk/>
            <pc:sldMk cId="3412224336" sldId="260"/>
            <ac:spMk id="2" creationId="{62A4955E-0DD8-4B32-D783-38804C4C2DEB}"/>
          </ac:spMkLst>
        </pc:spChg>
        <pc:spChg chg="del mod">
          <ac:chgData name="Louis Capps" userId="b9056a80-47fa-405d-9428-e1999468c4e7" providerId="ADAL" clId="{DE3D43B8-A24B-4376-9AED-DE17CA181681}" dt="2024-07-07T16:55:16.905" v="857" actId="26606"/>
          <ac:spMkLst>
            <pc:docMk/>
            <pc:sldMk cId="3412224336" sldId="260"/>
            <ac:spMk id="3" creationId="{F5E59112-9928-8BBC-6FFD-380CB9136DE9}"/>
          </ac:spMkLst>
        </pc:spChg>
        <pc:spChg chg="add">
          <ac:chgData name="Louis Capps" userId="b9056a80-47fa-405d-9428-e1999468c4e7" providerId="ADAL" clId="{DE3D43B8-A24B-4376-9AED-DE17CA181681}" dt="2024-07-07T16:55:28.314" v="858" actId="26606"/>
          <ac:spMkLst>
            <pc:docMk/>
            <pc:sldMk cId="3412224336" sldId="260"/>
            <ac:spMk id="10" creationId="{BACC6370-2D7E-4714-9D71-7542949D7D5D}"/>
          </ac:spMkLst>
        </pc:spChg>
        <pc:spChg chg="add">
          <ac:chgData name="Louis Capps" userId="b9056a80-47fa-405d-9428-e1999468c4e7" providerId="ADAL" clId="{DE3D43B8-A24B-4376-9AED-DE17CA181681}" dt="2024-07-07T16:55:28.314" v="858" actId="26606"/>
          <ac:spMkLst>
            <pc:docMk/>
            <pc:sldMk cId="3412224336" sldId="260"/>
            <ac:spMk id="12" creationId="{F68B3F68-107C-434F-AA38-110D5EA91B85}"/>
          </ac:spMkLst>
        </pc:spChg>
        <pc:spChg chg="add">
          <ac:chgData name="Louis Capps" userId="b9056a80-47fa-405d-9428-e1999468c4e7" providerId="ADAL" clId="{DE3D43B8-A24B-4376-9AED-DE17CA181681}" dt="2024-07-07T16:55:28.314" v="858" actId="26606"/>
          <ac:spMkLst>
            <pc:docMk/>
            <pc:sldMk cId="3412224336" sldId="260"/>
            <ac:spMk id="14" creationId="{AAD0DBB9-1A4B-4391-81D4-CB19F9AB918A}"/>
          </ac:spMkLst>
        </pc:spChg>
        <pc:spChg chg="add">
          <ac:chgData name="Louis Capps" userId="b9056a80-47fa-405d-9428-e1999468c4e7" providerId="ADAL" clId="{DE3D43B8-A24B-4376-9AED-DE17CA181681}" dt="2024-07-07T16:55:28.314" v="858" actId="26606"/>
          <ac:spMkLst>
            <pc:docMk/>
            <pc:sldMk cId="3412224336" sldId="260"/>
            <ac:spMk id="16" creationId="{063BBA22-50EA-4C4D-BE05-F1CE4E63AA56}"/>
          </ac:spMkLst>
        </pc:spChg>
        <pc:graphicFrameChg chg="add mod modGraphic">
          <ac:chgData name="Louis Capps" userId="b9056a80-47fa-405d-9428-e1999468c4e7" providerId="ADAL" clId="{DE3D43B8-A24B-4376-9AED-DE17CA181681}" dt="2024-07-07T16:55:28.314" v="858" actId="26606"/>
          <ac:graphicFrameMkLst>
            <pc:docMk/>
            <pc:sldMk cId="3412224336" sldId="260"/>
            <ac:graphicFrameMk id="5" creationId="{51C7CB8C-6197-1A3C-624E-002B38396B43}"/>
          </ac:graphicFrameMkLst>
        </pc:graphicFrameChg>
      </pc:sldChg>
      <pc:sldChg chg="addSp delSp modSp mod setBg">
        <pc:chgData name="Louis Capps" userId="b9056a80-47fa-405d-9428-e1999468c4e7" providerId="ADAL" clId="{DE3D43B8-A24B-4376-9AED-DE17CA181681}" dt="2024-07-07T16:57:58.354" v="1001" actId="26606"/>
        <pc:sldMkLst>
          <pc:docMk/>
          <pc:sldMk cId="2067472572" sldId="261"/>
        </pc:sldMkLst>
        <pc:spChg chg="mod">
          <ac:chgData name="Louis Capps" userId="b9056a80-47fa-405d-9428-e1999468c4e7" providerId="ADAL" clId="{DE3D43B8-A24B-4376-9AED-DE17CA181681}" dt="2024-07-07T16:57:58.354" v="1001" actId="26606"/>
          <ac:spMkLst>
            <pc:docMk/>
            <pc:sldMk cId="2067472572" sldId="261"/>
            <ac:spMk id="2" creationId="{0B2281C1-82C8-E341-30DA-8E11C72F55DB}"/>
          </ac:spMkLst>
        </pc:spChg>
        <pc:spChg chg="del mod">
          <ac:chgData name="Louis Capps" userId="b9056a80-47fa-405d-9428-e1999468c4e7" providerId="ADAL" clId="{DE3D43B8-A24B-4376-9AED-DE17CA181681}" dt="2024-07-07T16:57:58.354" v="1001" actId="26606"/>
          <ac:spMkLst>
            <pc:docMk/>
            <pc:sldMk cId="2067472572" sldId="261"/>
            <ac:spMk id="3" creationId="{8540AF3B-4DA8-2CF4-39BE-9DBD27A027C3}"/>
          </ac:spMkLst>
        </pc:spChg>
        <pc:spChg chg="add">
          <ac:chgData name="Louis Capps" userId="b9056a80-47fa-405d-9428-e1999468c4e7" providerId="ADAL" clId="{DE3D43B8-A24B-4376-9AED-DE17CA181681}" dt="2024-07-07T16:57:58.354" v="1001" actId="26606"/>
          <ac:spMkLst>
            <pc:docMk/>
            <pc:sldMk cId="2067472572" sldId="261"/>
            <ac:spMk id="9" creationId="{BACC6370-2D7E-4714-9D71-7542949D7D5D}"/>
          </ac:spMkLst>
        </pc:spChg>
        <pc:spChg chg="add">
          <ac:chgData name="Louis Capps" userId="b9056a80-47fa-405d-9428-e1999468c4e7" providerId="ADAL" clId="{DE3D43B8-A24B-4376-9AED-DE17CA181681}" dt="2024-07-07T16:57:58.354" v="1001" actId="26606"/>
          <ac:spMkLst>
            <pc:docMk/>
            <pc:sldMk cId="2067472572" sldId="261"/>
            <ac:spMk id="11" creationId="{F68B3F68-107C-434F-AA38-110D5EA91B85}"/>
          </ac:spMkLst>
        </pc:spChg>
        <pc:spChg chg="add">
          <ac:chgData name="Louis Capps" userId="b9056a80-47fa-405d-9428-e1999468c4e7" providerId="ADAL" clId="{DE3D43B8-A24B-4376-9AED-DE17CA181681}" dt="2024-07-07T16:57:58.354" v="1001" actId="26606"/>
          <ac:spMkLst>
            <pc:docMk/>
            <pc:sldMk cId="2067472572" sldId="261"/>
            <ac:spMk id="13" creationId="{AAD0DBB9-1A4B-4391-81D4-CB19F9AB918A}"/>
          </ac:spMkLst>
        </pc:spChg>
        <pc:spChg chg="add">
          <ac:chgData name="Louis Capps" userId="b9056a80-47fa-405d-9428-e1999468c4e7" providerId="ADAL" clId="{DE3D43B8-A24B-4376-9AED-DE17CA181681}" dt="2024-07-07T16:57:58.354" v="1001" actId="26606"/>
          <ac:spMkLst>
            <pc:docMk/>
            <pc:sldMk cId="2067472572" sldId="261"/>
            <ac:spMk id="15" creationId="{063BBA22-50EA-4C4D-BE05-F1CE4E63AA56}"/>
          </ac:spMkLst>
        </pc:spChg>
        <pc:graphicFrameChg chg="add">
          <ac:chgData name="Louis Capps" userId="b9056a80-47fa-405d-9428-e1999468c4e7" providerId="ADAL" clId="{DE3D43B8-A24B-4376-9AED-DE17CA181681}" dt="2024-07-07T16:57:58.354" v="1001" actId="26606"/>
          <ac:graphicFrameMkLst>
            <pc:docMk/>
            <pc:sldMk cId="2067472572" sldId="261"/>
            <ac:graphicFrameMk id="5" creationId="{0AAFB7F0-73EF-43B2-2F8A-B83DF736C207}"/>
          </ac:graphicFrameMkLst>
        </pc:graphicFrameChg>
      </pc:sldChg>
      <pc:sldChg chg="addSp delSp modSp mod setBg">
        <pc:chgData name="Louis Capps" userId="b9056a80-47fa-405d-9428-e1999468c4e7" providerId="ADAL" clId="{DE3D43B8-A24B-4376-9AED-DE17CA181681}" dt="2024-07-07T16:59:23.819" v="1167" actId="26606"/>
        <pc:sldMkLst>
          <pc:docMk/>
          <pc:sldMk cId="270555537" sldId="262"/>
        </pc:sldMkLst>
        <pc:spChg chg="mod">
          <ac:chgData name="Louis Capps" userId="b9056a80-47fa-405d-9428-e1999468c4e7" providerId="ADAL" clId="{DE3D43B8-A24B-4376-9AED-DE17CA181681}" dt="2024-07-07T16:59:23.819" v="1167" actId="26606"/>
          <ac:spMkLst>
            <pc:docMk/>
            <pc:sldMk cId="270555537" sldId="262"/>
            <ac:spMk id="2" creationId="{9543254B-EBCD-9B47-035B-AC918E977126}"/>
          </ac:spMkLst>
        </pc:spChg>
        <pc:spChg chg="add del mod">
          <ac:chgData name="Louis Capps" userId="b9056a80-47fa-405d-9428-e1999468c4e7" providerId="ADAL" clId="{DE3D43B8-A24B-4376-9AED-DE17CA181681}" dt="2024-07-07T16:59:23.819" v="1167" actId="26606"/>
          <ac:spMkLst>
            <pc:docMk/>
            <pc:sldMk cId="270555537" sldId="262"/>
            <ac:spMk id="3" creationId="{1948CC02-6D43-884D-1E9C-FCF961033728}"/>
          </ac:spMkLst>
        </pc:spChg>
        <pc:spChg chg="add">
          <ac:chgData name="Louis Capps" userId="b9056a80-47fa-405d-9428-e1999468c4e7" providerId="ADAL" clId="{DE3D43B8-A24B-4376-9AED-DE17CA181681}" dt="2024-07-07T16:59:23.819" v="1167" actId="26606"/>
          <ac:spMkLst>
            <pc:docMk/>
            <pc:sldMk cId="270555537" sldId="262"/>
            <ac:spMk id="6" creationId="{BACC6370-2D7E-4714-9D71-7542949D7D5D}"/>
          </ac:spMkLst>
        </pc:spChg>
        <pc:spChg chg="add">
          <ac:chgData name="Louis Capps" userId="b9056a80-47fa-405d-9428-e1999468c4e7" providerId="ADAL" clId="{DE3D43B8-A24B-4376-9AED-DE17CA181681}" dt="2024-07-07T16:59:23.819" v="1167" actId="26606"/>
          <ac:spMkLst>
            <pc:docMk/>
            <pc:sldMk cId="270555537" sldId="262"/>
            <ac:spMk id="7" creationId="{F68B3F68-107C-434F-AA38-110D5EA91B85}"/>
          </ac:spMkLst>
        </pc:spChg>
        <pc:spChg chg="add">
          <ac:chgData name="Louis Capps" userId="b9056a80-47fa-405d-9428-e1999468c4e7" providerId="ADAL" clId="{DE3D43B8-A24B-4376-9AED-DE17CA181681}" dt="2024-07-07T16:59:23.819" v="1167" actId="26606"/>
          <ac:spMkLst>
            <pc:docMk/>
            <pc:sldMk cId="270555537" sldId="262"/>
            <ac:spMk id="8" creationId="{AAD0DBB9-1A4B-4391-81D4-CB19F9AB918A}"/>
          </ac:spMkLst>
        </pc:spChg>
        <pc:spChg chg="add del">
          <ac:chgData name="Louis Capps" userId="b9056a80-47fa-405d-9428-e1999468c4e7" providerId="ADAL" clId="{DE3D43B8-A24B-4376-9AED-DE17CA181681}" dt="2024-07-07T16:59:21.415" v="1166" actId="26606"/>
          <ac:spMkLst>
            <pc:docMk/>
            <pc:sldMk cId="270555537" sldId="262"/>
            <ac:spMk id="9" creationId="{BACC6370-2D7E-4714-9D71-7542949D7D5D}"/>
          </ac:spMkLst>
        </pc:spChg>
        <pc:spChg chg="add">
          <ac:chgData name="Louis Capps" userId="b9056a80-47fa-405d-9428-e1999468c4e7" providerId="ADAL" clId="{DE3D43B8-A24B-4376-9AED-DE17CA181681}" dt="2024-07-07T16:59:23.819" v="1167" actId="26606"/>
          <ac:spMkLst>
            <pc:docMk/>
            <pc:sldMk cId="270555537" sldId="262"/>
            <ac:spMk id="10" creationId="{063BBA22-50EA-4C4D-BE05-F1CE4E63AA56}"/>
          </ac:spMkLst>
        </pc:spChg>
        <pc:spChg chg="add del">
          <ac:chgData name="Louis Capps" userId="b9056a80-47fa-405d-9428-e1999468c4e7" providerId="ADAL" clId="{DE3D43B8-A24B-4376-9AED-DE17CA181681}" dt="2024-07-07T16:59:21.415" v="1166" actId="26606"/>
          <ac:spMkLst>
            <pc:docMk/>
            <pc:sldMk cId="270555537" sldId="262"/>
            <ac:spMk id="11" creationId="{F68B3F68-107C-434F-AA38-110D5EA91B85}"/>
          </ac:spMkLst>
        </pc:spChg>
        <pc:spChg chg="add del">
          <ac:chgData name="Louis Capps" userId="b9056a80-47fa-405d-9428-e1999468c4e7" providerId="ADAL" clId="{DE3D43B8-A24B-4376-9AED-DE17CA181681}" dt="2024-07-07T16:59:21.415" v="1166" actId="26606"/>
          <ac:spMkLst>
            <pc:docMk/>
            <pc:sldMk cId="270555537" sldId="262"/>
            <ac:spMk id="13" creationId="{AAD0DBB9-1A4B-4391-81D4-CB19F9AB918A}"/>
          </ac:spMkLst>
        </pc:spChg>
        <pc:spChg chg="add del">
          <ac:chgData name="Louis Capps" userId="b9056a80-47fa-405d-9428-e1999468c4e7" providerId="ADAL" clId="{DE3D43B8-A24B-4376-9AED-DE17CA181681}" dt="2024-07-07T16:59:21.415" v="1166" actId="26606"/>
          <ac:spMkLst>
            <pc:docMk/>
            <pc:sldMk cId="270555537" sldId="262"/>
            <ac:spMk id="15" creationId="{063BBA22-50EA-4C4D-BE05-F1CE4E63AA56}"/>
          </ac:spMkLst>
        </pc:spChg>
        <pc:graphicFrameChg chg="add del">
          <ac:chgData name="Louis Capps" userId="b9056a80-47fa-405d-9428-e1999468c4e7" providerId="ADAL" clId="{DE3D43B8-A24B-4376-9AED-DE17CA181681}" dt="2024-07-07T16:59:21.415" v="1166" actId="26606"/>
          <ac:graphicFrameMkLst>
            <pc:docMk/>
            <pc:sldMk cId="270555537" sldId="262"/>
            <ac:graphicFrameMk id="5" creationId="{34E49A2D-B7B9-0B9D-3DC4-F1845CDBECAA}"/>
          </ac:graphicFrameMkLst>
        </pc:graphicFrameChg>
        <pc:graphicFrameChg chg="add">
          <ac:chgData name="Louis Capps" userId="b9056a80-47fa-405d-9428-e1999468c4e7" providerId="ADAL" clId="{DE3D43B8-A24B-4376-9AED-DE17CA181681}" dt="2024-07-07T16:59:23.819" v="1167" actId="26606"/>
          <ac:graphicFrameMkLst>
            <pc:docMk/>
            <pc:sldMk cId="270555537" sldId="262"/>
            <ac:graphicFrameMk id="12" creationId="{FE42BB17-5524-F269-E1A3-721863B2C8ED}"/>
          </ac:graphicFrameMkLst>
        </pc:graphicFrameChg>
      </pc:sldChg>
      <pc:sldChg chg="modSp del mod">
        <pc:chgData name="Louis Capps" userId="b9056a80-47fa-405d-9428-e1999468c4e7" providerId="ADAL" clId="{DE3D43B8-A24B-4376-9AED-DE17CA181681}" dt="2024-07-07T16:59:37.463" v="1168" actId="47"/>
        <pc:sldMkLst>
          <pc:docMk/>
          <pc:sldMk cId="1976290271" sldId="263"/>
        </pc:sldMkLst>
        <pc:spChg chg="mod">
          <ac:chgData name="Louis Capps" userId="b9056a80-47fa-405d-9428-e1999468c4e7" providerId="ADAL" clId="{DE3D43B8-A24B-4376-9AED-DE17CA181681}" dt="2024-07-07T16:43:56.605" v="216"/>
          <ac:spMkLst>
            <pc:docMk/>
            <pc:sldMk cId="1976290271" sldId="263"/>
            <ac:spMk id="2" creationId="{93208311-F8B3-7563-EF70-274336FE1371}"/>
          </ac:spMkLst>
        </pc:spChg>
      </pc:sldChg>
      <pc:sldChg chg="addSp modSp mod setBg">
        <pc:chgData name="Louis Capps" userId="b9056a80-47fa-405d-9428-e1999468c4e7" providerId="ADAL" clId="{DE3D43B8-A24B-4376-9AED-DE17CA181681}" dt="2024-07-07T17:01:48.623" v="1321" actId="26606"/>
        <pc:sldMkLst>
          <pc:docMk/>
          <pc:sldMk cId="4196241141" sldId="264"/>
        </pc:sldMkLst>
        <pc:spChg chg="mod">
          <ac:chgData name="Louis Capps" userId="b9056a80-47fa-405d-9428-e1999468c4e7" providerId="ADAL" clId="{DE3D43B8-A24B-4376-9AED-DE17CA181681}" dt="2024-07-07T17:01:48.623" v="1321" actId="26606"/>
          <ac:spMkLst>
            <pc:docMk/>
            <pc:sldMk cId="4196241141" sldId="264"/>
            <ac:spMk id="2" creationId="{0A6D547C-5634-1F74-4F62-BE8FB985CF67}"/>
          </ac:spMkLst>
        </pc:spChg>
        <pc:spChg chg="mod">
          <ac:chgData name="Louis Capps" userId="b9056a80-47fa-405d-9428-e1999468c4e7" providerId="ADAL" clId="{DE3D43B8-A24B-4376-9AED-DE17CA181681}" dt="2024-07-07T17:01:48.623" v="1321" actId="26606"/>
          <ac:spMkLst>
            <pc:docMk/>
            <pc:sldMk cId="4196241141" sldId="264"/>
            <ac:spMk id="3" creationId="{C3E0E6F3-8C4A-59AC-9660-DA9A5CB5CDEF}"/>
          </ac:spMkLst>
        </pc:spChg>
        <pc:spChg chg="add">
          <ac:chgData name="Louis Capps" userId="b9056a80-47fa-405d-9428-e1999468c4e7" providerId="ADAL" clId="{DE3D43B8-A24B-4376-9AED-DE17CA181681}" dt="2024-07-07T17:01:48.623" v="1321" actId="26606"/>
          <ac:spMkLst>
            <pc:docMk/>
            <pc:sldMk cId="4196241141" sldId="264"/>
            <ac:spMk id="8" creationId="{DEE2AD96-B495-4E06-9291-B71706F728CB}"/>
          </ac:spMkLst>
        </pc:spChg>
        <pc:spChg chg="add">
          <ac:chgData name="Louis Capps" userId="b9056a80-47fa-405d-9428-e1999468c4e7" providerId="ADAL" clId="{DE3D43B8-A24B-4376-9AED-DE17CA181681}" dt="2024-07-07T17:01:48.623" v="1321" actId="26606"/>
          <ac:spMkLst>
            <pc:docMk/>
            <pc:sldMk cId="4196241141" sldId="264"/>
            <ac:spMk id="10" creationId="{53CF6D67-C5A8-4ADD-9E8E-1E38CA1D3166}"/>
          </ac:spMkLst>
        </pc:spChg>
        <pc:spChg chg="add">
          <ac:chgData name="Louis Capps" userId="b9056a80-47fa-405d-9428-e1999468c4e7" providerId="ADAL" clId="{DE3D43B8-A24B-4376-9AED-DE17CA181681}" dt="2024-07-07T17:01:48.623" v="1321" actId="26606"/>
          <ac:spMkLst>
            <pc:docMk/>
            <pc:sldMk cId="4196241141" sldId="264"/>
            <ac:spMk id="12" creationId="{86909FA0-B515-4681-B7A8-FA281D133B94}"/>
          </ac:spMkLst>
        </pc:spChg>
        <pc:spChg chg="add">
          <ac:chgData name="Louis Capps" userId="b9056a80-47fa-405d-9428-e1999468c4e7" providerId="ADAL" clId="{DE3D43B8-A24B-4376-9AED-DE17CA181681}" dt="2024-07-07T17:01:48.623" v="1321" actId="26606"/>
          <ac:spMkLst>
            <pc:docMk/>
            <pc:sldMk cId="4196241141" sldId="264"/>
            <ac:spMk id="14" creationId="{21C9FE86-FCC3-4A31-AA1C-C882262B7FE7}"/>
          </ac:spMkLst>
        </pc:spChg>
        <pc:spChg chg="add">
          <ac:chgData name="Louis Capps" userId="b9056a80-47fa-405d-9428-e1999468c4e7" providerId="ADAL" clId="{DE3D43B8-A24B-4376-9AED-DE17CA181681}" dt="2024-07-07T17:01:48.623" v="1321" actId="26606"/>
          <ac:spMkLst>
            <pc:docMk/>
            <pc:sldMk cId="4196241141" sldId="264"/>
            <ac:spMk id="16" creationId="{7D96243B-ECED-4B71-8E06-AE9A285EAD20}"/>
          </ac:spMkLst>
        </pc:spChg>
        <pc:spChg chg="add">
          <ac:chgData name="Louis Capps" userId="b9056a80-47fa-405d-9428-e1999468c4e7" providerId="ADAL" clId="{DE3D43B8-A24B-4376-9AED-DE17CA181681}" dt="2024-07-07T17:01:48.623" v="1321" actId="26606"/>
          <ac:spMkLst>
            <pc:docMk/>
            <pc:sldMk cId="4196241141" sldId="264"/>
            <ac:spMk id="18" creationId="{A09989E4-EFDC-4A90-A633-E0525FB4139E}"/>
          </ac:spMkLst>
        </pc:spChg>
      </pc:sldChg>
      <pc:sldChg chg="addSp delSp modSp new mod setBg">
        <pc:chgData name="Louis Capps" userId="b9056a80-47fa-405d-9428-e1999468c4e7" providerId="ADAL" clId="{DE3D43B8-A24B-4376-9AED-DE17CA181681}" dt="2024-07-07T17:01:29.667" v="1319" actId="26606"/>
        <pc:sldMkLst>
          <pc:docMk/>
          <pc:sldMk cId="3607705054" sldId="266"/>
        </pc:sldMkLst>
        <pc:spChg chg="mod">
          <ac:chgData name="Louis Capps" userId="b9056a80-47fa-405d-9428-e1999468c4e7" providerId="ADAL" clId="{DE3D43B8-A24B-4376-9AED-DE17CA181681}" dt="2024-07-07T17:01:29.667" v="1319" actId="26606"/>
          <ac:spMkLst>
            <pc:docMk/>
            <pc:sldMk cId="3607705054" sldId="266"/>
            <ac:spMk id="2" creationId="{0AB9A665-9938-24B5-1E6B-78FD3290FAF1}"/>
          </ac:spMkLst>
        </pc:spChg>
        <pc:spChg chg="del mod">
          <ac:chgData name="Louis Capps" userId="b9056a80-47fa-405d-9428-e1999468c4e7" providerId="ADAL" clId="{DE3D43B8-A24B-4376-9AED-DE17CA181681}" dt="2024-07-07T17:01:29.667" v="1319" actId="26606"/>
          <ac:spMkLst>
            <pc:docMk/>
            <pc:sldMk cId="3607705054" sldId="266"/>
            <ac:spMk id="3" creationId="{A36B2B14-5608-5A05-FF67-4BBA663801C5}"/>
          </ac:spMkLst>
        </pc:spChg>
        <pc:spChg chg="add">
          <ac:chgData name="Louis Capps" userId="b9056a80-47fa-405d-9428-e1999468c4e7" providerId="ADAL" clId="{DE3D43B8-A24B-4376-9AED-DE17CA181681}" dt="2024-07-07T17:01:29.667" v="1319" actId="26606"/>
          <ac:spMkLst>
            <pc:docMk/>
            <pc:sldMk cId="3607705054" sldId="266"/>
            <ac:spMk id="9" creationId="{BACC6370-2D7E-4714-9D71-7542949D7D5D}"/>
          </ac:spMkLst>
        </pc:spChg>
        <pc:spChg chg="add">
          <ac:chgData name="Louis Capps" userId="b9056a80-47fa-405d-9428-e1999468c4e7" providerId="ADAL" clId="{DE3D43B8-A24B-4376-9AED-DE17CA181681}" dt="2024-07-07T17:01:29.667" v="1319" actId="26606"/>
          <ac:spMkLst>
            <pc:docMk/>
            <pc:sldMk cId="3607705054" sldId="266"/>
            <ac:spMk id="11" creationId="{F68B3F68-107C-434F-AA38-110D5EA91B85}"/>
          </ac:spMkLst>
        </pc:spChg>
        <pc:spChg chg="add">
          <ac:chgData name="Louis Capps" userId="b9056a80-47fa-405d-9428-e1999468c4e7" providerId="ADAL" clId="{DE3D43B8-A24B-4376-9AED-DE17CA181681}" dt="2024-07-07T17:01:29.667" v="1319" actId="26606"/>
          <ac:spMkLst>
            <pc:docMk/>
            <pc:sldMk cId="3607705054" sldId="266"/>
            <ac:spMk id="13" creationId="{AAD0DBB9-1A4B-4391-81D4-CB19F9AB918A}"/>
          </ac:spMkLst>
        </pc:spChg>
        <pc:spChg chg="add">
          <ac:chgData name="Louis Capps" userId="b9056a80-47fa-405d-9428-e1999468c4e7" providerId="ADAL" clId="{DE3D43B8-A24B-4376-9AED-DE17CA181681}" dt="2024-07-07T17:01:29.667" v="1319" actId="26606"/>
          <ac:spMkLst>
            <pc:docMk/>
            <pc:sldMk cId="3607705054" sldId="266"/>
            <ac:spMk id="15" creationId="{063BBA22-50EA-4C4D-BE05-F1CE4E63AA56}"/>
          </ac:spMkLst>
        </pc:spChg>
        <pc:graphicFrameChg chg="add">
          <ac:chgData name="Louis Capps" userId="b9056a80-47fa-405d-9428-e1999468c4e7" providerId="ADAL" clId="{DE3D43B8-A24B-4376-9AED-DE17CA181681}" dt="2024-07-07T17:01:29.667" v="1319" actId="26606"/>
          <ac:graphicFrameMkLst>
            <pc:docMk/>
            <pc:sldMk cId="3607705054" sldId="266"/>
            <ac:graphicFrameMk id="5" creationId="{A3BC2272-1CC3-B456-6B36-3217715EB315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5E6576-781B-4780-A15A-2393D5B84E99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F699671-F2C3-4E0A-B6D9-D6E64BB27FE9}">
      <dgm:prSet/>
      <dgm:spPr/>
      <dgm:t>
        <a:bodyPr/>
        <a:lstStyle/>
        <a:p>
          <a:r>
            <a:rPr lang="en-US"/>
            <a:t>Pros</a:t>
          </a:r>
        </a:p>
      </dgm:t>
    </dgm:pt>
    <dgm:pt modelId="{50A27E9D-3FFD-49B1-B68F-CF3BC3334F55}" type="parTrans" cxnId="{2E5A8076-AE1C-4492-BA2A-AC718B10722C}">
      <dgm:prSet/>
      <dgm:spPr/>
      <dgm:t>
        <a:bodyPr/>
        <a:lstStyle/>
        <a:p>
          <a:endParaRPr lang="en-US"/>
        </a:p>
      </dgm:t>
    </dgm:pt>
    <dgm:pt modelId="{642DC0B4-D469-42B5-87CF-7BF37832DECA}" type="sibTrans" cxnId="{2E5A8076-AE1C-4492-BA2A-AC718B10722C}">
      <dgm:prSet/>
      <dgm:spPr/>
      <dgm:t>
        <a:bodyPr/>
        <a:lstStyle/>
        <a:p>
          <a:endParaRPr lang="en-US"/>
        </a:p>
      </dgm:t>
    </dgm:pt>
    <dgm:pt modelId="{171513F6-A441-401F-A621-574954DFA773}">
      <dgm:prSet/>
      <dgm:spPr/>
      <dgm:t>
        <a:bodyPr/>
        <a:lstStyle/>
        <a:p>
          <a:r>
            <a:rPr lang="en-US"/>
            <a:t>Employee satisfaction if implemented correctly</a:t>
          </a:r>
        </a:p>
      </dgm:t>
    </dgm:pt>
    <dgm:pt modelId="{FDAF817D-DD36-4C7F-8486-74EC6EE2A6CA}" type="parTrans" cxnId="{BBA8CD18-B186-4387-8D37-50F008E319DC}">
      <dgm:prSet/>
      <dgm:spPr/>
      <dgm:t>
        <a:bodyPr/>
        <a:lstStyle/>
        <a:p>
          <a:endParaRPr lang="en-US"/>
        </a:p>
      </dgm:t>
    </dgm:pt>
    <dgm:pt modelId="{1014AD54-123F-452B-8210-6E702D028186}" type="sibTrans" cxnId="{BBA8CD18-B186-4387-8D37-50F008E319DC}">
      <dgm:prSet/>
      <dgm:spPr/>
      <dgm:t>
        <a:bodyPr/>
        <a:lstStyle/>
        <a:p>
          <a:endParaRPr lang="en-US"/>
        </a:p>
      </dgm:t>
    </dgm:pt>
    <dgm:pt modelId="{017C05F6-F930-422C-85E8-D4A023540731}">
      <dgm:prSet/>
      <dgm:spPr/>
      <dgm:t>
        <a:bodyPr/>
        <a:lstStyle/>
        <a:p>
          <a:r>
            <a:rPr lang="en-US"/>
            <a:t>Improved service reliability</a:t>
          </a:r>
        </a:p>
      </dgm:t>
    </dgm:pt>
    <dgm:pt modelId="{6667C498-E4C2-4D87-8740-C635FEF89E66}" type="parTrans" cxnId="{32DE3C74-D432-4C3F-8616-6D7C412A30D3}">
      <dgm:prSet/>
      <dgm:spPr/>
      <dgm:t>
        <a:bodyPr/>
        <a:lstStyle/>
        <a:p>
          <a:endParaRPr lang="en-US"/>
        </a:p>
      </dgm:t>
    </dgm:pt>
    <dgm:pt modelId="{74A9B6E8-87C4-4D7E-875C-76C4B2940D9E}" type="sibTrans" cxnId="{32DE3C74-D432-4C3F-8616-6D7C412A30D3}">
      <dgm:prSet/>
      <dgm:spPr/>
      <dgm:t>
        <a:bodyPr/>
        <a:lstStyle/>
        <a:p>
          <a:endParaRPr lang="en-US"/>
        </a:p>
      </dgm:t>
    </dgm:pt>
    <dgm:pt modelId="{8E1295C6-D050-4615-A807-35DA1BA8BC17}">
      <dgm:prSet/>
      <dgm:spPr/>
      <dgm:t>
        <a:bodyPr/>
        <a:lstStyle/>
        <a:p>
          <a:r>
            <a:rPr lang="en-US"/>
            <a:t>Improved customer satisfaction</a:t>
          </a:r>
        </a:p>
      </dgm:t>
    </dgm:pt>
    <dgm:pt modelId="{EB64EF96-3BB9-4B5A-A167-DEBAEFC05E9B}" type="parTrans" cxnId="{9FF7FFB4-23E8-41A1-B1B6-3D08A8AE154C}">
      <dgm:prSet/>
      <dgm:spPr/>
      <dgm:t>
        <a:bodyPr/>
        <a:lstStyle/>
        <a:p>
          <a:endParaRPr lang="en-US"/>
        </a:p>
      </dgm:t>
    </dgm:pt>
    <dgm:pt modelId="{F4C6A4FA-7AF9-4B60-B691-A5AA3483D27B}" type="sibTrans" cxnId="{9FF7FFB4-23E8-41A1-B1B6-3D08A8AE154C}">
      <dgm:prSet/>
      <dgm:spPr/>
      <dgm:t>
        <a:bodyPr/>
        <a:lstStyle/>
        <a:p>
          <a:endParaRPr lang="en-US"/>
        </a:p>
      </dgm:t>
    </dgm:pt>
    <dgm:pt modelId="{A3DF1E7A-03B5-4741-B941-D0BA401F9020}">
      <dgm:prSet/>
      <dgm:spPr/>
      <dgm:t>
        <a:bodyPr/>
        <a:lstStyle/>
        <a:p>
          <a:r>
            <a:rPr lang="en-US"/>
            <a:t>Cons</a:t>
          </a:r>
        </a:p>
      </dgm:t>
    </dgm:pt>
    <dgm:pt modelId="{6BB219BE-D263-4917-87C1-048FF4CA3F07}" type="parTrans" cxnId="{065C4859-1F02-4647-9728-3480322B3ABC}">
      <dgm:prSet/>
      <dgm:spPr/>
      <dgm:t>
        <a:bodyPr/>
        <a:lstStyle/>
        <a:p>
          <a:endParaRPr lang="en-US"/>
        </a:p>
      </dgm:t>
    </dgm:pt>
    <dgm:pt modelId="{8FF7B1DC-5269-43C8-9531-1B29374806D1}" type="sibTrans" cxnId="{065C4859-1F02-4647-9728-3480322B3ABC}">
      <dgm:prSet/>
      <dgm:spPr/>
      <dgm:t>
        <a:bodyPr/>
        <a:lstStyle/>
        <a:p>
          <a:endParaRPr lang="en-US"/>
        </a:p>
      </dgm:t>
    </dgm:pt>
    <dgm:pt modelId="{4288345E-6316-4594-82FA-D727E67DD515}">
      <dgm:prSet/>
      <dgm:spPr/>
      <dgm:t>
        <a:bodyPr/>
        <a:lstStyle/>
        <a:p>
          <a:r>
            <a:rPr lang="en-US"/>
            <a:t>Potential for higher employee stress</a:t>
          </a:r>
        </a:p>
      </dgm:t>
    </dgm:pt>
    <dgm:pt modelId="{0C98ADDE-78DE-4FA4-95DD-F54400336C52}" type="parTrans" cxnId="{F6A24D80-E128-4063-A46C-5A7C8E4DF833}">
      <dgm:prSet/>
      <dgm:spPr/>
      <dgm:t>
        <a:bodyPr/>
        <a:lstStyle/>
        <a:p>
          <a:endParaRPr lang="en-US"/>
        </a:p>
      </dgm:t>
    </dgm:pt>
    <dgm:pt modelId="{D287F5A1-61DA-481B-B96A-4A7E4F58357A}" type="sibTrans" cxnId="{F6A24D80-E128-4063-A46C-5A7C8E4DF833}">
      <dgm:prSet/>
      <dgm:spPr/>
      <dgm:t>
        <a:bodyPr/>
        <a:lstStyle/>
        <a:p>
          <a:endParaRPr lang="en-US"/>
        </a:p>
      </dgm:t>
    </dgm:pt>
    <dgm:pt modelId="{89C8DC17-B21F-4E31-8989-A4DB6DC52CDE}">
      <dgm:prSet/>
      <dgm:spPr/>
      <dgm:t>
        <a:bodyPr/>
        <a:lstStyle/>
        <a:p>
          <a:r>
            <a:rPr lang="en-US"/>
            <a:t>Potential for drained employees</a:t>
          </a:r>
        </a:p>
      </dgm:t>
    </dgm:pt>
    <dgm:pt modelId="{6A68E634-3B14-44B5-A594-0FB293FD4B02}" type="parTrans" cxnId="{EB651A58-5615-472E-8D26-33D3454A71C9}">
      <dgm:prSet/>
      <dgm:spPr/>
      <dgm:t>
        <a:bodyPr/>
        <a:lstStyle/>
        <a:p>
          <a:endParaRPr lang="en-US"/>
        </a:p>
      </dgm:t>
    </dgm:pt>
    <dgm:pt modelId="{E30F6CA1-1FD4-4325-8885-FF206E89A4F0}" type="sibTrans" cxnId="{EB651A58-5615-472E-8D26-33D3454A71C9}">
      <dgm:prSet/>
      <dgm:spPr/>
      <dgm:t>
        <a:bodyPr/>
        <a:lstStyle/>
        <a:p>
          <a:endParaRPr lang="en-US"/>
        </a:p>
      </dgm:t>
    </dgm:pt>
    <dgm:pt modelId="{4EE1C653-27AF-4276-9267-76B3A3BACB56}">
      <dgm:prSet/>
      <dgm:spPr/>
      <dgm:t>
        <a:bodyPr/>
        <a:lstStyle/>
        <a:p>
          <a:r>
            <a:rPr lang="en-US"/>
            <a:t>Loss of talent if poorly implemented</a:t>
          </a:r>
        </a:p>
      </dgm:t>
    </dgm:pt>
    <dgm:pt modelId="{9E521405-5F82-4CD7-890D-A24CFA971D4D}" type="parTrans" cxnId="{BDB6F681-7EF2-4788-B28F-0E54376DF767}">
      <dgm:prSet/>
      <dgm:spPr/>
      <dgm:t>
        <a:bodyPr/>
        <a:lstStyle/>
        <a:p>
          <a:endParaRPr lang="en-US"/>
        </a:p>
      </dgm:t>
    </dgm:pt>
    <dgm:pt modelId="{9C94C602-76DD-4FAD-80E0-EC2C884CF69E}" type="sibTrans" cxnId="{BDB6F681-7EF2-4788-B28F-0E54376DF767}">
      <dgm:prSet/>
      <dgm:spPr/>
      <dgm:t>
        <a:bodyPr/>
        <a:lstStyle/>
        <a:p>
          <a:endParaRPr lang="en-US"/>
        </a:p>
      </dgm:t>
    </dgm:pt>
    <dgm:pt modelId="{703DF3CF-3618-440D-91A3-432BF7164D6C}" type="pres">
      <dgm:prSet presAssocID="{CD5E6576-781B-4780-A15A-2393D5B84E99}" presName="linear" presStyleCnt="0">
        <dgm:presLayoutVars>
          <dgm:dir/>
          <dgm:animLvl val="lvl"/>
          <dgm:resizeHandles val="exact"/>
        </dgm:presLayoutVars>
      </dgm:prSet>
      <dgm:spPr/>
    </dgm:pt>
    <dgm:pt modelId="{E1A8CE8F-C18D-4AED-BECE-C4B50C38F0E9}" type="pres">
      <dgm:prSet presAssocID="{0F699671-F2C3-4E0A-B6D9-D6E64BB27FE9}" presName="parentLin" presStyleCnt="0"/>
      <dgm:spPr/>
    </dgm:pt>
    <dgm:pt modelId="{A6683F71-52C0-4C1F-8621-F7F5A9037733}" type="pres">
      <dgm:prSet presAssocID="{0F699671-F2C3-4E0A-B6D9-D6E64BB27FE9}" presName="parentLeftMargin" presStyleLbl="node1" presStyleIdx="0" presStyleCnt="2"/>
      <dgm:spPr/>
    </dgm:pt>
    <dgm:pt modelId="{0376054E-4715-4458-9F95-246813700A4A}" type="pres">
      <dgm:prSet presAssocID="{0F699671-F2C3-4E0A-B6D9-D6E64BB27FE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3BCDD2D-0427-4119-8DEF-04B59717B955}" type="pres">
      <dgm:prSet presAssocID="{0F699671-F2C3-4E0A-B6D9-D6E64BB27FE9}" presName="negativeSpace" presStyleCnt="0"/>
      <dgm:spPr/>
    </dgm:pt>
    <dgm:pt modelId="{C1DF2B9C-0B5B-4424-B55E-4AEFA0A60C06}" type="pres">
      <dgm:prSet presAssocID="{0F699671-F2C3-4E0A-B6D9-D6E64BB27FE9}" presName="childText" presStyleLbl="conFgAcc1" presStyleIdx="0" presStyleCnt="2">
        <dgm:presLayoutVars>
          <dgm:bulletEnabled val="1"/>
        </dgm:presLayoutVars>
      </dgm:prSet>
      <dgm:spPr/>
    </dgm:pt>
    <dgm:pt modelId="{583DC60B-CB5E-4085-915A-31ADFD489F65}" type="pres">
      <dgm:prSet presAssocID="{642DC0B4-D469-42B5-87CF-7BF37832DECA}" presName="spaceBetweenRectangles" presStyleCnt="0"/>
      <dgm:spPr/>
    </dgm:pt>
    <dgm:pt modelId="{7926B54D-07E1-4B83-B86D-50FF64066315}" type="pres">
      <dgm:prSet presAssocID="{A3DF1E7A-03B5-4741-B941-D0BA401F9020}" presName="parentLin" presStyleCnt="0"/>
      <dgm:spPr/>
    </dgm:pt>
    <dgm:pt modelId="{6AA8A2C7-7101-470F-99D5-0A57ADFBD37C}" type="pres">
      <dgm:prSet presAssocID="{A3DF1E7A-03B5-4741-B941-D0BA401F9020}" presName="parentLeftMargin" presStyleLbl="node1" presStyleIdx="0" presStyleCnt="2"/>
      <dgm:spPr/>
    </dgm:pt>
    <dgm:pt modelId="{CD38F249-D4E7-448B-80B7-308545A8043F}" type="pres">
      <dgm:prSet presAssocID="{A3DF1E7A-03B5-4741-B941-D0BA401F902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901647F-DDCB-4C21-8C0B-262F364D4569}" type="pres">
      <dgm:prSet presAssocID="{A3DF1E7A-03B5-4741-B941-D0BA401F9020}" presName="negativeSpace" presStyleCnt="0"/>
      <dgm:spPr/>
    </dgm:pt>
    <dgm:pt modelId="{1BF5E5C2-6D40-44C2-8FD7-65872BE279E0}" type="pres">
      <dgm:prSet presAssocID="{A3DF1E7A-03B5-4741-B941-D0BA401F902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8419F02-8FF5-451B-8E40-1D6B1A2B913E}" type="presOf" srcId="{4288345E-6316-4594-82FA-D727E67DD515}" destId="{1BF5E5C2-6D40-44C2-8FD7-65872BE279E0}" srcOrd="0" destOrd="0" presId="urn:microsoft.com/office/officeart/2005/8/layout/list1"/>
    <dgm:cxn modelId="{BBA8CD18-B186-4387-8D37-50F008E319DC}" srcId="{0F699671-F2C3-4E0A-B6D9-D6E64BB27FE9}" destId="{171513F6-A441-401F-A621-574954DFA773}" srcOrd="0" destOrd="0" parTransId="{FDAF817D-DD36-4C7F-8486-74EC6EE2A6CA}" sibTransId="{1014AD54-123F-452B-8210-6E702D028186}"/>
    <dgm:cxn modelId="{0C8AB921-BB42-4289-B173-FD68CE0314D2}" type="presOf" srcId="{A3DF1E7A-03B5-4741-B941-D0BA401F9020}" destId="{6AA8A2C7-7101-470F-99D5-0A57ADFBD37C}" srcOrd="0" destOrd="0" presId="urn:microsoft.com/office/officeart/2005/8/layout/list1"/>
    <dgm:cxn modelId="{DE1F933F-B919-42AA-B093-799FFAF2E08A}" type="presOf" srcId="{0F699671-F2C3-4E0A-B6D9-D6E64BB27FE9}" destId="{0376054E-4715-4458-9F95-246813700A4A}" srcOrd="1" destOrd="0" presId="urn:microsoft.com/office/officeart/2005/8/layout/list1"/>
    <dgm:cxn modelId="{930C6A62-A84A-4F07-8E28-3D2D232BA44F}" type="presOf" srcId="{CD5E6576-781B-4780-A15A-2393D5B84E99}" destId="{703DF3CF-3618-440D-91A3-432BF7164D6C}" srcOrd="0" destOrd="0" presId="urn:microsoft.com/office/officeart/2005/8/layout/list1"/>
    <dgm:cxn modelId="{7362286C-389C-4302-A3C6-BFCEB17C18F4}" type="presOf" srcId="{A3DF1E7A-03B5-4741-B941-D0BA401F9020}" destId="{CD38F249-D4E7-448B-80B7-308545A8043F}" srcOrd="1" destOrd="0" presId="urn:microsoft.com/office/officeart/2005/8/layout/list1"/>
    <dgm:cxn modelId="{32DE3C74-D432-4C3F-8616-6D7C412A30D3}" srcId="{0F699671-F2C3-4E0A-B6D9-D6E64BB27FE9}" destId="{017C05F6-F930-422C-85E8-D4A023540731}" srcOrd="1" destOrd="0" parTransId="{6667C498-E4C2-4D87-8740-C635FEF89E66}" sibTransId="{74A9B6E8-87C4-4D7E-875C-76C4B2940D9E}"/>
    <dgm:cxn modelId="{22463075-A922-4631-A5DC-D6404A00503B}" type="presOf" srcId="{89C8DC17-B21F-4E31-8989-A4DB6DC52CDE}" destId="{1BF5E5C2-6D40-44C2-8FD7-65872BE279E0}" srcOrd="0" destOrd="1" presId="urn:microsoft.com/office/officeart/2005/8/layout/list1"/>
    <dgm:cxn modelId="{2E5A8076-AE1C-4492-BA2A-AC718B10722C}" srcId="{CD5E6576-781B-4780-A15A-2393D5B84E99}" destId="{0F699671-F2C3-4E0A-B6D9-D6E64BB27FE9}" srcOrd="0" destOrd="0" parTransId="{50A27E9D-3FFD-49B1-B68F-CF3BC3334F55}" sibTransId="{642DC0B4-D469-42B5-87CF-7BF37832DECA}"/>
    <dgm:cxn modelId="{5663CC56-FF67-424A-9859-9025B2235A67}" type="presOf" srcId="{4EE1C653-27AF-4276-9267-76B3A3BACB56}" destId="{1BF5E5C2-6D40-44C2-8FD7-65872BE279E0}" srcOrd="0" destOrd="2" presId="urn:microsoft.com/office/officeart/2005/8/layout/list1"/>
    <dgm:cxn modelId="{EB651A58-5615-472E-8D26-33D3454A71C9}" srcId="{A3DF1E7A-03B5-4741-B941-D0BA401F9020}" destId="{89C8DC17-B21F-4E31-8989-A4DB6DC52CDE}" srcOrd="1" destOrd="0" parTransId="{6A68E634-3B14-44B5-A594-0FB293FD4B02}" sibTransId="{E30F6CA1-1FD4-4325-8885-FF206E89A4F0}"/>
    <dgm:cxn modelId="{065C4859-1F02-4647-9728-3480322B3ABC}" srcId="{CD5E6576-781B-4780-A15A-2393D5B84E99}" destId="{A3DF1E7A-03B5-4741-B941-D0BA401F9020}" srcOrd="1" destOrd="0" parTransId="{6BB219BE-D263-4917-87C1-048FF4CA3F07}" sibTransId="{8FF7B1DC-5269-43C8-9531-1B29374806D1}"/>
    <dgm:cxn modelId="{F6A24D80-E128-4063-A46C-5A7C8E4DF833}" srcId="{A3DF1E7A-03B5-4741-B941-D0BA401F9020}" destId="{4288345E-6316-4594-82FA-D727E67DD515}" srcOrd="0" destOrd="0" parTransId="{0C98ADDE-78DE-4FA4-95DD-F54400336C52}" sibTransId="{D287F5A1-61DA-481B-B96A-4A7E4F58357A}"/>
    <dgm:cxn modelId="{BDB6F681-7EF2-4788-B28F-0E54376DF767}" srcId="{A3DF1E7A-03B5-4741-B941-D0BA401F9020}" destId="{4EE1C653-27AF-4276-9267-76B3A3BACB56}" srcOrd="2" destOrd="0" parTransId="{9E521405-5F82-4CD7-890D-A24CFA971D4D}" sibTransId="{9C94C602-76DD-4FAD-80E0-EC2C884CF69E}"/>
    <dgm:cxn modelId="{D544279E-7FEB-48C8-8F0A-AA5B9CC6BEA4}" type="presOf" srcId="{171513F6-A441-401F-A621-574954DFA773}" destId="{C1DF2B9C-0B5B-4424-B55E-4AEFA0A60C06}" srcOrd="0" destOrd="0" presId="urn:microsoft.com/office/officeart/2005/8/layout/list1"/>
    <dgm:cxn modelId="{9FF7FFB4-23E8-41A1-B1B6-3D08A8AE154C}" srcId="{0F699671-F2C3-4E0A-B6D9-D6E64BB27FE9}" destId="{8E1295C6-D050-4615-A807-35DA1BA8BC17}" srcOrd="2" destOrd="0" parTransId="{EB64EF96-3BB9-4B5A-A167-DEBAEFC05E9B}" sibTransId="{F4C6A4FA-7AF9-4B60-B691-A5AA3483D27B}"/>
    <dgm:cxn modelId="{7346F4B8-9B41-4B2D-A537-2CA94B1E0BA3}" type="presOf" srcId="{0F699671-F2C3-4E0A-B6D9-D6E64BB27FE9}" destId="{A6683F71-52C0-4C1F-8621-F7F5A9037733}" srcOrd="0" destOrd="0" presId="urn:microsoft.com/office/officeart/2005/8/layout/list1"/>
    <dgm:cxn modelId="{C9B355DB-51B3-4273-A20E-C2B71BC5AEE6}" type="presOf" srcId="{8E1295C6-D050-4615-A807-35DA1BA8BC17}" destId="{C1DF2B9C-0B5B-4424-B55E-4AEFA0A60C06}" srcOrd="0" destOrd="2" presId="urn:microsoft.com/office/officeart/2005/8/layout/list1"/>
    <dgm:cxn modelId="{2E4C03F5-EA5B-45F7-B39C-4EF2797099B3}" type="presOf" srcId="{017C05F6-F930-422C-85E8-D4A023540731}" destId="{C1DF2B9C-0B5B-4424-B55E-4AEFA0A60C06}" srcOrd="0" destOrd="1" presId="urn:microsoft.com/office/officeart/2005/8/layout/list1"/>
    <dgm:cxn modelId="{3EEDB3F2-3525-4957-890E-041EC60302CC}" type="presParOf" srcId="{703DF3CF-3618-440D-91A3-432BF7164D6C}" destId="{E1A8CE8F-C18D-4AED-BECE-C4B50C38F0E9}" srcOrd="0" destOrd="0" presId="urn:microsoft.com/office/officeart/2005/8/layout/list1"/>
    <dgm:cxn modelId="{95F156D2-58C0-4307-A71E-D5BA8CEEF3AA}" type="presParOf" srcId="{E1A8CE8F-C18D-4AED-BECE-C4B50C38F0E9}" destId="{A6683F71-52C0-4C1F-8621-F7F5A9037733}" srcOrd="0" destOrd="0" presId="urn:microsoft.com/office/officeart/2005/8/layout/list1"/>
    <dgm:cxn modelId="{1FECEAA6-F1A0-4BF5-A831-AD22EE686D09}" type="presParOf" srcId="{E1A8CE8F-C18D-4AED-BECE-C4B50C38F0E9}" destId="{0376054E-4715-4458-9F95-246813700A4A}" srcOrd="1" destOrd="0" presId="urn:microsoft.com/office/officeart/2005/8/layout/list1"/>
    <dgm:cxn modelId="{A08CB4C9-CA1D-4E65-9FF3-F53B4E17A425}" type="presParOf" srcId="{703DF3CF-3618-440D-91A3-432BF7164D6C}" destId="{B3BCDD2D-0427-4119-8DEF-04B59717B955}" srcOrd="1" destOrd="0" presId="urn:microsoft.com/office/officeart/2005/8/layout/list1"/>
    <dgm:cxn modelId="{03A74455-16C3-4341-A188-3277FEA669CF}" type="presParOf" srcId="{703DF3CF-3618-440D-91A3-432BF7164D6C}" destId="{C1DF2B9C-0B5B-4424-B55E-4AEFA0A60C06}" srcOrd="2" destOrd="0" presId="urn:microsoft.com/office/officeart/2005/8/layout/list1"/>
    <dgm:cxn modelId="{732870C6-23D9-45C1-904C-BFAF321F01DA}" type="presParOf" srcId="{703DF3CF-3618-440D-91A3-432BF7164D6C}" destId="{583DC60B-CB5E-4085-915A-31ADFD489F65}" srcOrd="3" destOrd="0" presId="urn:microsoft.com/office/officeart/2005/8/layout/list1"/>
    <dgm:cxn modelId="{E8EB35A2-F4CF-478D-8637-62F85082C6AA}" type="presParOf" srcId="{703DF3CF-3618-440D-91A3-432BF7164D6C}" destId="{7926B54D-07E1-4B83-B86D-50FF64066315}" srcOrd="4" destOrd="0" presId="urn:microsoft.com/office/officeart/2005/8/layout/list1"/>
    <dgm:cxn modelId="{445728FC-BDCE-4767-A4E3-229A2905B2B4}" type="presParOf" srcId="{7926B54D-07E1-4B83-B86D-50FF64066315}" destId="{6AA8A2C7-7101-470F-99D5-0A57ADFBD37C}" srcOrd="0" destOrd="0" presId="urn:microsoft.com/office/officeart/2005/8/layout/list1"/>
    <dgm:cxn modelId="{877B2AB4-0313-4E7B-8234-F233E16003DA}" type="presParOf" srcId="{7926B54D-07E1-4B83-B86D-50FF64066315}" destId="{CD38F249-D4E7-448B-80B7-308545A8043F}" srcOrd="1" destOrd="0" presId="urn:microsoft.com/office/officeart/2005/8/layout/list1"/>
    <dgm:cxn modelId="{FA0DD2DF-BA5B-4316-AD7E-4B42E7E4DF00}" type="presParOf" srcId="{703DF3CF-3618-440D-91A3-432BF7164D6C}" destId="{4901647F-DDCB-4C21-8C0B-262F364D4569}" srcOrd="5" destOrd="0" presId="urn:microsoft.com/office/officeart/2005/8/layout/list1"/>
    <dgm:cxn modelId="{A87A84F7-1951-4FEE-B187-A461FEBFF1EC}" type="presParOf" srcId="{703DF3CF-3618-440D-91A3-432BF7164D6C}" destId="{1BF5E5C2-6D40-44C2-8FD7-65872BE279E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EFACDF-3DBF-41F1-A7C9-98DFB7596AD3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D1F0D54-5671-4D18-9CC1-E0688F0AAE88}">
      <dgm:prSet/>
      <dgm:spPr/>
      <dgm:t>
        <a:bodyPr/>
        <a:lstStyle/>
        <a:p>
          <a:r>
            <a:rPr lang="en-US"/>
            <a:t>Implementation of DevOps practices</a:t>
          </a:r>
        </a:p>
      </dgm:t>
    </dgm:pt>
    <dgm:pt modelId="{460A3D5F-3442-4222-A2EF-441C533445F2}" type="parTrans" cxnId="{7B0F2BCD-38CF-4221-AF7D-3DB3B9F554A2}">
      <dgm:prSet/>
      <dgm:spPr/>
      <dgm:t>
        <a:bodyPr/>
        <a:lstStyle/>
        <a:p>
          <a:endParaRPr lang="en-US"/>
        </a:p>
      </dgm:t>
    </dgm:pt>
    <dgm:pt modelId="{FBCC714C-42CE-44A3-9019-48288D2C5EF2}" type="sibTrans" cxnId="{7B0F2BCD-38CF-4221-AF7D-3DB3B9F554A2}">
      <dgm:prSet/>
      <dgm:spPr/>
      <dgm:t>
        <a:bodyPr/>
        <a:lstStyle/>
        <a:p>
          <a:endParaRPr lang="en-US"/>
        </a:p>
      </dgm:t>
    </dgm:pt>
    <dgm:pt modelId="{A957E2FE-1BB9-4AA4-B297-A214D87AFB24}">
      <dgm:prSet/>
      <dgm:spPr/>
      <dgm:t>
        <a:bodyPr/>
        <a:lstStyle/>
        <a:p>
          <a:r>
            <a:rPr lang="en-US" dirty="0"/>
            <a:t>Increase Collaboration by Utilizing Monitoring Apps</a:t>
          </a:r>
        </a:p>
      </dgm:t>
    </dgm:pt>
    <dgm:pt modelId="{EF7A3978-5E6C-41AB-88CA-CEC70C339E95}" type="parTrans" cxnId="{2866CE3F-C837-433D-92A3-AA18B591925F}">
      <dgm:prSet/>
      <dgm:spPr/>
      <dgm:t>
        <a:bodyPr/>
        <a:lstStyle/>
        <a:p>
          <a:endParaRPr lang="en-US"/>
        </a:p>
      </dgm:t>
    </dgm:pt>
    <dgm:pt modelId="{15C171D7-B207-4500-9FFF-6B397D13450E}" type="sibTrans" cxnId="{2866CE3F-C837-433D-92A3-AA18B591925F}">
      <dgm:prSet/>
      <dgm:spPr/>
      <dgm:t>
        <a:bodyPr/>
        <a:lstStyle/>
        <a:p>
          <a:endParaRPr lang="en-US"/>
        </a:p>
      </dgm:t>
    </dgm:pt>
    <dgm:pt modelId="{2E39889A-9406-4B49-98F0-2316611B608C}">
      <dgm:prSet/>
      <dgm:spPr/>
      <dgm:t>
        <a:bodyPr/>
        <a:lstStyle/>
        <a:p>
          <a:r>
            <a:rPr lang="en-US"/>
            <a:t>Automate menial on-call tasks</a:t>
          </a:r>
        </a:p>
      </dgm:t>
    </dgm:pt>
    <dgm:pt modelId="{8EA81D80-0EF3-4B91-8292-84BEF3A2F4B9}" type="parTrans" cxnId="{ED1F34E1-AE58-4FDB-8621-C9D71E4F9672}">
      <dgm:prSet/>
      <dgm:spPr/>
      <dgm:t>
        <a:bodyPr/>
        <a:lstStyle/>
        <a:p>
          <a:endParaRPr lang="en-US"/>
        </a:p>
      </dgm:t>
    </dgm:pt>
    <dgm:pt modelId="{567179A8-6BBB-43B3-9397-940512EA93E4}" type="sibTrans" cxnId="{ED1F34E1-AE58-4FDB-8621-C9D71E4F9672}">
      <dgm:prSet/>
      <dgm:spPr/>
      <dgm:t>
        <a:bodyPr/>
        <a:lstStyle/>
        <a:p>
          <a:endParaRPr lang="en-US"/>
        </a:p>
      </dgm:t>
    </dgm:pt>
    <dgm:pt modelId="{A0240151-FA7E-4AA5-8F1E-9C8AC178AC36}">
      <dgm:prSet/>
      <dgm:spPr/>
      <dgm:t>
        <a:bodyPr/>
        <a:lstStyle/>
        <a:p>
          <a:r>
            <a:rPr lang="en-US"/>
            <a:t>Set up escalation policies</a:t>
          </a:r>
        </a:p>
      </dgm:t>
    </dgm:pt>
    <dgm:pt modelId="{C488119A-3766-496C-A7DD-B6F71276FA08}" type="parTrans" cxnId="{BE8C2BFD-EFF8-49EA-BAF0-8161EB9AC6EC}">
      <dgm:prSet/>
      <dgm:spPr/>
      <dgm:t>
        <a:bodyPr/>
        <a:lstStyle/>
        <a:p>
          <a:endParaRPr lang="en-US"/>
        </a:p>
      </dgm:t>
    </dgm:pt>
    <dgm:pt modelId="{672D58D5-79ED-4F39-830B-C33D8FB4027E}" type="sibTrans" cxnId="{BE8C2BFD-EFF8-49EA-BAF0-8161EB9AC6EC}">
      <dgm:prSet/>
      <dgm:spPr/>
      <dgm:t>
        <a:bodyPr/>
        <a:lstStyle/>
        <a:p>
          <a:endParaRPr lang="en-US"/>
        </a:p>
      </dgm:t>
    </dgm:pt>
    <dgm:pt modelId="{3DA72ED6-0313-4BC1-B2A0-B8B09C342A95}">
      <dgm:prSet/>
      <dgm:spPr/>
      <dgm:t>
        <a:bodyPr/>
        <a:lstStyle/>
        <a:p>
          <a:r>
            <a:rPr lang="en-US"/>
            <a:t>Monitor on-call performance metrics</a:t>
          </a:r>
        </a:p>
      </dgm:t>
    </dgm:pt>
    <dgm:pt modelId="{D4397D4F-C32C-4DC9-80EB-4AA5ABFB5B0E}" type="parTrans" cxnId="{D4EA1EFF-BF2E-474D-A49F-8D10229DF394}">
      <dgm:prSet/>
      <dgm:spPr/>
      <dgm:t>
        <a:bodyPr/>
        <a:lstStyle/>
        <a:p>
          <a:endParaRPr lang="en-US"/>
        </a:p>
      </dgm:t>
    </dgm:pt>
    <dgm:pt modelId="{789F01EA-48F8-40AE-9ADD-A79DBF650258}" type="sibTrans" cxnId="{D4EA1EFF-BF2E-474D-A49F-8D10229DF394}">
      <dgm:prSet/>
      <dgm:spPr/>
      <dgm:t>
        <a:bodyPr/>
        <a:lstStyle/>
        <a:p>
          <a:endParaRPr lang="en-US"/>
        </a:p>
      </dgm:t>
    </dgm:pt>
    <dgm:pt modelId="{2E3D7EAE-FE40-41CF-83F4-36B03E9E13CF}" type="pres">
      <dgm:prSet presAssocID="{07EFACDF-3DBF-41F1-A7C9-98DFB7596AD3}" presName="vert0" presStyleCnt="0">
        <dgm:presLayoutVars>
          <dgm:dir/>
          <dgm:animOne val="branch"/>
          <dgm:animLvl val="lvl"/>
        </dgm:presLayoutVars>
      </dgm:prSet>
      <dgm:spPr/>
    </dgm:pt>
    <dgm:pt modelId="{DFDAD518-5739-4926-86AD-E9AA03EE810E}" type="pres">
      <dgm:prSet presAssocID="{5D1F0D54-5671-4D18-9CC1-E0688F0AAE88}" presName="thickLine" presStyleLbl="alignNode1" presStyleIdx="0" presStyleCnt="5"/>
      <dgm:spPr/>
    </dgm:pt>
    <dgm:pt modelId="{CB564CD0-B859-4CDB-BB76-57CCB0B79F2E}" type="pres">
      <dgm:prSet presAssocID="{5D1F0D54-5671-4D18-9CC1-E0688F0AAE88}" presName="horz1" presStyleCnt="0"/>
      <dgm:spPr/>
    </dgm:pt>
    <dgm:pt modelId="{1FD283C2-A151-47E1-9AF1-CCFD44D9D781}" type="pres">
      <dgm:prSet presAssocID="{5D1F0D54-5671-4D18-9CC1-E0688F0AAE88}" presName="tx1" presStyleLbl="revTx" presStyleIdx="0" presStyleCnt="5"/>
      <dgm:spPr/>
    </dgm:pt>
    <dgm:pt modelId="{55C7982C-8562-453F-B6B5-2EF31D67D872}" type="pres">
      <dgm:prSet presAssocID="{5D1F0D54-5671-4D18-9CC1-E0688F0AAE88}" presName="vert1" presStyleCnt="0"/>
      <dgm:spPr/>
    </dgm:pt>
    <dgm:pt modelId="{4061F735-0EA8-4401-9880-48B384BA113E}" type="pres">
      <dgm:prSet presAssocID="{A957E2FE-1BB9-4AA4-B297-A214D87AFB24}" presName="thickLine" presStyleLbl="alignNode1" presStyleIdx="1" presStyleCnt="5"/>
      <dgm:spPr/>
    </dgm:pt>
    <dgm:pt modelId="{0250FECF-04DB-468D-9724-01A9D8BB020F}" type="pres">
      <dgm:prSet presAssocID="{A957E2FE-1BB9-4AA4-B297-A214D87AFB24}" presName="horz1" presStyleCnt="0"/>
      <dgm:spPr/>
    </dgm:pt>
    <dgm:pt modelId="{77882AFD-870F-430E-88FC-6CD809BB35D7}" type="pres">
      <dgm:prSet presAssocID="{A957E2FE-1BB9-4AA4-B297-A214D87AFB24}" presName="tx1" presStyleLbl="revTx" presStyleIdx="1" presStyleCnt="5"/>
      <dgm:spPr/>
    </dgm:pt>
    <dgm:pt modelId="{4BDCF029-36F3-4525-AF28-6C14704D6248}" type="pres">
      <dgm:prSet presAssocID="{A957E2FE-1BB9-4AA4-B297-A214D87AFB24}" presName="vert1" presStyleCnt="0"/>
      <dgm:spPr/>
    </dgm:pt>
    <dgm:pt modelId="{9F7E6363-FFB9-41E6-B2F5-78EB637BFD6D}" type="pres">
      <dgm:prSet presAssocID="{2E39889A-9406-4B49-98F0-2316611B608C}" presName="thickLine" presStyleLbl="alignNode1" presStyleIdx="2" presStyleCnt="5"/>
      <dgm:spPr/>
    </dgm:pt>
    <dgm:pt modelId="{4EEE330B-073D-4B19-90FF-61F2E10A39B5}" type="pres">
      <dgm:prSet presAssocID="{2E39889A-9406-4B49-98F0-2316611B608C}" presName="horz1" presStyleCnt="0"/>
      <dgm:spPr/>
    </dgm:pt>
    <dgm:pt modelId="{480CB0E9-2080-474D-BD74-AF0E7F4B337F}" type="pres">
      <dgm:prSet presAssocID="{2E39889A-9406-4B49-98F0-2316611B608C}" presName="tx1" presStyleLbl="revTx" presStyleIdx="2" presStyleCnt="5"/>
      <dgm:spPr/>
    </dgm:pt>
    <dgm:pt modelId="{7549C356-2ABE-4F17-85EF-A11A0BD71C9B}" type="pres">
      <dgm:prSet presAssocID="{2E39889A-9406-4B49-98F0-2316611B608C}" presName="vert1" presStyleCnt="0"/>
      <dgm:spPr/>
    </dgm:pt>
    <dgm:pt modelId="{64E4392F-056B-4BA9-A603-A095E2E0A666}" type="pres">
      <dgm:prSet presAssocID="{A0240151-FA7E-4AA5-8F1E-9C8AC178AC36}" presName="thickLine" presStyleLbl="alignNode1" presStyleIdx="3" presStyleCnt="5"/>
      <dgm:spPr/>
    </dgm:pt>
    <dgm:pt modelId="{A1BB64A9-B5EE-495D-83D5-885AB8AB37B6}" type="pres">
      <dgm:prSet presAssocID="{A0240151-FA7E-4AA5-8F1E-9C8AC178AC36}" presName="horz1" presStyleCnt="0"/>
      <dgm:spPr/>
    </dgm:pt>
    <dgm:pt modelId="{9B0D2DBC-93BA-4FB5-988E-1F38B750D906}" type="pres">
      <dgm:prSet presAssocID="{A0240151-FA7E-4AA5-8F1E-9C8AC178AC36}" presName="tx1" presStyleLbl="revTx" presStyleIdx="3" presStyleCnt="5"/>
      <dgm:spPr/>
    </dgm:pt>
    <dgm:pt modelId="{BDA4CDBC-41B0-4A4E-84E7-2B727AC7BA11}" type="pres">
      <dgm:prSet presAssocID="{A0240151-FA7E-4AA5-8F1E-9C8AC178AC36}" presName="vert1" presStyleCnt="0"/>
      <dgm:spPr/>
    </dgm:pt>
    <dgm:pt modelId="{C894179B-8B54-4282-ABA7-F0E2AF76346E}" type="pres">
      <dgm:prSet presAssocID="{3DA72ED6-0313-4BC1-B2A0-B8B09C342A95}" presName="thickLine" presStyleLbl="alignNode1" presStyleIdx="4" presStyleCnt="5"/>
      <dgm:spPr/>
    </dgm:pt>
    <dgm:pt modelId="{650C03EC-A16F-4B65-8E17-CD22E2CEA98D}" type="pres">
      <dgm:prSet presAssocID="{3DA72ED6-0313-4BC1-B2A0-B8B09C342A95}" presName="horz1" presStyleCnt="0"/>
      <dgm:spPr/>
    </dgm:pt>
    <dgm:pt modelId="{8292EA5F-2128-4BB5-9298-F0436DA27799}" type="pres">
      <dgm:prSet presAssocID="{3DA72ED6-0313-4BC1-B2A0-B8B09C342A95}" presName="tx1" presStyleLbl="revTx" presStyleIdx="4" presStyleCnt="5"/>
      <dgm:spPr/>
    </dgm:pt>
    <dgm:pt modelId="{E00E5BD5-D32D-465F-AF07-76BB45B9C35A}" type="pres">
      <dgm:prSet presAssocID="{3DA72ED6-0313-4BC1-B2A0-B8B09C342A95}" presName="vert1" presStyleCnt="0"/>
      <dgm:spPr/>
    </dgm:pt>
  </dgm:ptLst>
  <dgm:cxnLst>
    <dgm:cxn modelId="{2866CE3F-C837-433D-92A3-AA18B591925F}" srcId="{07EFACDF-3DBF-41F1-A7C9-98DFB7596AD3}" destId="{A957E2FE-1BB9-4AA4-B297-A214D87AFB24}" srcOrd="1" destOrd="0" parTransId="{EF7A3978-5E6C-41AB-88CA-CEC70C339E95}" sibTransId="{15C171D7-B207-4500-9FFF-6B397D13450E}"/>
    <dgm:cxn modelId="{0EE9D582-0C31-4073-B31A-2F5330E347C2}" type="presOf" srcId="{A957E2FE-1BB9-4AA4-B297-A214D87AFB24}" destId="{77882AFD-870F-430E-88FC-6CD809BB35D7}" srcOrd="0" destOrd="0" presId="urn:microsoft.com/office/officeart/2008/layout/LinedList"/>
    <dgm:cxn modelId="{2C1E989F-345A-4C9F-B622-B086FAEF600D}" type="presOf" srcId="{07EFACDF-3DBF-41F1-A7C9-98DFB7596AD3}" destId="{2E3D7EAE-FE40-41CF-83F4-36B03E9E13CF}" srcOrd="0" destOrd="0" presId="urn:microsoft.com/office/officeart/2008/layout/LinedList"/>
    <dgm:cxn modelId="{666FDCB1-8789-46DA-B784-09CBCB007C24}" type="presOf" srcId="{2E39889A-9406-4B49-98F0-2316611B608C}" destId="{480CB0E9-2080-474D-BD74-AF0E7F4B337F}" srcOrd="0" destOrd="0" presId="urn:microsoft.com/office/officeart/2008/layout/LinedList"/>
    <dgm:cxn modelId="{E68CE2C5-B8AA-48F0-920D-CCB4992E1328}" type="presOf" srcId="{5D1F0D54-5671-4D18-9CC1-E0688F0AAE88}" destId="{1FD283C2-A151-47E1-9AF1-CCFD44D9D781}" srcOrd="0" destOrd="0" presId="urn:microsoft.com/office/officeart/2008/layout/LinedList"/>
    <dgm:cxn modelId="{7B0F2BCD-38CF-4221-AF7D-3DB3B9F554A2}" srcId="{07EFACDF-3DBF-41F1-A7C9-98DFB7596AD3}" destId="{5D1F0D54-5671-4D18-9CC1-E0688F0AAE88}" srcOrd="0" destOrd="0" parTransId="{460A3D5F-3442-4222-A2EF-441C533445F2}" sibTransId="{FBCC714C-42CE-44A3-9019-48288D2C5EF2}"/>
    <dgm:cxn modelId="{254270D0-8C58-482E-A18C-AD1F313DBF6B}" type="presOf" srcId="{A0240151-FA7E-4AA5-8F1E-9C8AC178AC36}" destId="{9B0D2DBC-93BA-4FB5-988E-1F38B750D906}" srcOrd="0" destOrd="0" presId="urn:microsoft.com/office/officeart/2008/layout/LinedList"/>
    <dgm:cxn modelId="{ED1F34E1-AE58-4FDB-8621-C9D71E4F9672}" srcId="{07EFACDF-3DBF-41F1-A7C9-98DFB7596AD3}" destId="{2E39889A-9406-4B49-98F0-2316611B608C}" srcOrd="2" destOrd="0" parTransId="{8EA81D80-0EF3-4B91-8292-84BEF3A2F4B9}" sibTransId="{567179A8-6BBB-43B3-9397-940512EA93E4}"/>
    <dgm:cxn modelId="{2543C0E4-CE03-417A-9738-378356056287}" type="presOf" srcId="{3DA72ED6-0313-4BC1-B2A0-B8B09C342A95}" destId="{8292EA5F-2128-4BB5-9298-F0436DA27799}" srcOrd="0" destOrd="0" presId="urn:microsoft.com/office/officeart/2008/layout/LinedList"/>
    <dgm:cxn modelId="{BE8C2BFD-EFF8-49EA-BAF0-8161EB9AC6EC}" srcId="{07EFACDF-3DBF-41F1-A7C9-98DFB7596AD3}" destId="{A0240151-FA7E-4AA5-8F1E-9C8AC178AC36}" srcOrd="3" destOrd="0" parTransId="{C488119A-3766-496C-A7DD-B6F71276FA08}" sibTransId="{672D58D5-79ED-4F39-830B-C33D8FB4027E}"/>
    <dgm:cxn modelId="{D4EA1EFF-BF2E-474D-A49F-8D10229DF394}" srcId="{07EFACDF-3DBF-41F1-A7C9-98DFB7596AD3}" destId="{3DA72ED6-0313-4BC1-B2A0-B8B09C342A95}" srcOrd="4" destOrd="0" parTransId="{D4397D4F-C32C-4DC9-80EB-4AA5ABFB5B0E}" sibTransId="{789F01EA-48F8-40AE-9ADD-A79DBF650258}"/>
    <dgm:cxn modelId="{3321AA8A-C803-413A-9018-043A7739B86C}" type="presParOf" srcId="{2E3D7EAE-FE40-41CF-83F4-36B03E9E13CF}" destId="{DFDAD518-5739-4926-86AD-E9AA03EE810E}" srcOrd="0" destOrd="0" presId="urn:microsoft.com/office/officeart/2008/layout/LinedList"/>
    <dgm:cxn modelId="{0941ED22-769F-42FA-AD10-239C1C580F90}" type="presParOf" srcId="{2E3D7EAE-FE40-41CF-83F4-36B03E9E13CF}" destId="{CB564CD0-B859-4CDB-BB76-57CCB0B79F2E}" srcOrd="1" destOrd="0" presId="urn:microsoft.com/office/officeart/2008/layout/LinedList"/>
    <dgm:cxn modelId="{03A85DA5-6A82-466E-B268-AD5D4852A3C2}" type="presParOf" srcId="{CB564CD0-B859-4CDB-BB76-57CCB0B79F2E}" destId="{1FD283C2-A151-47E1-9AF1-CCFD44D9D781}" srcOrd="0" destOrd="0" presId="urn:microsoft.com/office/officeart/2008/layout/LinedList"/>
    <dgm:cxn modelId="{082054E6-2677-4D6E-9A46-6AA2B7D66480}" type="presParOf" srcId="{CB564CD0-B859-4CDB-BB76-57CCB0B79F2E}" destId="{55C7982C-8562-453F-B6B5-2EF31D67D872}" srcOrd="1" destOrd="0" presId="urn:microsoft.com/office/officeart/2008/layout/LinedList"/>
    <dgm:cxn modelId="{938C44DE-4588-4B0A-A2BB-877055B7614E}" type="presParOf" srcId="{2E3D7EAE-FE40-41CF-83F4-36B03E9E13CF}" destId="{4061F735-0EA8-4401-9880-48B384BA113E}" srcOrd="2" destOrd="0" presId="urn:microsoft.com/office/officeart/2008/layout/LinedList"/>
    <dgm:cxn modelId="{51F48756-61CF-4F37-8A03-AF64C8CC31CF}" type="presParOf" srcId="{2E3D7EAE-FE40-41CF-83F4-36B03E9E13CF}" destId="{0250FECF-04DB-468D-9724-01A9D8BB020F}" srcOrd="3" destOrd="0" presId="urn:microsoft.com/office/officeart/2008/layout/LinedList"/>
    <dgm:cxn modelId="{BAB067B6-8838-4CC9-B981-6C7E3788F8BB}" type="presParOf" srcId="{0250FECF-04DB-468D-9724-01A9D8BB020F}" destId="{77882AFD-870F-430E-88FC-6CD809BB35D7}" srcOrd="0" destOrd="0" presId="urn:microsoft.com/office/officeart/2008/layout/LinedList"/>
    <dgm:cxn modelId="{DEC5CF3F-1C67-4729-A8DF-B177F6654A6C}" type="presParOf" srcId="{0250FECF-04DB-468D-9724-01A9D8BB020F}" destId="{4BDCF029-36F3-4525-AF28-6C14704D6248}" srcOrd="1" destOrd="0" presId="urn:microsoft.com/office/officeart/2008/layout/LinedList"/>
    <dgm:cxn modelId="{D122B2CB-9213-4C55-9083-70E2EC965241}" type="presParOf" srcId="{2E3D7EAE-FE40-41CF-83F4-36B03E9E13CF}" destId="{9F7E6363-FFB9-41E6-B2F5-78EB637BFD6D}" srcOrd="4" destOrd="0" presId="urn:microsoft.com/office/officeart/2008/layout/LinedList"/>
    <dgm:cxn modelId="{A0F844AA-3744-467C-8D5B-A1E337AF4937}" type="presParOf" srcId="{2E3D7EAE-FE40-41CF-83F4-36B03E9E13CF}" destId="{4EEE330B-073D-4B19-90FF-61F2E10A39B5}" srcOrd="5" destOrd="0" presId="urn:microsoft.com/office/officeart/2008/layout/LinedList"/>
    <dgm:cxn modelId="{C2CFCBD5-71DE-46D7-85B1-6ABB74618C4A}" type="presParOf" srcId="{4EEE330B-073D-4B19-90FF-61F2E10A39B5}" destId="{480CB0E9-2080-474D-BD74-AF0E7F4B337F}" srcOrd="0" destOrd="0" presId="urn:microsoft.com/office/officeart/2008/layout/LinedList"/>
    <dgm:cxn modelId="{A060AAFE-3C72-4E11-AAC9-18B89B1D7638}" type="presParOf" srcId="{4EEE330B-073D-4B19-90FF-61F2E10A39B5}" destId="{7549C356-2ABE-4F17-85EF-A11A0BD71C9B}" srcOrd="1" destOrd="0" presId="urn:microsoft.com/office/officeart/2008/layout/LinedList"/>
    <dgm:cxn modelId="{BE7FC646-DD3D-49ED-9EC1-C5CCD8522794}" type="presParOf" srcId="{2E3D7EAE-FE40-41CF-83F4-36B03E9E13CF}" destId="{64E4392F-056B-4BA9-A603-A095E2E0A666}" srcOrd="6" destOrd="0" presId="urn:microsoft.com/office/officeart/2008/layout/LinedList"/>
    <dgm:cxn modelId="{84FEF713-FFD7-41B3-977A-3DDA19B3DAC1}" type="presParOf" srcId="{2E3D7EAE-FE40-41CF-83F4-36B03E9E13CF}" destId="{A1BB64A9-B5EE-495D-83D5-885AB8AB37B6}" srcOrd="7" destOrd="0" presId="urn:microsoft.com/office/officeart/2008/layout/LinedList"/>
    <dgm:cxn modelId="{B3DEC0FF-35D3-47E7-A2D4-C1BAA572D86A}" type="presParOf" srcId="{A1BB64A9-B5EE-495D-83D5-885AB8AB37B6}" destId="{9B0D2DBC-93BA-4FB5-988E-1F38B750D906}" srcOrd="0" destOrd="0" presId="urn:microsoft.com/office/officeart/2008/layout/LinedList"/>
    <dgm:cxn modelId="{BB2D2358-A7C3-4FE6-843B-857D8BFC7336}" type="presParOf" srcId="{A1BB64A9-B5EE-495D-83D5-885AB8AB37B6}" destId="{BDA4CDBC-41B0-4A4E-84E7-2B727AC7BA11}" srcOrd="1" destOrd="0" presId="urn:microsoft.com/office/officeart/2008/layout/LinedList"/>
    <dgm:cxn modelId="{4385275C-8727-4C82-ACE1-600A356B1513}" type="presParOf" srcId="{2E3D7EAE-FE40-41CF-83F4-36B03E9E13CF}" destId="{C894179B-8B54-4282-ABA7-F0E2AF76346E}" srcOrd="8" destOrd="0" presId="urn:microsoft.com/office/officeart/2008/layout/LinedList"/>
    <dgm:cxn modelId="{68735B59-01E1-450B-A46D-81E32237DEFD}" type="presParOf" srcId="{2E3D7EAE-FE40-41CF-83F4-36B03E9E13CF}" destId="{650C03EC-A16F-4B65-8E17-CD22E2CEA98D}" srcOrd="9" destOrd="0" presId="urn:microsoft.com/office/officeart/2008/layout/LinedList"/>
    <dgm:cxn modelId="{5AE87235-4DB7-4A88-9D20-EB3585E64312}" type="presParOf" srcId="{650C03EC-A16F-4B65-8E17-CD22E2CEA98D}" destId="{8292EA5F-2128-4BB5-9298-F0436DA27799}" srcOrd="0" destOrd="0" presId="urn:microsoft.com/office/officeart/2008/layout/LinedList"/>
    <dgm:cxn modelId="{B85D33CD-56A6-4217-9D22-AD6FD2FB1F42}" type="presParOf" srcId="{650C03EC-A16F-4B65-8E17-CD22E2CEA98D}" destId="{E00E5BD5-D32D-465F-AF07-76BB45B9C35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B07988-9FF5-4575-9483-10CA9AC286C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A8D107C0-FB31-4EF0-8764-5F2525620DA3}">
      <dgm:prSet/>
      <dgm:spPr/>
      <dgm:t>
        <a:bodyPr/>
        <a:lstStyle/>
        <a:p>
          <a:pPr>
            <a:defRPr cap="all"/>
          </a:pPr>
          <a:r>
            <a:rPr lang="en-US"/>
            <a:t>DevOps practices help dictate who an alert should go to</a:t>
          </a:r>
        </a:p>
      </dgm:t>
    </dgm:pt>
    <dgm:pt modelId="{13053120-A97C-42F7-B353-6D589F7AC3CC}" type="parTrans" cxnId="{4FAE27D8-B71F-4131-AD70-9F9933409B2A}">
      <dgm:prSet/>
      <dgm:spPr/>
      <dgm:t>
        <a:bodyPr/>
        <a:lstStyle/>
        <a:p>
          <a:endParaRPr lang="en-US"/>
        </a:p>
      </dgm:t>
    </dgm:pt>
    <dgm:pt modelId="{60BF668A-925E-4B0C-9AB6-A30BD124AC08}" type="sibTrans" cxnId="{4FAE27D8-B71F-4131-AD70-9F9933409B2A}">
      <dgm:prSet/>
      <dgm:spPr/>
      <dgm:t>
        <a:bodyPr/>
        <a:lstStyle/>
        <a:p>
          <a:endParaRPr lang="en-US"/>
        </a:p>
      </dgm:t>
    </dgm:pt>
    <dgm:pt modelId="{34753079-B295-46A3-A0CC-8972859E987F}">
      <dgm:prSet/>
      <dgm:spPr/>
      <dgm:t>
        <a:bodyPr/>
        <a:lstStyle/>
        <a:p>
          <a:pPr>
            <a:defRPr cap="all"/>
          </a:pPr>
          <a:r>
            <a:rPr lang="en-US"/>
            <a:t>Better communication between teams about the alerts</a:t>
          </a:r>
        </a:p>
      </dgm:t>
    </dgm:pt>
    <dgm:pt modelId="{A7E51635-786D-44C5-AAC5-ACF603B170D9}" type="parTrans" cxnId="{FACDA04F-FACF-4E6C-83F8-8749F9E30D67}">
      <dgm:prSet/>
      <dgm:spPr/>
      <dgm:t>
        <a:bodyPr/>
        <a:lstStyle/>
        <a:p>
          <a:endParaRPr lang="en-US"/>
        </a:p>
      </dgm:t>
    </dgm:pt>
    <dgm:pt modelId="{D4EC1214-7F93-4368-9D4C-D9624CD55E7E}" type="sibTrans" cxnId="{FACDA04F-FACF-4E6C-83F8-8749F9E30D67}">
      <dgm:prSet/>
      <dgm:spPr/>
      <dgm:t>
        <a:bodyPr/>
        <a:lstStyle/>
        <a:p>
          <a:endParaRPr lang="en-US"/>
        </a:p>
      </dgm:t>
    </dgm:pt>
    <dgm:pt modelId="{AA6AECEB-CB89-4434-B779-4F8859DB5E71}">
      <dgm:prSet/>
      <dgm:spPr/>
      <dgm:t>
        <a:bodyPr/>
        <a:lstStyle/>
        <a:p>
          <a:pPr>
            <a:defRPr cap="all"/>
          </a:pPr>
          <a:r>
            <a:rPr lang="en-US"/>
            <a:t>More accountability</a:t>
          </a:r>
        </a:p>
      </dgm:t>
    </dgm:pt>
    <dgm:pt modelId="{13CD7C8C-89FD-4319-9956-C2F65104DF25}" type="parTrans" cxnId="{AE1771CC-5AB7-4CFE-8223-D21C3AE3F037}">
      <dgm:prSet/>
      <dgm:spPr/>
      <dgm:t>
        <a:bodyPr/>
        <a:lstStyle/>
        <a:p>
          <a:endParaRPr lang="en-US"/>
        </a:p>
      </dgm:t>
    </dgm:pt>
    <dgm:pt modelId="{B93A76C7-083D-403F-BD9C-DF1E79128823}" type="sibTrans" cxnId="{AE1771CC-5AB7-4CFE-8223-D21C3AE3F037}">
      <dgm:prSet/>
      <dgm:spPr/>
      <dgm:t>
        <a:bodyPr/>
        <a:lstStyle/>
        <a:p>
          <a:endParaRPr lang="en-US"/>
        </a:p>
      </dgm:t>
    </dgm:pt>
    <dgm:pt modelId="{C492EC49-454A-41E1-BB9F-0F9FC30F0C8B}" type="pres">
      <dgm:prSet presAssocID="{11B07988-9FF5-4575-9483-10CA9AC286C5}" presName="root" presStyleCnt="0">
        <dgm:presLayoutVars>
          <dgm:dir/>
          <dgm:resizeHandles val="exact"/>
        </dgm:presLayoutVars>
      </dgm:prSet>
      <dgm:spPr/>
    </dgm:pt>
    <dgm:pt modelId="{578D9A50-80A9-446C-AABE-F6FC845CAA2D}" type="pres">
      <dgm:prSet presAssocID="{A8D107C0-FB31-4EF0-8764-5F2525620DA3}" presName="compNode" presStyleCnt="0"/>
      <dgm:spPr/>
    </dgm:pt>
    <dgm:pt modelId="{6DF19298-F440-4B58-92E4-E5B3E9C56E1C}" type="pres">
      <dgm:prSet presAssocID="{A8D107C0-FB31-4EF0-8764-5F2525620DA3}" presName="iconBgRect" presStyleLbl="bgShp" presStyleIdx="0" presStyleCnt="3"/>
      <dgm:spPr/>
    </dgm:pt>
    <dgm:pt modelId="{5E3664A4-2328-4C5F-9548-4B8842C89A49}" type="pres">
      <dgm:prSet presAssocID="{A8D107C0-FB31-4EF0-8764-5F2525620D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F44B65D-5187-4AE8-9978-B7D1CEEE639C}" type="pres">
      <dgm:prSet presAssocID="{A8D107C0-FB31-4EF0-8764-5F2525620DA3}" presName="spaceRect" presStyleCnt="0"/>
      <dgm:spPr/>
    </dgm:pt>
    <dgm:pt modelId="{0DDB6EEE-0561-4BC6-A80D-4E7936AC9EEB}" type="pres">
      <dgm:prSet presAssocID="{A8D107C0-FB31-4EF0-8764-5F2525620DA3}" presName="textRect" presStyleLbl="revTx" presStyleIdx="0" presStyleCnt="3">
        <dgm:presLayoutVars>
          <dgm:chMax val="1"/>
          <dgm:chPref val="1"/>
        </dgm:presLayoutVars>
      </dgm:prSet>
      <dgm:spPr/>
    </dgm:pt>
    <dgm:pt modelId="{E0A4C003-EAC4-4D7E-9F0A-FC933857007D}" type="pres">
      <dgm:prSet presAssocID="{60BF668A-925E-4B0C-9AB6-A30BD124AC08}" presName="sibTrans" presStyleCnt="0"/>
      <dgm:spPr/>
    </dgm:pt>
    <dgm:pt modelId="{6389FFDA-DA1C-4C8E-9FDF-2DE5DC764CBC}" type="pres">
      <dgm:prSet presAssocID="{34753079-B295-46A3-A0CC-8972859E987F}" presName="compNode" presStyleCnt="0"/>
      <dgm:spPr/>
    </dgm:pt>
    <dgm:pt modelId="{BB51F364-597C-4596-82E6-2F75183A4F1B}" type="pres">
      <dgm:prSet presAssocID="{34753079-B295-46A3-A0CC-8972859E987F}" presName="iconBgRect" presStyleLbl="bgShp" presStyleIdx="1" presStyleCnt="3"/>
      <dgm:spPr/>
    </dgm:pt>
    <dgm:pt modelId="{DD33A8BE-BC51-42C2-9468-3E21387A2382}" type="pres">
      <dgm:prSet presAssocID="{34753079-B295-46A3-A0CC-8972859E98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1528912-6768-4F1D-BE59-850F3C5FAE23}" type="pres">
      <dgm:prSet presAssocID="{34753079-B295-46A3-A0CC-8972859E987F}" presName="spaceRect" presStyleCnt="0"/>
      <dgm:spPr/>
    </dgm:pt>
    <dgm:pt modelId="{2268EE85-160F-4C3D-BE9F-541F41A6A7D4}" type="pres">
      <dgm:prSet presAssocID="{34753079-B295-46A3-A0CC-8972859E987F}" presName="textRect" presStyleLbl="revTx" presStyleIdx="1" presStyleCnt="3">
        <dgm:presLayoutVars>
          <dgm:chMax val="1"/>
          <dgm:chPref val="1"/>
        </dgm:presLayoutVars>
      </dgm:prSet>
      <dgm:spPr/>
    </dgm:pt>
    <dgm:pt modelId="{6E371135-786A-4A93-9670-1019923B05F9}" type="pres">
      <dgm:prSet presAssocID="{D4EC1214-7F93-4368-9D4C-D9624CD55E7E}" presName="sibTrans" presStyleCnt="0"/>
      <dgm:spPr/>
    </dgm:pt>
    <dgm:pt modelId="{5F4C8D44-E338-45D7-813B-917A497920F4}" type="pres">
      <dgm:prSet presAssocID="{AA6AECEB-CB89-4434-B779-4F8859DB5E71}" presName="compNode" presStyleCnt="0"/>
      <dgm:spPr/>
    </dgm:pt>
    <dgm:pt modelId="{17787A25-9607-480C-9F95-D944442893BB}" type="pres">
      <dgm:prSet presAssocID="{AA6AECEB-CB89-4434-B779-4F8859DB5E71}" presName="iconBgRect" presStyleLbl="bgShp" presStyleIdx="2" presStyleCnt="3"/>
      <dgm:spPr/>
    </dgm:pt>
    <dgm:pt modelId="{8C5D0E54-28FE-4754-9745-F97F5DB2B86F}" type="pres">
      <dgm:prSet presAssocID="{AA6AECEB-CB89-4434-B779-4F8859DB5E7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BA50543-8E4F-4EA4-97C8-165559041776}" type="pres">
      <dgm:prSet presAssocID="{AA6AECEB-CB89-4434-B779-4F8859DB5E71}" presName="spaceRect" presStyleCnt="0"/>
      <dgm:spPr/>
    </dgm:pt>
    <dgm:pt modelId="{92256529-E0E5-4FEF-AF76-D42A588ACDFE}" type="pres">
      <dgm:prSet presAssocID="{AA6AECEB-CB89-4434-B779-4F8859DB5E7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EC13F20-209E-4042-BB28-4204A97359ED}" type="presOf" srcId="{A8D107C0-FB31-4EF0-8764-5F2525620DA3}" destId="{0DDB6EEE-0561-4BC6-A80D-4E7936AC9EEB}" srcOrd="0" destOrd="0" presId="urn:microsoft.com/office/officeart/2018/5/layout/IconCircleLabelList"/>
    <dgm:cxn modelId="{54A2044D-E573-4B83-B3FF-724B92466F70}" type="presOf" srcId="{11B07988-9FF5-4575-9483-10CA9AC286C5}" destId="{C492EC49-454A-41E1-BB9F-0F9FC30F0C8B}" srcOrd="0" destOrd="0" presId="urn:microsoft.com/office/officeart/2018/5/layout/IconCircleLabelList"/>
    <dgm:cxn modelId="{FACDA04F-FACF-4E6C-83F8-8749F9E30D67}" srcId="{11B07988-9FF5-4575-9483-10CA9AC286C5}" destId="{34753079-B295-46A3-A0CC-8972859E987F}" srcOrd="1" destOrd="0" parTransId="{A7E51635-786D-44C5-AAC5-ACF603B170D9}" sibTransId="{D4EC1214-7F93-4368-9D4C-D9624CD55E7E}"/>
    <dgm:cxn modelId="{44A84D75-B91B-4836-B70A-88087356753E}" type="presOf" srcId="{AA6AECEB-CB89-4434-B779-4F8859DB5E71}" destId="{92256529-E0E5-4FEF-AF76-D42A588ACDFE}" srcOrd="0" destOrd="0" presId="urn:microsoft.com/office/officeart/2018/5/layout/IconCircleLabelList"/>
    <dgm:cxn modelId="{AE1771CC-5AB7-4CFE-8223-D21C3AE3F037}" srcId="{11B07988-9FF5-4575-9483-10CA9AC286C5}" destId="{AA6AECEB-CB89-4434-B779-4F8859DB5E71}" srcOrd="2" destOrd="0" parTransId="{13CD7C8C-89FD-4319-9956-C2F65104DF25}" sibTransId="{B93A76C7-083D-403F-BD9C-DF1E79128823}"/>
    <dgm:cxn modelId="{4FAE27D8-B71F-4131-AD70-9F9933409B2A}" srcId="{11B07988-9FF5-4575-9483-10CA9AC286C5}" destId="{A8D107C0-FB31-4EF0-8764-5F2525620DA3}" srcOrd="0" destOrd="0" parTransId="{13053120-A97C-42F7-B353-6D589F7AC3CC}" sibTransId="{60BF668A-925E-4B0C-9AB6-A30BD124AC08}"/>
    <dgm:cxn modelId="{A3314CDF-AA7A-4F85-B6B4-02A3A54C2DB2}" type="presOf" srcId="{34753079-B295-46A3-A0CC-8972859E987F}" destId="{2268EE85-160F-4C3D-BE9F-541F41A6A7D4}" srcOrd="0" destOrd="0" presId="urn:microsoft.com/office/officeart/2018/5/layout/IconCircleLabelList"/>
    <dgm:cxn modelId="{0721CA73-1D70-48FB-A0DA-C9A1FE2BD520}" type="presParOf" srcId="{C492EC49-454A-41E1-BB9F-0F9FC30F0C8B}" destId="{578D9A50-80A9-446C-AABE-F6FC845CAA2D}" srcOrd="0" destOrd="0" presId="urn:microsoft.com/office/officeart/2018/5/layout/IconCircleLabelList"/>
    <dgm:cxn modelId="{EB83AB3C-DE28-4086-8DBA-60FCC2B45EB2}" type="presParOf" srcId="{578D9A50-80A9-446C-AABE-F6FC845CAA2D}" destId="{6DF19298-F440-4B58-92E4-E5B3E9C56E1C}" srcOrd="0" destOrd="0" presId="urn:microsoft.com/office/officeart/2018/5/layout/IconCircleLabelList"/>
    <dgm:cxn modelId="{C6C6EC54-3E8E-4BFA-954D-3459C279785A}" type="presParOf" srcId="{578D9A50-80A9-446C-AABE-F6FC845CAA2D}" destId="{5E3664A4-2328-4C5F-9548-4B8842C89A49}" srcOrd="1" destOrd="0" presId="urn:microsoft.com/office/officeart/2018/5/layout/IconCircleLabelList"/>
    <dgm:cxn modelId="{9A0BE088-603D-47DE-9020-E75BFF567EE4}" type="presParOf" srcId="{578D9A50-80A9-446C-AABE-F6FC845CAA2D}" destId="{3F44B65D-5187-4AE8-9978-B7D1CEEE639C}" srcOrd="2" destOrd="0" presId="urn:microsoft.com/office/officeart/2018/5/layout/IconCircleLabelList"/>
    <dgm:cxn modelId="{1153C761-3403-4C8D-B54E-D5D6A3092B15}" type="presParOf" srcId="{578D9A50-80A9-446C-AABE-F6FC845CAA2D}" destId="{0DDB6EEE-0561-4BC6-A80D-4E7936AC9EEB}" srcOrd="3" destOrd="0" presId="urn:microsoft.com/office/officeart/2018/5/layout/IconCircleLabelList"/>
    <dgm:cxn modelId="{F6492069-7D92-42F8-994F-11B371235293}" type="presParOf" srcId="{C492EC49-454A-41E1-BB9F-0F9FC30F0C8B}" destId="{E0A4C003-EAC4-4D7E-9F0A-FC933857007D}" srcOrd="1" destOrd="0" presId="urn:microsoft.com/office/officeart/2018/5/layout/IconCircleLabelList"/>
    <dgm:cxn modelId="{811A781F-2564-4FAD-8ADB-5C42EF753639}" type="presParOf" srcId="{C492EC49-454A-41E1-BB9F-0F9FC30F0C8B}" destId="{6389FFDA-DA1C-4C8E-9FDF-2DE5DC764CBC}" srcOrd="2" destOrd="0" presId="urn:microsoft.com/office/officeart/2018/5/layout/IconCircleLabelList"/>
    <dgm:cxn modelId="{A554F402-DB76-4611-882C-272EB02CCB2F}" type="presParOf" srcId="{6389FFDA-DA1C-4C8E-9FDF-2DE5DC764CBC}" destId="{BB51F364-597C-4596-82E6-2F75183A4F1B}" srcOrd="0" destOrd="0" presId="urn:microsoft.com/office/officeart/2018/5/layout/IconCircleLabelList"/>
    <dgm:cxn modelId="{F800C5C6-23BE-492F-A9A6-6E91812ED988}" type="presParOf" srcId="{6389FFDA-DA1C-4C8E-9FDF-2DE5DC764CBC}" destId="{DD33A8BE-BC51-42C2-9468-3E21387A2382}" srcOrd="1" destOrd="0" presId="urn:microsoft.com/office/officeart/2018/5/layout/IconCircleLabelList"/>
    <dgm:cxn modelId="{F8399D8A-3FF1-4C63-BCE0-20AF322CF732}" type="presParOf" srcId="{6389FFDA-DA1C-4C8E-9FDF-2DE5DC764CBC}" destId="{E1528912-6768-4F1D-BE59-850F3C5FAE23}" srcOrd="2" destOrd="0" presId="urn:microsoft.com/office/officeart/2018/5/layout/IconCircleLabelList"/>
    <dgm:cxn modelId="{9628ED47-B967-4DBC-B1A5-F2BFF1B306F9}" type="presParOf" srcId="{6389FFDA-DA1C-4C8E-9FDF-2DE5DC764CBC}" destId="{2268EE85-160F-4C3D-BE9F-541F41A6A7D4}" srcOrd="3" destOrd="0" presId="urn:microsoft.com/office/officeart/2018/5/layout/IconCircleLabelList"/>
    <dgm:cxn modelId="{09F6BC1C-BC4F-4208-965D-7EA42B781964}" type="presParOf" srcId="{C492EC49-454A-41E1-BB9F-0F9FC30F0C8B}" destId="{6E371135-786A-4A93-9670-1019923B05F9}" srcOrd="3" destOrd="0" presId="urn:microsoft.com/office/officeart/2018/5/layout/IconCircleLabelList"/>
    <dgm:cxn modelId="{344B6FB5-9C43-467D-88FE-ACD05EF5E20F}" type="presParOf" srcId="{C492EC49-454A-41E1-BB9F-0F9FC30F0C8B}" destId="{5F4C8D44-E338-45D7-813B-917A497920F4}" srcOrd="4" destOrd="0" presId="urn:microsoft.com/office/officeart/2018/5/layout/IconCircleLabelList"/>
    <dgm:cxn modelId="{646566DE-E719-4A21-8F32-030EB6F95004}" type="presParOf" srcId="{5F4C8D44-E338-45D7-813B-917A497920F4}" destId="{17787A25-9607-480C-9F95-D944442893BB}" srcOrd="0" destOrd="0" presId="urn:microsoft.com/office/officeart/2018/5/layout/IconCircleLabelList"/>
    <dgm:cxn modelId="{AC6E063D-5319-4D57-869B-96A74B8905BD}" type="presParOf" srcId="{5F4C8D44-E338-45D7-813B-917A497920F4}" destId="{8C5D0E54-28FE-4754-9745-F97F5DB2B86F}" srcOrd="1" destOrd="0" presId="urn:microsoft.com/office/officeart/2018/5/layout/IconCircleLabelList"/>
    <dgm:cxn modelId="{B3CB8911-AC66-4C55-B11B-F90522191BFF}" type="presParOf" srcId="{5F4C8D44-E338-45D7-813B-917A497920F4}" destId="{5BA50543-8E4F-4EA4-97C8-165559041776}" srcOrd="2" destOrd="0" presId="urn:microsoft.com/office/officeart/2018/5/layout/IconCircleLabelList"/>
    <dgm:cxn modelId="{5499ABC4-2B74-4B19-B804-AEFD9C34FBD3}" type="presParOf" srcId="{5F4C8D44-E338-45D7-813B-917A497920F4}" destId="{92256529-E0E5-4FEF-AF76-D42A588ACDF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1B4F74-5FFE-4C6D-80A9-5C80A84D2A9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6C62F6-17A8-478A-A8E3-242F9EEF0B8D}">
      <dgm:prSet/>
      <dgm:spPr/>
      <dgm:t>
        <a:bodyPr/>
        <a:lstStyle/>
        <a:p>
          <a:r>
            <a:rPr lang="en-US"/>
            <a:t>Less clashing between teams</a:t>
          </a:r>
        </a:p>
      </dgm:t>
    </dgm:pt>
    <dgm:pt modelId="{05974635-8AC6-4439-8E90-31E4F3934DF9}" type="parTrans" cxnId="{3F6B3146-A822-4E53-92BE-0E1419938D90}">
      <dgm:prSet/>
      <dgm:spPr/>
      <dgm:t>
        <a:bodyPr/>
        <a:lstStyle/>
        <a:p>
          <a:endParaRPr lang="en-US"/>
        </a:p>
      </dgm:t>
    </dgm:pt>
    <dgm:pt modelId="{14DAAF90-C8F9-4AB5-A085-A8D13A854F1A}" type="sibTrans" cxnId="{3F6B3146-A822-4E53-92BE-0E1419938D90}">
      <dgm:prSet/>
      <dgm:spPr/>
      <dgm:t>
        <a:bodyPr/>
        <a:lstStyle/>
        <a:p>
          <a:endParaRPr lang="en-US"/>
        </a:p>
      </dgm:t>
    </dgm:pt>
    <dgm:pt modelId="{13C721D8-FEE1-4632-8D5D-36979849C06C}">
      <dgm:prSet/>
      <dgm:spPr/>
      <dgm:t>
        <a:bodyPr/>
        <a:lstStyle/>
        <a:p>
          <a:r>
            <a:rPr lang="en-US"/>
            <a:t>Teams have the tools they need to respond to an alert</a:t>
          </a:r>
        </a:p>
      </dgm:t>
    </dgm:pt>
    <dgm:pt modelId="{E108F65E-F8A3-4AA2-9B4A-D693FAB5ED92}" type="parTrans" cxnId="{45881802-0B0E-47AB-BBE7-C4BA5B3A5951}">
      <dgm:prSet/>
      <dgm:spPr/>
      <dgm:t>
        <a:bodyPr/>
        <a:lstStyle/>
        <a:p>
          <a:endParaRPr lang="en-US"/>
        </a:p>
      </dgm:t>
    </dgm:pt>
    <dgm:pt modelId="{8442CDE6-A3FC-45E3-93D6-22E815E0023C}" type="sibTrans" cxnId="{45881802-0B0E-47AB-BBE7-C4BA5B3A5951}">
      <dgm:prSet/>
      <dgm:spPr/>
      <dgm:t>
        <a:bodyPr/>
        <a:lstStyle/>
        <a:p>
          <a:endParaRPr lang="en-US"/>
        </a:p>
      </dgm:t>
    </dgm:pt>
    <dgm:pt modelId="{A43A62FA-3092-4F65-BA62-71DC108E375D}">
      <dgm:prSet/>
      <dgm:spPr/>
      <dgm:t>
        <a:bodyPr/>
        <a:lstStyle/>
        <a:p>
          <a:r>
            <a:rPr lang="en-US"/>
            <a:t>Live responses between teams leads to better collaboration</a:t>
          </a:r>
        </a:p>
      </dgm:t>
    </dgm:pt>
    <dgm:pt modelId="{7433ACD2-460B-4A32-9E7C-E193065BF7E0}" type="parTrans" cxnId="{00E49FF1-A6A9-4762-AA4F-99D9F89D7915}">
      <dgm:prSet/>
      <dgm:spPr/>
      <dgm:t>
        <a:bodyPr/>
        <a:lstStyle/>
        <a:p>
          <a:endParaRPr lang="en-US"/>
        </a:p>
      </dgm:t>
    </dgm:pt>
    <dgm:pt modelId="{73B44599-C56C-43C0-A6F9-DC63ADBDA816}" type="sibTrans" cxnId="{00E49FF1-A6A9-4762-AA4F-99D9F89D7915}">
      <dgm:prSet/>
      <dgm:spPr/>
      <dgm:t>
        <a:bodyPr/>
        <a:lstStyle/>
        <a:p>
          <a:endParaRPr lang="en-US"/>
        </a:p>
      </dgm:t>
    </dgm:pt>
    <dgm:pt modelId="{A2C7D614-3676-408B-8C00-35B85BA94629}" type="pres">
      <dgm:prSet presAssocID="{431B4F74-5FFE-4C6D-80A9-5C80A84D2A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67F829-1BC3-4563-BC27-76E851F9F7E4}" type="pres">
      <dgm:prSet presAssocID="{756C62F6-17A8-478A-A8E3-242F9EEF0B8D}" presName="hierRoot1" presStyleCnt="0"/>
      <dgm:spPr/>
    </dgm:pt>
    <dgm:pt modelId="{498A433A-7F19-4FA5-BA69-25BA13C87FD6}" type="pres">
      <dgm:prSet presAssocID="{756C62F6-17A8-478A-A8E3-242F9EEF0B8D}" presName="composite" presStyleCnt="0"/>
      <dgm:spPr/>
    </dgm:pt>
    <dgm:pt modelId="{0BAA6A25-0172-4872-8B6B-579B85D5DF81}" type="pres">
      <dgm:prSet presAssocID="{756C62F6-17A8-478A-A8E3-242F9EEF0B8D}" presName="background" presStyleLbl="node0" presStyleIdx="0" presStyleCnt="3"/>
      <dgm:spPr/>
    </dgm:pt>
    <dgm:pt modelId="{4602D356-3430-420D-BAF4-C05E6467AEA0}" type="pres">
      <dgm:prSet presAssocID="{756C62F6-17A8-478A-A8E3-242F9EEF0B8D}" presName="text" presStyleLbl="fgAcc0" presStyleIdx="0" presStyleCnt="3">
        <dgm:presLayoutVars>
          <dgm:chPref val="3"/>
        </dgm:presLayoutVars>
      </dgm:prSet>
      <dgm:spPr/>
    </dgm:pt>
    <dgm:pt modelId="{8AB03FA3-1512-432C-8CB8-DB7F45182CEB}" type="pres">
      <dgm:prSet presAssocID="{756C62F6-17A8-478A-A8E3-242F9EEF0B8D}" presName="hierChild2" presStyleCnt="0"/>
      <dgm:spPr/>
    </dgm:pt>
    <dgm:pt modelId="{AFAE6EB3-4C30-4F11-AC49-0AF5973107A9}" type="pres">
      <dgm:prSet presAssocID="{13C721D8-FEE1-4632-8D5D-36979849C06C}" presName="hierRoot1" presStyleCnt="0"/>
      <dgm:spPr/>
    </dgm:pt>
    <dgm:pt modelId="{C93313B1-DA24-41CE-9AA7-8ED5C6EDD8CD}" type="pres">
      <dgm:prSet presAssocID="{13C721D8-FEE1-4632-8D5D-36979849C06C}" presName="composite" presStyleCnt="0"/>
      <dgm:spPr/>
    </dgm:pt>
    <dgm:pt modelId="{F7D0BA5E-F43E-4130-8291-9D1DF75F3364}" type="pres">
      <dgm:prSet presAssocID="{13C721D8-FEE1-4632-8D5D-36979849C06C}" presName="background" presStyleLbl="node0" presStyleIdx="1" presStyleCnt="3"/>
      <dgm:spPr/>
    </dgm:pt>
    <dgm:pt modelId="{3AE34546-C8E4-4A87-8CF6-F4EB4F050392}" type="pres">
      <dgm:prSet presAssocID="{13C721D8-FEE1-4632-8D5D-36979849C06C}" presName="text" presStyleLbl="fgAcc0" presStyleIdx="1" presStyleCnt="3">
        <dgm:presLayoutVars>
          <dgm:chPref val="3"/>
        </dgm:presLayoutVars>
      </dgm:prSet>
      <dgm:spPr/>
    </dgm:pt>
    <dgm:pt modelId="{4AE07C1A-F2DC-40B3-8804-5C65FD8E5974}" type="pres">
      <dgm:prSet presAssocID="{13C721D8-FEE1-4632-8D5D-36979849C06C}" presName="hierChild2" presStyleCnt="0"/>
      <dgm:spPr/>
    </dgm:pt>
    <dgm:pt modelId="{4905F801-7ACD-4103-B52D-AC6EE87443A4}" type="pres">
      <dgm:prSet presAssocID="{A43A62FA-3092-4F65-BA62-71DC108E375D}" presName="hierRoot1" presStyleCnt="0"/>
      <dgm:spPr/>
    </dgm:pt>
    <dgm:pt modelId="{55434272-0076-4C44-B755-93C82AE51975}" type="pres">
      <dgm:prSet presAssocID="{A43A62FA-3092-4F65-BA62-71DC108E375D}" presName="composite" presStyleCnt="0"/>
      <dgm:spPr/>
    </dgm:pt>
    <dgm:pt modelId="{C25F1B0D-B57E-4743-88BF-7EFDA881FA71}" type="pres">
      <dgm:prSet presAssocID="{A43A62FA-3092-4F65-BA62-71DC108E375D}" presName="background" presStyleLbl="node0" presStyleIdx="2" presStyleCnt="3"/>
      <dgm:spPr/>
    </dgm:pt>
    <dgm:pt modelId="{3556B9C5-36CD-47C9-9491-606183875A50}" type="pres">
      <dgm:prSet presAssocID="{A43A62FA-3092-4F65-BA62-71DC108E375D}" presName="text" presStyleLbl="fgAcc0" presStyleIdx="2" presStyleCnt="3">
        <dgm:presLayoutVars>
          <dgm:chPref val="3"/>
        </dgm:presLayoutVars>
      </dgm:prSet>
      <dgm:spPr/>
    </dgm:pt>
    <dgm:pt modelId="{2089E757-6C5C-4EFE-A197-486D728AB17A}" type="pres">
      <dgm:prSet presAssocID="{A43A62FA-3092-4F65-BA62-71DC108E375D}" presName="hierChild2" presStyleCnt="0"/>
      <dgm:spPr/>
    </dgm:pt>
  </dgm:ptLst>
  <dgm:cxnLst>
    <dgm:cxn modelId="{45881802-0B0E-47AB-BBE7-C4BA5B3A5951}" srcId="{431B4F74-5FFE-4C6D-80A9-5C80A84D2A9F}" destId="{13C721D8-FEE1-4632-8D5D-36979849C06C}" srcOrd="1" destOrd="0" parTransId="{E108F65E-F8A3-4AA2-9B4A-D693FAB5ED92}" sibTransId="{8442CDE6-A3FC-45E3-93D6-22E815E0023C}"/>
    <dgm:cxn modelId="{1FBE4B37-2E07-45D8-88D2-42056FC8CA95}" type="presOf" srcId="{756C62F6-17A8-478A-A8E3-242F9EEF0B8D}" destId="{4602D356-3430-420D-BAF4-C05E6467AEA0}" srcOrd="0" destOrd="0" presId="urn:microsoft.com/office/officeart/2005/8/layout/hierarchy1"/>
    <dgm:cxn modelId="{3F6B3146-A822-4E53-92BE-0E1419938D90}" srcId="{431B4F74-5FFE-4C6D-80A9-5C80A84D2A9F}" destId="{756C62F6-17A8-478A-A8E3-242F9EEF0B8D}" srcOrd="0" destOrd="0" parTransId="{05974635-8AC6-4439-8E90-31E4F3934DF9}" sibTransId="{14DAAF90-C8F9-4AB5-A085-A8D13A854F1A}"/>
    <dgm:cxn modelId="{EF39594C-995D-4224-835B-EFE296700B34}" type="presOf" srcId="{431B4F74-5FFE-4C6D-80A9-5C80A84D2A9F}" destId="{A2C7D614-3676-408B-8C00-35B85BA94629}" srcOrd="0" destOrd="0" presId="urn:microsoft.com/office/officeart/2005/8/layout/hierarchy1"/>
    <dgm:cxn modelId="{9B605D59-C380-44E6-9A57-84D94E4EFB12}" type="presOf" srcId="{A43A62FA-3092-4F65-BA62-71DC108E375D}" destId="{3556B9C5-36CD-47C9-9491-606183875A50}" srcOrd="0" destOrd="0" presId="urn:microsoft.com/office/officeart/2005/8/layout/hierarchy1"/>
    <dgm:cxn modelId="{1BB5157B-28BA-48C1-9290-9F7B707AA194}" type="presOf" srcId="{13C721D8-FEE1-4632-8D5D-36979849C06C}" destId="{3AE34546-C8E4-4A87-8CF6-F4EB4F050392}" srcOrd="0" destOrd="0" presId="urn:microsoft.com/office/officeart/2005/8/layout/hierarchy1"/>
    <dgm:cxn modelId="{00E49FF1-A6A9-4762-AA4F-99D9F89D7915}" srcId="{431B4F74-5FFE-4C6D-80A9-5C80A84D2A9F}" destId="{A43A62FA-3092-4F65-BA62-71DC108E375D}" srcOrd="2" destOrd="0" parTransId="{7433ACD2-460B-4A32-9E7C-E193065BF7E0}" sibTransId="{73B44599-C56C-43C0-A6F9-DC63ADBDA816}"/>
    <dgm:cxn modelId="{1BF7FC23-D993-4858-A469-2FD97FF959E5}" type="presParOf" srcId="{A2C7D614-3676-408B-8C00-35B85BA94629}" destId="{B767F829-1BC3-4563-BC27-76E851F9F7E4}" srcOrd="0" destOrd="0" presId="urn:microsoft.com/office/officeart/2005/8/layout/hierarchy1"/>
    <dgm:cxn modelId="{7A6630EF-4F89-4866-90DF-649B4D47A1C8}" type="presParOf" srcId="{B767F829-1BC3-4563-BC27-76E851F9F7E4}" destId="{498A433A-7F19-4FA5-BA69-25BA13C87FD6}" srcOrd="0" destOrd="0" presId="urn:microsoft.com/office/officeart/2005/8/layout/hierarchy1"/>
    <dgm:cxn modelId="{D0F6B2A4-07A2-4B32-B3A0-FFBFFBCFB68A}" type="presParOf" srcId="{498A433A-7F19-4FA5-BA69-25BA13C87FD6}" destId="{0BAA6A25-0172-4872-8B6B-579B85D5DF81}" srcOrd="0" destOrd="0" presId="urn:microsoft.com/office/officeart/2005/8/layout/hierarchy1"/>
    <dgm:cxn modelId="{23A3BBFD-58D0-4895-9C78-B80BBBCC11BB}" type="presParOf" srcId="{498A433A-7F19-4FA5-BA69-25BA13C87FD6}" destId="{4602D356-3430-420D-BAF4-C05E6467AEA0}" srcOrd="1" destOrd="0" presId="urn:microsoft.com/office/officeart/2005/8/layout/hierarchy1"/>
    <dgm:cxn modelId="{97383ACF-061B-403E-918A-3660B06BAE98}" type="presParOf" srcId="{B767F829-1BC3-4563-BC27-76E851F9F7E4}" destId="{8AB03FA3-1512-432C-8CB8-DB7F45182CEB}" srcOrd="1" destOrd="0" presId="urn:microsoft.com/office/officeart/2005/8/layout/hierarchy1"/>
    <dgm:cxn modelId="{CF75DB66-0908-4843-BBC9-9518CE77575F}" type="presParOf" srcId="{A2C7D614-3676-408B-8C00-35B85BA94629}" destId="{AFAE6EB3-4C30-4F11-AC49-0AF5973107A9}" srcOrd="1" destOrd="0" presId="urn:microsoft.com/office/officeart/2005/8/layout/hierarchy1"/>
    <dgm:cxn modelId="{6E9CEC46-071C-49C8-961F-087262D9572E}" type="presParOf" srcId="{AFAE6EB3-4C30-4F11-AC49-0AF5973107A9}" destId="{C93313B1-DA24-41CE-9AA7-8ED5C6EDD8CD}" srcOrd="0" destOrd="0" presId="urn:microsoft.com/office/officeart/2005/8/layout/hierarchy1"/>
    <dgm:cxn modelId="{0C534040-DBF7-4E30-A008-EE9FA35D9A40}" type="presParOf" srcId="{C93313B1-DA24-41CE-9AA7-8ED5C6EDD8CD}" destId="{F7D0BA5E-F43E-4130-8291-9D1DF75F3364}" srcOrd="0" destOrd="0" presId="urn:microsoft.com/office/officeart/2005/8/layout/hierarchy1"/>
    <dgm:cxn modelId="{B48B9A00-404F-42E9-8965-19580005A7EB}" type="presParOf" srcId="{C93313B1-DA24-41CE-9AA7-8ED5C6EDD8CD}" destId="{3AE34546-C8E4-4A87-8CF6-F4EB4F050392}" srcOrd="1" destOrd="0" presId="urn:microsoft.com/office/officeart/2005/8/layout/hierarchy1"/>
    <dgm:cxn modelId="{0D97DFC1-1AB4-452F-9CD3-737839536DC0}" type="presParOf" srcId="{AFAE6EB3-4C30-4F11-AC49-0AF5973107A9}" destId="{4AE07C1A-F2DC-40B3-8804-5C65FD8E5974}" srcOrd="1" destOrd="0" presId="urn:microsoft.com/office/officeart/2005/8/layout/hierarchy1"/>
    <dgm:cxn modelId="{C39A5A00-E21F-45C1-AA05-15DCF5AA0996}" type="presParOf" srcId="{A2C7D614-3676-408B-8C00-35B85BA94629}" destId="{4905F801-7ACD-4103-B52D-AC6EE87443A4}" srcOrd="2" destOrd="0" presId="urn:microsoft.com/office/officeart/2005/8/layout/hierarchy1"/>
    <dgm:cxn modelId="{C4A07EC1-AE14-4CB0-A97A-02863A26CE5F}" type="presParOf" srcId="{4905F801-7ACD-4103-B52D-AC6EE87443A4}" destId="{55434272-0076-4C44-B755-93C82AE51975}" srcOrd="0" destOrd="0" presId="urn:microsoft.com/office/officeart/2005/8/layout/hierarchy1"/>
    <dgm:cxn modelId="{3E140457-C75D-40F2-900B-611A43EAEA77}" type="presParOf" srcId="{55434272-0076-4C44-B755-93C82AE51975}" destId="{C25F1B0D-B57E-4743-88BF-7EFDA881FA71}" srcOrd="0" destOrd="0" presId="urn:microsoft.com/office/officeart/2005/8/layout/hierarchy1"/>
    <dgm:cxn modelId="{0AAB3023-7F09-4F25-A9E9-098F66249754}" type="presParOf" srcId="{55434272-0076-4C44-B755-93C82AE51975}" destId="{3556B9C5-36CD-47C9-9491-606183875A50}" srcOrd="1" destOrd="0" presId="urn:microsoft.com/office/officeart/2005/8/layout/hierarchy1"/>
    <dgm:cxn modelId="{04247158-19D2-4F17-AA34-28126D7C90C9}" type="presParOf" srcId="{4905F801-7ACD-4103-B52D-AC6EE87443A4}" destId="{2089E757-6C5C-4EFE-A197-486D728AB17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EEEA8D-DA41-4E82-BAEE-A632E8EA017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CBFB9F6-168A-4C63-92F0-1B0BB3B11091}">
      <dgm:prSet/>
      <dgm:spPr/>
      <dgm:t>
        <a:bodyPr/>
        <a:lstStyle/>
        <a:p>
          <a:r>
            <a:rPr lang="en-US"/>
            <a:t>Automatic notifications to engineers of customer issues</a:t>
          </a:r>
        </a:p>
      </dgm:t>
    </dgm:pt>
    <dgm:pt modelId="{67987F8B-32EF-4E17-8D74-FA47C3ABFC5B}" type="parTrans" cxnId="{65A26598-9F41-481C-80E2-98D9AE06A9CB}">
      <dgm:prSet/>
      <dgm:spPr/>
      <dgm:t>
        <a:bodyPr/>
        <a:lstStyle/>
        <a:p>
          <a:endParaRPr lang="en-US"/>
        </a:p>
      </dgm:t>
    </dgm:pt>
    <dgm:pt modelId="{808DC470-91B2-41C4-9AF9-1D5E353D6EA1}" type="sibTrans" cxnId="{65A26598-9F41-481C-80E2-98D9AE06A9CB}">
      <dgm:prSet/>
      <dgm:spPr/>
      <dgm:t>
        <a:bodyPr/>
        <a:lstStyle/>
        <a:p>
          <a:endParaRPr lang="en-US"/>
        </a:p>
      </dgm:t>
    </dgm:pt>
    <dgm:pt modelId="{409FC47D-71F9-4C0F-AB4B-464ECDB00F9F}">
      <dgm:prSet/>
      <dgm:spPr/>
      <dgm:t>
        <a:bodyPr/>
        <a:lstStyle/>
        <a:p>
          <a:r>
            <a:rPr lang="en-US"/>
            <a:t>Faster response time</a:t>
          </a:r>
        </a:p>
      </dgm:t>
    </dgm:pt>
    <dgm:pt modelId="{F5C6EBA2-AAD9-44F4-844E-22D85FD3BDAB}" type="parTrans" cxnId="{D43AE8BC-BEE9-4AF7-8B73-F2B1DBA1B30C}">
      <dgm:prSet/>
      <dgm:spPr/>
      <dgm:t>
        <a:bodyPr/>
        <a:lstStyle/>
        <a:p>
          <a:endParaRPr lang="en-US"/>
        </a:p>
      </dgm:t>
    </dgm:pt>
    <dgm:pt modelId="{3AC69313-6F1E-4D30-BC37-8C061461C8B7}" type="sibTrans" cxnId="{D43AE8BC-BEE9-4AF7-8B73-F2B1DBA1B30C}">
      <dgm:prSet/>
      <dgm:spPr/>
      <dgm:t>
        <a:bodyPr/>
        <a:lstStyle/>
        <a:p>
          <a:endParaRPr lang="en-US"/>
        </a:p>
      </dgm:t>
    </dgm:pt>
    <dgm:pt modelId="{8C6FA4B5-A441-4BF8-806A-80C33B4A3532}">
      <dgm:prSet/>
      <dgm:spPr/>
      <dgm:t>
        <a:bodyPr/>
        <a:lstStyle/>
        <a:p>
          <a:r>
            <a:rPr lang="en-US"/>
            <a:t>Better customer service</a:t>
          </a:r>
        </a:p>
      </dgm:t>
    </dgm:pt>
    <dgm:pt modelId="{BE030F2D-22C5-4CA6-8BA3-2D0D3C5CC366}" type="parTrans" cxnId="{909248B6-7E22-44A3-B2FC-74F2CDE4D8B6}">
      <dgm:prSet/>
      <dgm:spPr/>
      <dgm:t>
        <a:bodyPr/>
        <a:lstStyle/>
        <a:p>
          <a:endParaRPr lang="en-US"/>
        </a:p>
      </dgm:t>
    </dgm:pt>
    <dgm:pt modelId="{57ACEF85-86A0-4B2B-A3B9-E8DB0FE1664B}" type="sibTrans" cxnId="{909248B6-7E22-44A3-B2FC-74F2CDE4D8B6}">
      <dgm:prSet/>
      <dgm:spPr/>
      <dgm:t>
        <a:bodyPr/>
        <a:lstStyle/>
        <a:p>
          <a:endParaRPr lang="en-US"/>
        </a:p>
      </dgm:t>
    </dgm:pt>
    <dgm:pt modelId="{DE066B2E-CF07-4A6F-B5EB-C9844A30A42B}" type="pres">
      <dgm:prSet presAssocID="{D7EEEA8D-DA41-4E82-BAEE-A632E8EA017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6D3603-DD73-4842-A54F-D7C0C4D40423}" type="pres">
      <dgm:prSet presAssocID="{1CBFB9F6-168A-4C63-92F0-1B0BB3B11091}" presName="hierRoot1" presStyleCnt="0"/>
      <dgm:spPr/>
    </dgm:pt>
    <dgm:pt modelId="{7AA2B0FE-A76C-4DA8-8A47-0D4EDBE364D7}" type="pres">
      <dgm:prSet presAssocID="{1CBFB9F6-168A-4C63-92F0-1B0BB3B11091}" presName="composite" presStyleCnt="0"/>
      <dgm:spPr/>
    </dgm:pt>
    <dgm:pt modelId="{F61C8C3D-43AF-4830-955E-8DBF5DB7B338}" type="pres">
      <dgm:prSet presAssocID="{1CBFB9F6-168A-4C63-92F0-1B0BB3B11091}" presName="background" presStyleLbl="node0" presStyleIdx="0" presStyleCnt="3"/>
      <dgm:spPr/>
    </dgm:pt>
    <dgm:pt modelId="{B57AAD89-68A5-41BB-9170-E7BD8B19FF1C}" type="pres">
      <dgm:prSet presAssocID="{1CBFB9F6-168A-4C63-92F0-1B0BB3B11091}" presName="text" presStyleLbl="fgAcc0" presStyleIdx="0" presStyleCnt="3">
        <dgm:presLayoutVars>
          <dgm:chPref val="3"/>
        </dgm:presLayoutVars>
      </dgm:prSet>
      <dgm:spPr/>
    </dgm:pt>
    <dgm:pt modelId="{CEE378A5-AC82-445D-83B9-82DA365DFB95}" type="pres">
      <dgm:prSet presAssocID="{1CBFB9F6-168A-4C63-92F0-1B0BB3B11091}" presName="hierChild2" presStyleCnt="0"/>
      <dgm:spPr/>
    </dgm:pt>
    <dgm:pt modelId="{DD3E0C03-0727-4D9F-AD3E-F470FA4DDBB1}" type="pres">
      <dgm:prSet presAssocID="{409FC47D-71F9-4C0F-AB4B-464ECDB00F9F}" presName="hierRoot1" presStyleCnt="0"/>
      <dgm:spPr/>
    </dgm:pt>
    <dgm:pt modelId="{14C31A5F-5D7D-4D8A-B162-9B3B0460A856}" type="pres">
      <dgm:prSet presAssocID="{409FC47D-71F9-4C0F-AB4B-464ECDB00F9F}" presName="composite" presStyleCnt="0"/>
      <dgm:spPr/>
    </dgm:pt>
    <dgm:pt modelId="{08E98F93-1B38-4962-8B78-7D5D83981E13}" type="pres">
      <dgm:prSet presAssocID="{409FC47D-71F9-4C0F-AB4B-464ECDB00F9F}" presName="background" presStyleLbl="node0" presStyleIdx="1" presStyleCnt="3"/>
      <dgm:spPr/>
    </dgm:pt>
    <dgm:pt modelId="{A90A7BB9-1088-4D51-B1D9-3C726CF8C159}" type="pres">
      <dgm:prSet presAssocID="{409FC47D-71F9-4C0F-AB4B-464ECDB00F9F}" presName="text" presStyleLbl="fgAcc0" presStyleIdx="1" presStyleCnt="3">
        <dgm:presLayoutVars>
          <dgm:chPref val="3"/>
        </dgm:presLayoutVars>
      </dgm:prSet>
      <dgm:spPr/>
    </dgm:pt>
    <dgm:pt modelId="{0917E911-66D5-4194-BB45-3360B6659A84}" type="pres">
      <dgm:prSet presAssocID="{409FC47D-71F9-4C0F-AB4B-464ECDB00F9F}" presName="hierChild2" presStyleCnt="0"/>
      <dgm:spPr/>
    </dgm:pt>
    <dgm:pt modelId="{F219A035-BFCA-4D1D-8F80-AC2FF2BAD969}" type="pres">
      <dgm:prSet presAssocID="{8C6FA4B5-A441-4BF8-806A-80C33B4A3532}" presName="hierRoot1" presStyleCnt="0"/>
      <dgm:spPr/>
    </dgm:pt>
    <dgm:pt modelId="{739A45C3-84C8-4681-9534-55D3798879B7}" type="pres">
      <dgm:prSet presAssocID="{8C6FA4B5-A441-4BF8-806A-80C33B4A3532}" presName="composite" presStyleCnt="0"/>
      <dgm:spPr/>
    </dgm:pt>
    <dgm:pt modelId="{A28F2EC8-E5C8-4D24-A603-9689D49DF3D6}" type="pres">
      <dgm:prSet presAssocID="{8C6FA4B5-A441-4BF8-806A-80C33B4A3532}" presName="background" presStyleLbl="node0" presStyleIdx="2" presStyleCnt="3"/>
      <dgm:spPr/>
    </dgm:pt>
    <dgm:pt modelId="{65BDD50D-025D-4973-A3C2-7A95735DCBEA}" type="pres">
      <dgm:prSet presAssocID="{8C6FA4B5-A441-4BF8-806A-80C33B4A3532}" presName="text" presStyleLbl="fgAcc0" presStyleIdx="2" presStyleCnt="3">
        <dgm:presLayoutVars>
          <dgm:chPref val="3"/>
        </dgm:presLayoutVars>
      </dgm:prSet>
      <dgm:spPr/>
    </dgm:pt>
    <dgm:pt modelId="{981437D2-BF95-48A9-8BC4-8A80EB1CDF03}" type="pres">
      <dgm:prSet presAssocID="{8C6FA4B5-A441-4BF8-806A-80C33B4A3532}" presName="hierChild2" presStyleCnt="0"/>
      <dgm:spPr/>
    </dgm:pt>
  </dgm:ptLst>
  <dgm:cxnLst>
    <dgm:cxn modelId="{814EED14-D982-47DF-BAF0-1BF15B005EA0}" type="presOf" srcId="{8C6FA4B5-A441-4BF8-806A-80C33B4A3532}" destId="{65BDD50D-025D-4973-A3C2-7A95735DCBEA}" srcOrd="0" destOrd="0" presId="urn:microsoft.com/office/officeart/2005/8/layout/hierarchy1"/>
    <dgm:cxn modelId="{D16C3E73-F08E-45B6-B5A0-8FE6F3C6520C}" type="presOf" srcId="{1CBFB9F6-168A-4C63-92F0-1B0BB3B11091}" destId="{B57AAD89-68A5-41BB-9170-E7BD8B19FF1C}" srcOrd="0" destOrd="0" presId="urn:microsoft.com/office/officeart/2005/8/layout/hierarchy1"/>
    <dgm:cxn modelId="{65A26598-9F41-481C-80E2-98D9AE06A9CB}" srcId="{D7EEEA8D-DA41-4E82-BAEE-A632E8EA0178}" destId="{1CBFB9F6-168A-4C63-92F0-1B0BB3B11091}" srcOrd="0" destOrd="0" parTransId="{67987F8B-32EF-4E17-8D74-FA47C3ABFC5B}" sibTransId="{808DC470-91B2-41C4-9AF9-1D5E353D6EA1}"/>
    <dgm:cxn modelId="{3A1E89A5-1775-4FE0-920C-060CD7BAF147}" type="presOf" srcId="{409FC47D-71F9-4C0F-AB4B-464ECDB00F9F}" destId="{A90A7BB9-1088-4D51-B1D9-3C726CF8C159}" srcOrd="0" destOrd="0" presId="urn:microsoft.com/office/officeart/2005/8/layout/hierarchy1"/>
    <dgm:cxn modelId="{8420E4AB-A01D-43A3-B870-25C250EB5D26}" type="presOf" srcId="{D7EEEA8D-DA41-4E82-BAEE-A632E8EA0178}" destId="{DE066B2E-CF07-4A6F-B5EB-C9844A30A42B}" srcOrd="0" destOrd="0" presId="urn:microsoft.com/office/officeart/2005/8/layout/hierarchy1"/>
    <dgm:cxn modelId="{909248B6-7E22-44A3-B2FC-74F2CDE4D8B6}" srcId="{D7EEEA8D-DA41-4E82-BAEE-A632E8EA0178}" destId="{8C6FA4B5-A441-4BF8-806A-80C33B4A3532}" srcOrd="2" destOrd="0" parTransId="{BE030F2D-22C5-4CA6-8BA3-2D0D3C5CC366}" sibTransId="{57ACEF85-86A0-4B2B-A3B9-E8DB0FE1664B}"/>
    <dgm:cxn modelId="{D43AE8BC-BEE9-4AF7-8B73-F2B1DBA1B30C}" srcId="{D7EEEA8D-DA41-4E82-BAEE-A632E8EA0178}" destId="{409FC47D-71F9-4C0F-AB4B-464ECDB00F9F}" srcOrd="1" destOrd="0" parTransId="{F5C6EBA2-AAD9-44F4-844E-22D85FD3BDAB}" sibTransId="{3AC69313-6F1E-4D30-BC37-8C061461C8B7}"/>
    <dgm:cxn modelId="{A5D6B555-B163-498F-89F3-64BFE638484C}" type="presParOf" srcId="{DE066B2E-CF07-4A6F-B5EB-C9844A30A42B}" destId="{D76D3603-DD73-4842-A54F-D7C0C4D40423}" srcOrd="0" destOrd="0" presId="urn:microsoft.com/office/officeart/2005/8/layout/hierarchy1"/>
    <dgm:cxn modelId="{D7C173AB-07C6-4322-A1A8-ECB2F79CCB50}" type="presParOf" srcId="{D76D3603-DD73-4842-A54F-D7C0C4D40423}" destId="{7AA2B0FE-A76C-4DA8-8A47-0D4EDBE364D7}" srcOrd="0" destOrd="0" presId="urn:microsoft.com/office/officeart/2005/8/layout/hierarchy1"/>
    <dgm:cxn modelId="{469E0816-8094-4ADC-940A-2BAB9748A0F9}" type="presParOf" srcId="{7AA2B0FE-A76C-4DA8-8A47-0D4EDBE364D7}" destId="{F61C8C3D-43AF-4830-955E-8DBF5DB7B338}" srcOrd="0" destOrd="0" presId="urn:microsoft.com/office/officeart/2005/8/layout/hierarchy1"/>
    <dgm:cxn modelId="{11867BE2-F340-4644-B93E-55D141914DA3}" type="presParOf" srcId="{7AA2B0FE-A76C-4DA8-8A47-0D4EDBE364D7}" destId="{B57AAD89-68A5-41BB-9170-E7BD8B19FF1C}" srcOrd="1" destOrd="0" presId="urn:microsoft.com/office/officeart/2005/8/layout/hierarchy1"/>
    <dgm:cxn modelId="{2E6618C1-C262-48DF-8E64-865D34DFD17B}" type="presParOf" srcId="{D76D3603-DD73-4842-A54F-D7C0C4D40423}" destId="{CEE378A5-AC82-445D-83B9-82DA365DFB95}" srcOrd="1" destOrd="0" presId="urn:microsoft.com/office/officeart/2005/8/layout/hierarchy1"/>
    <dgm:cxn modelId="{80B6155B-78E7-462F-934E-3E57D82CC94B}" type="presParOf" srcId="{DE066B2E-CF07-4A6F-B5EB-C9844A30A42B}" destId="{DD3E0C03-0727-4D9F-AD3E-F470FA4DDBB1}" srcOrd="1" destOrd="0" presId="urn:microsoft.com/office/officeart/2005/8/layout/hierarchy1"/>
    <dgm:cxn modelId="{B5EEF9F0-13B0-4F22-BEF3-637B1A63911C}" type="presParOf" srcId="{DD3E0C03-0727-4D9F-AD3E-F470FA4DDBB1}" destId="{14C31A5F-5D7D-4D8A-B162-9B3B0460A856}" srcOrd="0" destOrd="0" presId="urn:microsoft.com/office/officeart/2005/8/layout/hierarchy1"/>
    <dgm:cxn modelId="{A81E8237-129E-47D5-99AB-CFEEFA6B4266}" type="presParOf" srcId="{14C31A5F-5D7D-4D8A-B162-9B3B0460A856}" destId="{08E98F93-1B38-4962-8B78-7D5D83981E13}" srcOrd="0" destOrd="0" presId="urn:microsoft.com/office/officeart/2005/8/layout/hierarchy1"/>
    <dgm:cxn modelId="{335B5977-4F9E-4CAC-B1C2-CFA1FC0388D6}" type="presParOf" srcId="{14C31A5F-5D7D-4D8A-B162-9B3B0460A856}" destId="{A90A7BB9-1088-4D51-B1D9-3C726CF8C159}" srcOrd="1" destOrd="0" presId="urn:microsoft.com/office/officeart/2005/8/layout/hierarchy1"/>
    <dgm:cxn modelId="{4ECE1961-E5A4-4E4A-9FEC-277B0A52648C}" type="presParOf" srcId="{DD3E0C03-0727-4D9F-AD3E-F470FA4DDBB1}" destId="{0917E911-66D5-4194-BB45-3360B6659A84}" srcOrd="1" destOrd="0" presId="urn:microsoft.com/office/officeart/2005/8/layout/hierarchy1"/>
    <dgm:cxn modelId="{94387C07-2F69-47C0-808E-D35BD99B2B6C}" type="presParOf" srcId="{DE066B2E-CF07-4A6F-B5EB-C9844A30A42B}" destId="{F219A035-BFCA-4D1D-8F80-AC2FF2BAD969}" srcOrd="2" destOrd="0" presId="urn:microsoft.com/office/officeart/2005/8/layout/hierarchy1"/>
    <dgm:cxn modelId="{5E8DA39B-D58F-476D-B7E2-5735D5E73F49}" type="presParOf" srcId="{F219A035-BFCA-4D1D-8F80-AC2FF2BAD969}" destId="{739A45C3-84C8-4681-9534-55D3798879B7}" srcOrd="0" destOrd="0" presId="urn:microsoft.com/office/officeart/2005/8/layout/hierarchy1"/>
    <dgm:cxn modelId="{C88053A8-BCA8-4DE3-870B-AE5FFD48C1B8}" type="presParOf" srcId="{739A45C3-84C8-4681-9534-55D3798879B7}" destId="{A28F2EC8-E5C8-4D24-A603-9689D49DF3D6}" srcOrd="0" destOrd="0" presId="urn:microsoft.com/office/officeart/2005/8/layout/hierarchy1"/>
    <dgm:cxn modelId="{8157D663-0511-4162-96AC-8DA72E30BDF6}" type="presParOf" srcId="{739A45C3-84C8-4681-9534-55D3798879B7}" destId="{65BDD50D-025D-4973-A3C2-7A95735DCBEA}" srcOrd="1" destOrd="0" presId="urn:microsoft.com/office/officeart/2005/8/layout/hierarchy1"/>
    <dgm:cxn modelId="{26274D30-BF58-4F69-8FB7-20FA6982E11E}" type="presParOf" srcId="{F219A035-BFCA-4D1D-8F80-AC2FF2BAD969}" destId="{981437D2-BF95-48A9-8BC4-8A80EB1CDF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E5A6A8-60C5-476A-9721-16530F4434CF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9798171-D952-4C0C-9ADE-367F36CF8BC9}">
      <dgm:prSet/>
      <dgm:spPr/>
      <dgm:t>
        <a:bodyPr/>
        <a:lstStyle/>
        <a:p>
          <a:r>
            <a:rPr lang="en-US"/>
            <a:t>Chain of command for who is to be contacted</a:t>
          </a:r>
        </a:p>
      </dgm:t>
    </dgm:pt>
    <dgm:pt modelId="{CF8BF0D6-B846-4231-89E2-9E2089D10CCC}" type="parTrans" cxnId="{5619ADE4-FEF9-4B2C-8AEF-23BE6D807B21}">
      <dgm:prSet/>
      <dgm:spPr/>
      <dgm:t>
        <a:bodyPr/>
        <a:lstStyle/>
        <a:p>
          <a:endParaRPr lang="en-US"/>
        </a:p>
      </dgm:t>
    </dgm:pt>
    <dgm:pt modelId="{3B747872-D57A-48AE-B74B-E4485EE43A4B}" type="sibTrans" cxnId="{5619ADE4-FEF9-4B2C-8AEF-23BE6D807B21}">
      <dgm:prSet/>
      <dgm:spPr/>
      <dgm:t>
        <a:bodyPr/>
        <a:lstStyle/>
        <a:p>
          <a:endParaRPr lang="en-US"/>
        </a:p>
      </dgm:t>
    </dgm:pt>
    <dgm:pt modelId="{A4129E15-F64A-45D6-9A95-680720276CD1}">
      <dgm:prSet/>
      <dgm:spPr/>
      <dgm:t>
        <a:bodyPr/>
        <a:lstStyle/>
        <a:p>
          <a:r>
            <a:rPr lang="en-US"/>
            <a:t>What the contacted person needs to do about the issue</a:t>
          </a:r>
        </a:p>
      </dgm:t>
    </dgm:pt>
    <dgm:pt modelId="{512D333F-7950-4707-97E8-9480D5C42BB6}" type="parTrans" cxnId="{E42E2B9E-1EF0-4E92-8156-A7412055F5D8}">
      <dgm:prSet/>
      <dgm:spPr/>
      <dgm:t>
        <a:bodyPr/>
        <a:lstStyle/>
        <a:p>
          <a:endParaRPr lang="en-US"/>
        </a:p>
      </dgm:t>
    </dgm:pt>
    <dgm:pt modelId="{C998627F-05C4-43CF-93D8-228E7ED12765}" type="sibTrans" cxnId="{E42E2B9E-1EF0-4E92-8156-A7412055F5D8}">
      <dgm:prSet/>
      <dgm:spPr/>
      <dgm:t>
        <a:bodyPr/>
        <a:lstStyle/>
        <a:p>
          <a:endParaRPr lang="en-US"/>
        </a:p>
      </dgm:t>
    </dgm:pt>
    <dgm:pt modelId="{1BF3808D-F382-4DFA-98E3-35CA7EB6B540}">
      <dgm:prSet/>
      <dgm:spPr/>
      <dgm:t>
        <a:bodyPr/>
        <a:lstStyle/>
        <a:p>
          <a:r>
            <a:rPr lang="en-US"/>
            <a:t>What processes are in place for the issue</a:t>
          </a:r>
        </a:p>
      </dgm:t>
    </dgm:pt>
    <dgm:pt modelId="{1C904FA8-2EEC-4F36-A629-4394F720D0DF}" type="parTrans" cxnId="{8225876E-F239-40CB-95AD-1A237526B27E}">
      <dgm:prSet/>
      <dgm:spPr/>
      <dgm:t>
        <a:bodyPr/>
        <a:lstStyle/>
        <a:p>
          <a:endParaRPr lang="en-US"/>
        </a:p>
      </dgm:t>
    </dgm:pt>
    <dgm:pt modelId="{6958CE2E-56B3-4280-B520-99C26E0C68EF}" type="sibTrans" cxnId="{8225876E-F239-40CB-95AD-1A237526B27E}">
      <dgm:prSet/>
      <dgm:spPr/>
      <dgm:t>
        <a:bodyPr/>
        <a:lstStyle/>
        <a:p>
          <a:endParaRPr lang="en-US"/>
        </a:p>
      </dgm:t>
    </dgm:pt>
    <dgm:pt modelId="{2BBFF380-D120-4A2B-9BB6-679396C29EFE}" type="pres">
      <dgm:prSet presAssocID="{3FE5A6A8-60C5-476A-9721-16530F4434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293213-CF36-4F4E-A8EA-2C59A2F6596A}" type="pres">
      <dgm:prSet presAssocID="{39798171-D952-4C0C-9ADE-367F36CF8BC9}" presName="hierRoot1" presStyleCnt="0"/>
      <dgm:spPr/>
    </dgm:pt>
    <dgm:pt modelId="{EFD15457-9224-486A-8430-49F979F805D3}" type="pres">
      <dgm:prSet presAssocID="{39798171-D952-4C0C-9ADE-367F36CF8BC9}" presName="composite" presStyleCnt="0"/>
      <dgm:spPr/>
    </dgm:pt>
    <dgm:pt modelId="{67BB7D20-009B-41CC-879C-48BC62BAA5ED}" type="pres">
      <dgm:prSet presAssocID="{39798171-D952-4C0C-9ADE-367F36CF8BC9}" presName="background" presStyleLbl="node0" presStyleIdx="0" presStyleCnt="3"/>
      <dgm:spPr/>
    </dgm:pt>
    <dgm:pt modelId="{65CC4088-A65E-47D1-9BDD-EC4D70235251}" type="pres">
      <dgm:prSet presAssocID="{39798171-D952-4C0C-9ADE-367F36CF8BC9}" presName="text" presStyleLbl="fgAcc0" presStyleIdx="0" presStyleCnt="3">
        <dgm:presLayoutVars>
          <dgm:chPref val="3"/>
        </dgm:presLayoutVars>
      </dgm:prSet>
      <dgm:spPr/>
    </dgm:pt>
    <dgm:pt modelId="{1E76F3CF-16E7-4792-BC20-4DA32F19CF03}" type="pres">
      <dgm:prSet presAssocID="{39798171-D952-4C0C-9ADE-367F36CF8BC9}" presName="hierChild2" presStyleCnt="0"/>
      <dgm:spPr/>
    </dgm:pt>
    <dgm:pt modelId="{E655ABD0-8042-452E-A28C-14F8B15045D0}" type="pres">
      <dgm:prSet presAssocID="{A4129E15-F64A-45D6-9A95-680720276CD1}" presName="hierRoot1" presStyleCnt="0"/>
      <dgm:spPr/>
    </dgm:pt>
    <dgm:pt modelId="{0FF665BE-2704-4E01-96EE-3714D81EDECB}" type="pres">
      <dgm:prSet presAssocID="{A4129E15-F64A-45D6-9A95-680720276CD1}" presName="composite" presStyleCnt="0"/>
      <dgm:spPr/>
    </dgm:pt>
    <dgm:pt modelId="{C26F6F4F-23F0-4D52-98D2-BC011CF178FE}" type="pres">
      <dgm:prSet presAssocID="{A4129E15-F64A-45D6-9A95-680720276CD1}" presName="background" presStyleLbl="node0" presStyleIdx="1" presStyleCnt="3"/>
      <dgm:spPr/>
    </dgm:pt>
    <dgm:pt modelId="{5AB52270-6CA0-46B3-AD7B-270AB1C01038}" type="pres">
      <dgm:prSet presAssocID="{A4129E15-F64A-45D6-9A95-680720276CD1}" presName="text" presStyleLbl="fgAcc0" presStyleIdx="1" presStyleCnt="3">
        <dgm:presLayoutVars>
          <dgm:chPref val="3"/>
        </dgm:presLayoutVars>
      </dgm:prSet>
      <dgm:spPr/>
    </dgm:pt>
    <dgm:pt modelId="{DA102442-AA99-4507-A0C8-5AAD551F4427}" type="pres">
      <dgm:prSet presAssocID="{A4129E15-F64A-45D6-9A95-680720276CD1}" presName="hierChild2" presStyleCnt="0"/>
      <dgm:spPr/>
    </dgm:pt>
    <dgm:pt modelId="{4734F42C-ECB6-4FAA-9AC3-90C9332FEDA9}" type="pres">
      <dgm:prSet presAssocID="{1BF3808D-F382-4DFA-98E3-35CA7EB6B540}" presName="hierRoot1" presStyleCnt="0"/>
      <dgm:spPr/>
    </dgm:pt>
    <dgm:pt modelId="{5BE1B35B-667D-4286-B391-8046D8172292}" type="pres">
      <dgm:prSet presAssocID="{1BF3808D-F382-4DFA-98E3-35CA7EB6B540}" presName="composite" presStyleCnt="0"/>
      <dgm:spPr/>
    </dgm:pt>
    <dgm:pt modelId="{9F2B9F0D-3E04-422C-9ECC-CC811041CD18}" type="pres">
      <dgm:prSet presAssocID="{1BF3808D-F382-4DFA-98E3-35CA7EB6B540}" presName="background" presStyleLbl="node0" presStyleIdx="2" presStyleCnt="3"/>
      <dgm:spPr/>
    </dgm:pt>
    <dgm:pt modelId="{4D4ED39A-33AF-44FE-9195-BB8156918986}" type="pres">
      <dgm:prSet presAssocID="{1BF3808D-F382-4DFA-98E3-35CA7EB6B540}" presName="text" presStyleLbl="fgAcc0" presStyleIdx="2" presStyleCnt="3">
        <dgm:presLayoutVars>
          <dgm:chPref val="3"/>
        </dgm:presLayoutVars>
      </dgm:prSet>
      <dgm:spPr/>
    </dgm:pt>
    <dgm:pt modelId="{7EFC8646-8F3C-4058-BFB3-201C8F2F13B7}" type="pres">
      <dgm:prSet presAssocID="{1BF3808D-F382-4DFA-98E3-35CA7EB6B540}" presName="hierChild2" presStyleCnt="0"/>
      <dgm:spPr/>
    </dgm:pt>
  </dgm:ptLst>
  <dgm:cxnLst>
    <dgm:cxn modelId="{8225876E-F239-40CB-95AD-1A237526B27E}" srcId="{3FE5A6A8-60C5-476A-9721-16530F4434CF}" destId="{1BF3808D-F382-4DFA-98E3-35CA7EB6B540}" srcOrd="2" destOrd="0" parTransId="{1C904FA8-2EEC-4F36-A629-4394F720D0DF}" sibTransId="{6958CE2E-56B3-4280-B520-99C26E0C68EF}"/>
    <dgm:cxn modelId="{59504E97-BAF1-461E-B20C-9EAFC7589C01}" type="presOf" srcId="{A4129E15-F64A-45D6-9A95-680720276CD1}" destId="{5AB52270-6CA0-46B3-AD7B-270AB1C01038}" srcOrd="0" destOrd="0" presId="urn:microsoft.com/office/officeart/2005/8/layout/hierarchy1"/>
    <dgm:cxn modelId="{E42E2B9E-1EF0-4E92-8156-A7412055F5D8}" srcId="{3FE5A6A8-60C5-476A-9721-16530F4434CF}" destId="{A4129E15-F64A-45D6-9A95-680720276CD1}" srcOrd="1" destOrd="0" parTransId="{512D333F-7950-4707-97E8-9480D5C42BB6}" sibTransId="{C998627F-05C4-43CF-93D8-228E7ED12765}"/>
    <dgm:cxn modelId="{389FF4BB-D2B8-4C9E-A6A3-3E4F99DCD4AE}" type="presOf" srcId="{39798171-D952-4C0C-9ADE-367F36CF8BC9}" destId="{65CC4088-A65E-47D1-9BDD-EC4D70235251}" srcOrd="0" destOrd="0" presId="urn:microsoft.com/office/officeart/2005/8/layout/hierarchy1"/>
    <dgm:cxn modelId="{5619ADE4-FEF9-4B2C-8AEF-23BE6D807B21}" srcId="{3FE5A6A8-60C5-476A-9721-16530F4434CF}" destId="{39798171-D952-4C0C-9ADE-367F36CF8BC9}" srcOrd="0" destOrd="0" parTransId="{CF8BF0D6-B846-4231-89E2-9E2089D10CCC}" sibTransId="{3B747872-D57A-48AE-B74B-E4485EE43A4B}"/>
    <dgm:cxn modelId="{C8878FF6-29B6-4136-A82B-80F847FC6255}" type="presOf" srcId="{1BF3808D-F382-4DFA-98E3-35CA7EB6B540}" destId="{4D4ED39A-33AF-44FE-9195-BB8156918986}" srcOrd="0" destOrd="0" presId="urn:microsoft.com/office/officeart/2005/8/layout/hierarchy1"/>
    <dgm:cxn modelId="{4B8CA6F7-8130-4F43-997D-09A2684A1F75}" type="presOf" srcId="{3FE5A6A8-60C5-476A-9721-16530F4434CF}" destId="{2BBFF380-D120-4A2B-9BB6-679396C29EFE}" srcOrd="0" destOrd="0" presId="urn:microsoft.com/office/officeart/2005/8/layout/hierarchy1"/>
    <dgm:cxn modelId="{4A879890-7AA0-4067-AAB0-DADEECD8669F}" type="presParOf" srcId="{2BBFF380-D120-4A2B-9BB6-679396C29EFE}" destId="{CC293213-CF36-4F4E-A8EA-2C59A2F6596A}" srcOrd="0" destOrd="0" presId="urn:microsoft.com/office/officeart/2005/8/layout/hierarchy1"/>
    <dgm:cxn modelId="{619FFB17-4B40-4D3C-9A7E-0604012B6544}" type="presParOf" srcId="{CC293213-CF36-4F4E-A8EA-2C59A2F6596A}" destId="{EFD15457-9224-486A-8430-49F979F805D3}" srcOrd="0" destOrd="0" presId="urn:microsoft.com/office/officeart/2005/8/layout/hierarchy1"/>
    <dgm:cxn modelId="{61E75F29-B3F1-4C39-BA3C-436D11E5C0AE}" type="presParOf" srcId="{EFD15457-9224-486A-8430-49F979F805D3}" destId="{67BB7D20-009B-41CC-879C-48BC62BAA5ED}" srcOrd="0" destOrd="0" presId="urn:microsoft.com/office/officeart/2005/8/layout/hierarchy1"/>
    <dgm:cxn modelId="{E59AB945-DA63-401A-AEB2-44D812E87572}" type="presParOf" srcId="{EFD15457-9224-486A-8430-49F979F805D3}" destId="{65CC4088-A65E-47D1-9BDD-EC4D70235251}" srcOrd="1" destOrd="0" presId="urn:microsoft.com/office/officeart/2005/8/layout/hierarchy1"/>
    <dgm:cxn modelId="{3600AF29-03F1-400A-9CBE-D66FFB3617D2}" type="presParOf" srcId="{CC293213-CF36-4F4E-A8EA-2C59A2F6596A}" destId="{1E76F3CF-16E7-4792-BC20-4DA32F19CF03}" srcOrd="1" destOrd="0" presId="urn:microsoft.com/office/officeart/2005/8/layout/hierarchy1"/>
    <dgm:cxn modelId="{59B17FE6-D976-47D8-A766-5E0E85AACD2F}" type="presParOf" srcId="{2BBFF380-D120-4A2B-9BB6-679396C29EFE}" destId="{E655ABD0-8042-452E-A28C-14F8B15045D0}" srcOrd="1" destOrd="0" presId="urn:microsoft.com/office/officeart/2005/8/layout/hierarchy1"/>
    <dgm:cxn modelId="{C48D4A30-65B0-4613-B294-63D428B6508D}" type="presParOf" srcId="{E655ABD0-8042-452E-A28C-14F8B15045D0}" destId="{0FF665BE-2704-4E01-96EE-3714D81EDECB}" srcOrd="0" destOrd="0" presId="urn:microsoft.com/office/officeart/2005/8/layout/hierarchy1"/>
    <dgm:cxn modelId="{A8F93B85-24AC-4ADB-BDA4-EB5C8BA36D10}" type="presParOf" srcId="{0FF665BE-2704-4E01-96EE-3714D81EDECB}" destId="{C26F6F4F-23F0-4D52-98D2-BC011CF178FE}" srcOrd="0" destOrd="0" presId="urn:microsoft.com/office/officeart/2005/8/layout/hierarchy1"/>
    <dgm:cxn modelId="{0BCA5951-C291-43BC-A1A1-009115F39A56}" type="presParOf" srcId="{0FF665BE-2704-4E01-96EE-3714D81EDECB}" destId="{5AB52270-6CA0-46B3-AD7B-270AB1C01038}" srcOrd="1" destOrd="0" presId="urn:microsoft.com/office/officeart/2005/8/layout/hierarchy1"/>
    <dgm:cxn modelId="{240A1CB1-9EB8-4419-A49F-4C353D51C713}" type="presParOf" srcId="{E655ABD0-8042-452E-A28C-14F8B15045D0}" destId="{DA102442-AA99-4507-A0C8-5AAD551F4427}" srcOrd="1" destOrd="0" presId="urn:microsoft.com/office/officeart/2005/8/layout/hierarchy1"/>
    <dgm:cxn modelId="{B92B2F2C-05B0-44BC-B652-83AFCE8BF52C}" type="presParOf" srcId="{2BBFF380-D120-4A2B-9BB6-679396C29EFE}" destId="{4734F42C-ECB6-4FAA-9AC3-90C9332FEDA9}" srcOrd="2" destOrd="0" presId="urn:microsoft.com/office/officeart/2005/8/layout/hierarchy1"/>
    <dgm:cxn modelId="{5809EDA8-BAD8-4E6E-A626-A4D1D5B8C23D}" type="presParOf" srcId="{4734F42C-ECB6-4FAA-9AC3-90C9332FEDA9}" destId="{5BE1B35B-667D-4286-B391-8046D8172292}" srcOrd="0" destOrd="0" presId="urn:microsoft.com/office/officeart/2005/8/layout/hierarchy1"/>
    <dgm:cxn modelId="{98D9F52E-E133-48AE-9551-7EA79D699E3E}" type="presParOf" srcId="{5BE1B35B-667D-4286-B391-8046D8172292}" destId="{9F2B9F0D-3E04-422C-9ECC-CC811041CD18}" srcOrd="0" destOrd="0" presId="urn:microsoft.com/office/officeart/2005/8/layout/hierarchy1"/>
    <dgm:cxn modelId="{B818D1F1-2690-4BD3-BF64-15F31642C397}" type="presParOf" srcId="{5BE1B35B-667D-4286-B391-8046D8172292}" destId="{4D4ED39A-33AF-44FE-9195-BB8156918986}" srcOrd="1" destOrd="0" presId="urn:microsoft.com/office/officeart/2005/8/layout/hierarchy1"/>
    <dgm:cxn modelId="{4D612EC0-ADE7-447A-95BF-18D3F649CD9D}" type="presParOf" srcId="{4734F42C-ECB6-4FAA-9AC3-90C9332FEDA9}" destId="{7EFC8646-8F3C-4058-BFB3-201C8F2F13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C57166-FAE4-41BF-A21A-7D6D3197446D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C999F1B-97DA-43F4-B8C0-7F014AB35015}">
      <dgm:prSet/>
      <dgm:spPr/>
      <dgm:t>
        <a:bodyPr/>
        <a:lstStyle/>
        <a:p>
          <a:r>
            <a:rPr lang="en-US"/>
            <a:t>Having metrics allows for better identification of errors</a:t>
          </a:r>
        </a:p>
      </dgm:t>
    </dgm:pt>
    <dgm:pt modelId="{6850589E-335B-46EF-8910-A1C6D78F740B}" type="parTrans" cxnId="{FE6E487F-38E6-4017-9304-AF06092D0958}">
      <dgm:prSet/>
      <dgm:spPr/>
      <dgm:t>
        <a:bodyPr/>
        <a:lstStyle/>
        <a:p>
          <a:endParaRPr lang="en-US"/>
        </a:p>
      </dgm:t>
    </dgm:pt>
    <dgm:pt modelId="{5019BE68-3B56-4D68-BB1B-B5B461688ECC}" type="sibTrans" cxnId="{FE6E487F-38E6-4017-9304-AF06092D0958}">
      <dgm:prSet/>
      <dgm:spPr/>
      <dgm:t>
        <a:bodyPr/>
        <a:lstStyle/>
        <a:p>
          <a:endParaRPr lang="en-US"/>
        </a:p>
      </dgm:t>
    </dgm:pt>
    <dgm:pt modelId="{13747100-1ECF-4757-A1AF-10F4069ECBCE}">
      <dgm:prSet/>
      <dgm:spPr/>
      <dgm:t>
        <a:bodyPr/>
        <a:lstStyle/>
        <a:p>
          <a:r>
            <a:rPr lang="en-US"/>
            <a:t>Better alert information</a:t>
          </a:r>
        </a:p>
      </dgm:t>
    </dgm:pt>
    <dgm:pt modelId="{1AAD3BD3-18C2-4898-8E0B-9A8AFF4CCCCC}" type="parTrans" cxnId="{E5858520-0F04-4C22-AB81-F61585907F84}">
      <dgm:prSet/>
      <dgm:spPr/>
      <dgm:t>
        <a:bodyPr/>
        <a:lstStyle/>
        <a:p>
          <a:endParaRPr lang="en-US"/>
        </a:p>
      </dgm:t>
    </dgm:pt>
    <dgm:pt modelId="{14BBAA18-8EEF-472E-B79A-C39623AC792C}" type="sibTrans" cxnId="{E5858520-0F04-4C22-AB81-F61585907F84}">
      <dgm:prSet/>
      <dgm:spPr/>
      <dgm:t>
        <a:bodyPr/>
        <a:lstStyle/>
        <a:p>
          <a:endParaRPr lang="en-US"/>
        </a:p>
      </dgm:t>
    </dgm:pt>
    <dgm:pt modelId="{4F700DF9-1135-4D14-B86F-5BD39669DE8C}">
      <dgm:prSet/>
      <dgm:spPr/>
      <dgm:t>
        <a:bodyPr/>
        <a:lstStyle/>
        <a:p>
          <a:r>
            <a:rPr lang="en-US"/>
            <a:t>Easier to address alert issue</a:t>
          </a:r>
        </a:p>
      </dgm:t>
    </dgm:pt>
    <dgm:pt modelId="{53F92401-E810-4B78-BFF8-6D08C410A477}" type="parTrans" cxnId="{C97D555C-169D-41AF-8AB7-EF3A67CC2C0A}">
      <dgm:prSet/>
      <dgm:spPr/>
      <dgm:t>
        <a:bodyPr/>
        <a:lstStyle/>
        <a:p>
          <a:endParaRPr lang="en-US"/>
        </a:p>
      </dgm:t>
    </dgm:pt>
    <dgm:pt modelId="{0289B115-E47B-4FE2-B438-892172A4F0CF}" type="sibTrans" cxnId="{C97D555C-169D-41AF-8AB7-EF3A67CC2C0A}">
      <dgm:prSet/>
      <dgm:spPr/>
      <dgm:t>
        <a:bodyPr/>
        <a:lstStyle/>
        <a:p>
          <a:endParaRPr lang="en-US"/>
        </a:p>
      </dgm:t>
    </dgm:pt>
    <dgm:pt modelId="{B4A0A65B-6ABA-4BD7-A278-1F977E644F24}" type="pres">
      <dgm:prSet presAssocID="{3EC57166-FAE4-41BF-A21A-7D6D319744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3A4927-C58E-4A38-9633-A19FDD248CB7}" type="pres">
      <dgm:prSet presAssocID="{4C999F1B-97DA-43F4-B8C0-7F014AB35015}" presName="hierRoot1" presStyleCnt="0"/>
      <dgm:spPr/>
    </dgm:pt>
    <dgm:pt modelId="{88300663-8716-4720-B3E0-9A428ED7AEFD}" type="pres">
      <dgm:prSet presAssocID="{4C999F1B-97DA-43F4-B8C0-7F014AB35015}" presName="composite" presStyleCnt="0"/>
      <dgm:spPr/>
    </dgm:pt>
    <dgm:pt modelId="{3ADB8F09-ACF7-464E-916A-06051BCDD7A9}" type="pres">
      <dgm:prSet presAssocID="{4C999F1B-97DA-43F4-B8C0-7F014AB35015}" presName="background" presStyleLbl="node0" presStyleIdx="0" presStyleCnt="3"/>
      <dgm:spPr/>
    </dgm:pt>
    <dgm:pt modelId="{34239E3D-840E-465B-BD5E-0A4D4C4EED50}" type="pres">
      <dgm:prSet presAssocID="{4C999F1B-97DA-43F4-B8C0-7F014AB35015}" presName="text" presStyleLbl="fgAcc0" presStyleIdx="0" presStyleCnt="3">
        <dgm:presLayoutVars>
          <dgm:chPref val="3"/>
        </dgm:presLayoutVars>
      </dgm:prSet>
      <dgm:spPr/>
    </dgm:pt>
    <dgm:pt modelId="{87B19A15-66BC-4EF6-B321-AE5B2D4E2EAE}" type="pres">
      <dgm:prSet presAssocID="{4C999F1B-97DA-43F4-B8C0-7F014AB35015}" presName="hierChild2" presStyleCnt="0"/>
      <dgm:spPr/>
    </dgm:pt>
    <dgm:pt modelId="{8F80243B-67DE-4913-9251-E4280166E6C6}" type="pres">
      <dgm:prSet presAssocID="{13747100-1ECF-4757-A1AF-10F4069ECBCE}" presName="hierRoot1" presStyleCnt="0"/>
      <dgm:spPr/>
    </dgm:pt>
    <dgm:pt modelId="{F8C6D0C1-B1DD-4960-8619-79C928BDAF70}" type="pres">
      <dgm:prSet presAssocID="{13747100-1ECF-4757-A1AF-10F4069ECBCE}" presName="composite" presStyleCnt="0"/>
      <dgm:spPr/>
    </dgm:pt>
    <dgm:pt modelId="{9DD5260F-360D-4A8E-A6F6-A2A02D78FB4F}" type="pres">
      <dgm:prSet presAssocID="{13747100-1ECF-4757-A1AF-10F4069ECBCE}" presName="background" presStyleLbl="node0" presStyleIdx="1" presStyleCnt="3"/>
      <dgm:spPr/>
    </dgm:pt>
    <dgm:pt modelId="{E3EFD2C0-7B78-4E8B-BA05-1772BB9A1CC6}" type="pres">
      <dgm:prSet presAssocID="{13747100-1ECF-4757-A1AF-10F4069ECBCE}" presName="text" presStyleLbl="fgAcc0" presStyleIdx="1" presStyleCnt="3">
        <dgm:presLayoutVars>
          <dgm:chPref val="3"/>
        </dgm:presLayoutVars>
      </dgm:prSet>
      <dgm:spPr/>
    </dgm:pt>
    <dgm:pt modelId="{951B3C57-21FF-40BA-BFB0-61449E175628}" type="pres">
      <dgm:prSet presAssocID="{13747100-1ECF-4757-A1AF-10F4069ECBCE}" presName="hierChild2" presStyleCnt="0"/>
      <dgm:spPr/>
    </dgm:pt>
    <dgm:pt modelId="{4680BC78-569D-44B1-A761-2251CCE863DD}" type="pres">
      <dgm:prSet presAssocID="{4F700DF9-1135-4D14-B86F-5BD39669DE8C}" presName="hierRoot1" presStyleCnt="0"/>
      <dgm:spPr/>
    </dgm:pt>
    <dgm:pt modelId="{F0B68137-0B57-4E98-9358-FE826CE57233}" type="pres">
      <dgm:prSet presAssocID="{4F700DF9-1135-4D14-B86F-5BD39669DE8C}" presName="composite" presStyleCnt="0"/>
      <dgm:spPr/>
    </dgm:pt>
    <dgm:pt modelId="{19D8201C-FC8C-42E7-9793-823EFC557B6E}" type="pres">
      <dgm:prSet presAssocID="{4F700DF9-1135-4D14-B86F-5BD39669DE8C}" presName="background" presStyleLbl="node0" presStyleIdx="2" presStyleCnt="3"/>
      <dgm:spPr/>
    </dgm:pt>
    <dgm:pt modelId="{9CDCD73C-A174-48D5-87F5-1BD9C8F9C0C5}" type="pres">
      <dgm:prSet presAssocID="{4F700DF9-1135-4D14-B86F-5BD39669DE8C}" presName="text" presStyleLbl="fgAcc0" presStyleIdx="2" presStyleCnt="3">
        <dgm:presLayoutVars>
          <dgm:chPref val="3"/>
        </dgm:presLayoutVars>
      </dgm:prSet>
      <dgm:spPr/>
    </dgm:pt>
    <dgm:pt modelId="{3ED1816D-896E-45A5-A5D4-166404571BA9}" type="pres">
      <dgm:prSet presAssocID="{4F700DF9-1135-4D14-B86F-5BD39669DE8C}" presName="hierChild2" presStyleCnt="0"/>
      <dgm:spPr/>
    </dgm:pt>
  </dgm:ptLst>
  <dgm:cxnLst>
    <dgm:cxn modelId="{E5858520-0F04-4C22-AB81-F61585907F84}" srcId="{3EC57166-FAE4-41BF-A21A-7D6D3197446D}" destId="{13747100-1ECF-4757-A1AF-10F4069ECBCE}" srcOrd="1" destOrd="0" parTransId="{1AAD3BD3-18C2-4898-8E0B-9A8AFF4CCCCC}" sibTransId="{14BBAA18-8EEF-472E-B79A-C39623AC792C}"/>
    <dgm:cxn modelId="{476D7D38-7A39-4124-8681-41B082B5E571}" type="presOf" srcId="{3EC57166-FAE4-41BF-A21A-7D6D3197446D}" destId="{B4A0A65B-6ABA-4BD7-A278-1F977E644F24}" srcOrd="0" destOrd="0" presId="urn:microsoft.com/office/officeart/2005/8/layout/hierarchy1"/>
    <dgm:cxn modelId="{C97D555C-169D-41AF-8AB7-EF3A67CC2C0A}" srcId="{3EC57166-FAE4-41BF-A21A-7D6D3197446D}" destId="{4F700DF9-1135-4D14-B86F-5BD39669DE8C}" srcOrd="2" destOrd="0" parTransId="{53F92401-E810-4B78-BFF8-6D08C410A477}" sibTransId="{0289B115-E47B-4FE2-B438-892172A4F0CF}"/>
    <dgm:cxn modelId="{7F2CF44A-7EDD-42D1-B462-6CC22BEDB24C}" type="presOf" srcId="{4F700DF9-1135-4D14-B86F-5BD39669DE8C}" destId="{9CDCD73C-A174-48D5-87F5-1BD9C8F9C0C5}" srcOrd="0" destOrd="0" presId="urn:microsoft.com/office/officeart/2005/8/layout/hierarchy1"/>
    <dgm:cxn modelId="{FE6E487F-38E6-4017-9304-AF06092D0958}" srcId="{3EC57166-FAE4-41BF-A21A-7D6D3197446D}" destId="{4C999F1B-97DA-43F4-B8C0-7F014AB35015}" srcOrd="0" destOrd="0" parTransId="{6850589E-335B-46EF-8910-A1C6D78F740B}" sibTransId="{5019BE68-3B56-4D68-BB1B-B5B461688ECC}"/>
    <dgm:cxn modelId="{6E91C6A9-E071-41E9-AE54-2AF223A4F3D4}" type="presOf" srcId="{13747100-1ECF-4757-A1AF-10F4069ECBCE}" destId="{E3EFD2C0-7B78-4E8B-BA05-1772BB9A1CC6}" srcOrd="0" destOrd="0" presId="urn:microsoft.com/office/officeart/2005/8/layout/hierarchy1"/>
    <dgm:cxn modelId="{040FABC7-4EB0-42D9-8000-75AF08C0E348}" type="presOf" srcId="{4C999F1B-97DA-43F4-B8C0-7F014AB35015}" destId="{34239E3D-840E-465B-BD5E-0A4D4C4EED50}" srcOrd="0" destOrd="0" presId="urn:microsoft.com/office/officeart/2005/8/layout/hierarchy1"/>
    <dgm:cxn modelId="{BF516BED-5411-453A-A3D3-51F3D5FFB99E}" type="presParOf" srcId="{B4A0A65B-6ABA-4BD7-A278-1F977E644F24}" destId="{F13A4927-C58E-4A38-9633-A19FDD248CB7}" srcOrd="0" destOrd="0" presId="urn:microsoft.com/office/officeart/2005/8/layout/hierarchy1"/>
    <dgm:cxn modelId="{978AE03C-AB28-4A9A-8D89-A02F5DCC4D04}" type="presParOf" srcId="{F13A4927-C58E-4A38-9633-A19FDD248CB7}" destId="{88300663-8716-4720-B3E0-9A428ED7AEFD}" srcOrd="0" destOrd="0" presId="urn:microsoft.com/office/officeart/2005/8/layout/hierarchy1"/>
    <dgm:cxn modelId="{60AEF100-3430-4180-B622-C87576390304}" type="presParOf" srcId="{88300663-8716-4720-B3E0-9A428ED7AEFD}" destId="{3ADB8F09-ACF7-464E-916A-06051BCDD7A9}" srcOrd="0" destOrd="0" presId="urn:microsoft.com/office/officeart/2005/8/layout/hierarchy1"/>
    <dgm:cxn modelId="{3A3837A6-9C43-4EE9-B6A7-B820716837BC}" type="presParOf" srcId="{88300663-8716-4720-B3E0-9A428ED7AEFD}" destId="{34239E3D-840E-465B-BD5E-0A4D4C4EED50}" srcOrd="1" destOrd="0" presId="urn:microsoft.com/office/officeart/2005/8/layout/hierarchy1"/>
    <dgm:cxn modelId="{C3A51406-5FF5-4520-A4E4-B4A1B3DAE081}" type="presParOf" srcId="{F13A4927-C58E-4A38-9633-A19FDD248CB7}" destId="{87B19A15-66BC-4EF6-B321-AE5B2D4E2EAE}" srcOrd="1" destOrd="0" presId="urn:microsoft.com/office/officeart/2005/8/layout/hierarchy1"/>
    <dgm:cxn modelId="{9CF06B5D-45AF-4A60-A8B0-D0E1385FD348}" type="presParOf" srcId="{B4A0A65B-6ABA-4BD7-A278-1F977E644F24}" destId="{8F80243B-67DE-4913-9251-E4280166E6C6}" srcOrd="1" destOrd="0" presId="urn:microsoft.com/office/officeart/2005/8/layout/hierarchy1"/>
    <dgm:cxn modelId="{3040FA1E-1150-425F-BD34-9E97BBB57094}" type="presParOf" srcId="{8F80243B-67DE-4913-9251-E4280166E6C6}" destId="{F8C6D0C1-B1DD-4960-8619-79C928BDAF70}" srcOrd="0" destOrd="0" presId="urn:microsoft.com/office/officeart/2005/8/layout/hierarchy1"/>
    <dgm:cxn modelId="{95B81527-5B40-4B02-959F-4E212A95213A}" type="presParOf" srcId="{F8C6D0C1-B1DD-4960-8619-79C928BDAF70}" destId="{9DD5260F-360D-4A8E-A6F6-A2A02D78FB4F}" srcOrd="0" destOrd="0" presId="urn:microsoft.com/office/officeart/2005/8/layout/hierarchy1"/>
    <dgm:cxn modelId="{5C119489-3241-4134-9B1E-5D6159C9261A}" type="presParOf" srcId="{F8C6D0C1-B1DD-4960-8619-79C928BDAF70}" destId="{E3EFD2C0-7B78-4E8B-BA05-1772BB9A1CC6}" srcOrd="1" destOrd="0" presId="urn:microsoft.com/office/officeart/2005/8/layout/hierarchy1"/>
    <dgm:cxn modelId="{176EAFD0-58DF-4A21-A133-20C413148C90}" type="presParOf" srcId="{8F80243B-67DE-4913-9251-E4280166E6C6}" destId="{951B3C57-21FF-40BA-BFB0-61449E175628}" srcOrd="1" destOrd="0" presId="urn:microsoft.com/office/officeart/2005/8/layout/hierarchy1"/>
    <dgm:cxn modelId="{B963198B-06A5-4FC0-88D9-AE458CD3EE9E}" type="presParOf" srcId="{B4A0A65B-6ABA-4BD7-A278-1F977E644F24}" destId="{4680BC78-569D-44B1-A761-2251CCE863DD}" srcOrd="2" destOrd="0" presId="urn:microsoft.com/office/officeart/2005/8/layout/hierarchy1"/>
    <dgm:cxn modelId="{1BA11E25-7A20-48BE-A68C-9946A5568EEB}" type="presParOf" srcId="{4680BC78-569D-44B1-A761-2251CCE863DD}" destId="{F0B68137-0B57-4E98-9358-FE826CE57233}" srcOrd="0" destOrd="0" presId="urn:microsoft.com/office/officeart/2005/8/layout/hierarchy1"/>
    <dgm:cxn modelId="{39ED794F-7C20-4964-81D6-1201D4BC98F5}" type="presParOf" srcId="{F0B68137-0B57-4E98-9358-FE826CE57233}" destId="{19D8201C-FC8C-42E7-9793-823EFC557B6E}" srcOrd="0" destOrd="0" presId="urn:microsoft.com/office/officeart/2005/8/layout/hierarchy1"/>
    <dgm:cxn modelId="{BA89D876-DA86-4F35-BC98-813BC9C88687}" type="presParOf" srcId="{F0B68137-0B57-4E98-9358-FE826CE57233}" destId="{9CDCD73C-A174-48D5-87F5-1BD9C8F9C0C5}" srcOrd="1" destOrd="0" presId="urn:microsoft.com/office/officeart/2005/8/layout/hierarchy1"/>
    <dgm:cxn modelId="{DE980385-4697-47D1-B728-C5B1C0B5A137}" type="presParOf" srcId="{4680BC78-569D-44B1-A761-2251CCE863DD}" destId="{3ED1816D-896E-45A5-A5D4-166404571BA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F2B9C-0B5B-4424-B55E-4AEFA0A60C06}">
      <dsp:nvSpPr>
        <dsp:cNvPr id="0" name=""/>
        <dsp:cNvSpPr/>
      </dsp:nvSpPr>
      <dsp:spPr>
        <a:xfrm>
          <a:off x="0" y="421497"/>
          <a:ext cx="6666833" cy="2423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62356" rIns="517420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Employee satisfaction if implemented correctly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Improved service reliability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Improved customer satisfaction</a:t>
          </a:r>
        </a:p>
      </dsp:txBody>
      <dsp:txXfrm>
        <a:off x="0" y="421497"/>
        <a:ext cx="6666833" cy="2423925"/>
      </dsp:txXfrm>
    </dsp:sp>
    <dsp:sp modelId="{0376054E-4715-4458-9F95-246813700A4A}">
      <dsp:nvSpPr>
        <dsp:cNvPr id="0" name=""/>
        <dsp:cNvSpPr/>
      </dsp:nvSpPr>
      <dsp:spPr>
        <a:xfrm>
          <a:off x="333341" y="22977"/>
          <a:ext cx="4666783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Pros</a:t>
          </a:r>
        </a:p>
      </dsp:txBody>
      <dsp:txXfrm>
        <a:off x="372249" y="61885"/>
        <a:ext cx="4588967" cy="719224"/>
      </dsp:txXfrm>
    </dsp:sp>
    <dsp:sp modelId="{1BF5E5C2-6D40-44C2-8FD7-65872BE279E0}">
      <dsp:nvSpPr>
        <dsp:cNvPr id="0" name=""/>
        <dsp:cNvSpPr/>
      </dsp:nvSpPr>
      <dsp:spPr>
        <a:xfrm>
          <a:off x="0" y="3389742"/>
          <a:ext cx="6666833" cy="204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62356" rIns="517420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Potential for higher employee stress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Potential for drained employees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Loss of talent if poorly implemented</a:t>
          </a:r>
        </a:p>
      </dsp:txBody>
      <dsp:txXfrm>
        <a:off x="0" y="3389742"/>
        <a:ext cx="6666833" cy="2041200"/>
      </dsp:txXfrm>
    </dsp:sp>
    <dsp:sp modelId="{CD38F249-D4E7-448B-80B7-308545A8043F}">
      <dsp:nvSpPr>
        <dsp:cNvPr id="0" name=""/>
        <dsp:cNvSpPr/>
      </dsp:nvSpPr>
      <dsp:spPr>
        <a:xfrm>
          <a:off x="333341" y="2991222"/>
          <a:ext cx="4666783" cy="79704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Cons</a:t>
          </a:r>
        </a:p>
      </dsp:txBody>
      <dsp:txXfrm>
        <a:off x="372249" y="3030130"/>
        <a:ext cx="4588967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AD518-5739-4926-86AD-E9AA03EE810E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D283C2-A151-47E1-9AF1-CCFD44D9D781}">
      <dsp:nvSpPr>
        <dsp:cNvPr id="0" name=""/>
        <dsp:cNvSpPr/>
      </dsp:nvSpPr>
      <dsp:spPr>
        <a:xfrm>
          <a:off x="0" y="665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Implementation of DevOps practices</a:t>
          </a:r>
        </a:p>
      </dsp:txBody>
      <dsp:txXfrm>
        <a:off x="0" y="665"/>
        <a:ext cx="6666833" cy="1090517"/>
      </dsp:txXfrm>
    </dsp:sp>
    <dsp:sp modelId="{4061F735-0EA8-4401-9880-48B384BA113E}">
      <dsp:nvSpPr>
        <dsp:cNvPr id="0" name=""/>
        <dsp:cNvSpPr/>
      </dsp:nvSpPr>
      <dsp:spPr>
        <a:xfrm>
          <a:off x="0" y="1091183"/>
          <a:ext cx="666683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882AFD-870F-430E-88FC-6CD809BB35D7}">
      <dsp:nvSpPr>
        <dsp:cNvPr id="0" name=""/>
        <dsp:cNvSpPr/>
      </dsp:nvSpPr>
      <dsp:spPr>
        <a:xfrm>
          <a:off x="0" y="1091183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Increase Collaboration by Utilizing Monitoring Apps</a:t>
          </a:r>
        </a:p>
      </dsp:txBody>
      <dsp:txXfrm>
        <a:off x="0" y="1091183"/>
        <a:ext cx="6666833" cy="1090517"/>
      </dsp:txXfrm>
    </dsp:sp>
    <dsp:sp modelId="{9F7E6363-FFB9-41E6-B2F5-78EB637BFD6D}">
      <dsp:nvSpPr>
        <dsp:cNvPr id="0" name=""/>
        <dsp:cNvSpPr/>
      </dsp:nvSpPr>
      <dsp:spPr>
        <a:xfrm>
          <a:off x="0" y="2181701"/>
          <a:ext cx="6666833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0CB0E9-2080-474D-BD74-AF0E7F4B337F}">
      <dsp:nvSpPr>
        <dsp:cNvPr id="0" name=""/>
        <dsp:cNvSpPr/>
      </dsp:nvSpPr>
      <dsp:spPr>
        <a:xfrm>
          <a:off x="0" y="2181701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Automate menial on-call tasks</a:t>
          </a:r>
        </a:p>
      </dsp:txBody>
      <dsp:txXfrm>
        <a:off x="0" y="2181701"/>
        <a:ext cx="6666833" cy="1090517"/>
      </dsp:txXfrm>
    </dsp:sp>
    <dsp:sp modelId="{64E4392F-056B-4BA9-A603-A095E2E0A666}">
      <dsp:nvSpPr>
        <dsp:cNvPr id="0" name=""/>
        <dsp:cNvSpPr/>
      </dsp:nvSpPr>
      <dsp:spPr>
        <a:xfrm>
          <a:off x="0" y="3272218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0D2DBC-93BA-4FB5-988E-1F38B750D906}">
      <dsp:nvSpPr>
        <dsp:cNvPr id="0" name=""/>
        <dsp:cNvSpPr/>
      </dsp:nvSpPr>
      <dsp:spPr>
        <a:xfrm>
          <a:off x="0" y="3272218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Set up escalation policies</a:t>
          </a:r>
        </a:p>
      </dsp:txBody>
      <dsp:txXfrm>
        <a:off x="0" y="3272218"/>
        <a:ext cx="6666833" cy="1090517"/>
      </dsp:txXfrm>
    </dsp:sp>
    <dsp:sp modelId="{C894179B-8B54-4282-ABA7-F0E2AF76346E}">
      <dsp:nvSpPr>
        <dsp:cNvPr id="0" name=""/>
        <dsp:cNvSpPr/>
      </dsp:nvSpPr>
      <dsp:spPr>
        <a:xfrm>
          <a:off x="0" y="4362736"/>
          <a:ext cx="6666833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92EA5F-2128-4BB5-9298-F0436DA27799}">
      <dsp:nvSpPr>
        <dsp:cNvPr id="0" name=""/>
        <dsp:cNvSpPr/>
      </dsp:nvSpPr>
      <dsp:spPr>
        <a:xfrm>
          <a:off x="0" y="4362736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Monitor on-call performance metrics</a:t>
          </a:r>
        </a:p>
      </dsp:txBody>
      <dsp:txXfrm>
        <a:off x="0" y="4362736"/>
        <a:ext cx="6666833" cy="10905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19298-F440-4B58-92E4-E5B3E9C56E1C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664A4-2328-4C5F-9548-4B8842C89A49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B6EEE-0561-4BC6-A80D-4E7936AC9EEB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DevOps practices help dictate who an alert should go to</a:t>
          </a:r>
        </a:p>
      </dsp:txBody>
      <dsp:txXfrm>
        <a:off x="93445" y="3018902"/>
        <a:ext cx="3206250" cy="720000"/>
      </dsp:txXfrm>
    </dsp:sp>
    <dsp:sp modelId="{BB51F364-597C-4596-82E6-2F75183A4F1B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3A8BE-BC51-42C2-9468-3E21387A2382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8EE85-160F-4C3D-BE9F-541F41A6A7D4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Better communication between teams about the alerts</a:t>
          </a:r>
        </a:p>
      </dsp:txBody>
      <dsp:txXfrm>
        <a:off x="3860789" y="3018902"/>
        <a:ext cx="3206250" cy="720000"/>
      </dsp:txXfrm>
    </dsp:sp>
    <dsp:sp modelId="{17787A25-9607-480C-9F95-D944442893BB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D0E54-28FE-4754-9745-F97F5DB2B86F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56529-E0E5-4FEF-AF76-D42A588ACDFE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More accountability</a:t>
          </a:r>
        </a:p>
      </dsp:txBody>
      <dsp:txXfrm>
        <a:off x="7628133" y="3018902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A6A25-0172-4872-8B6B-579B85D5DF81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2D356-3430-420D-BAF4-C05E6467AEA0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Less clashing between teams</a:t>
          </a:r>
        </a:p>
      </dsp:txBody>
      <dsp:txXfrm>
        <a:off x="398656" y="1088253"/>
        <a:ext cx="2959127" cy="1837317"/>
      </dsp:txXfrm>
    </dsp:sp>
    <dsp:sp modelId="{F7D0BA5E-F43E-4130-8291-9D1DF75F3364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34546-C8E4-4A87-8CF6-F4EB4F050392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Teams have the tools they need to respond to an alert</a:t>
          </a:r>
        </a:p>
      </dsp:txBody>
      <dsp:txXfrm>
        <a:off x="4155097" y="1088253"/>
        <a:ext cx="2959127" cy="1837317"/>
      </dsp:txXfrm>
    </dsp:sp>
    <dsp:sp modelId="{C25F1B0D-B57E-4743-88BF-7EFDA881FA71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6B9C5-36CD-47C9-9491-606183875A50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Live responses between teams leads to better collaboration</a:t>
          </a:r>
        </a:p>
      </dsp:txBody>
      <dsp:txXfrm>
        <a:off x="7911539" y="1088253"/>
        <a:ext cx="2959127" cy="18373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C8C3D-43AF-4830-955E-8DBF5DB7B338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AAD89-68A5-41BB-9170-E7BD8B19FF1C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Automatic notifications to engineers of customer issues</a:t>
          </a:r>
        </a:p>
      </dsp:txBody>
      <dsp:txXfrm>
        <a:off x="398656" y="1088253"/>
        <a:ext cx="2959127" cy="1837317"/>
      </dsp:txXfrm>
    </dsp:sp>
    <dsp:sp modelId="{08E98F93-1B38-4962-8B78-7D5D83981E13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A7BB9-1088-4D51-B1D9-3C726CF8C159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Faster response time</a:t>
          </a:r>
        </a:p>
      </dsp:txBody>
      <dsp:txXfrm>
        <a:off x="4155097" y="1088253"/>
        <a:ext cx="2959127" cy="1837317"/>
      </dsp:txXfrm>
    </dsp:sp>
    <dsp:sp modelId="{A28F2EC8-E5C8-4D24-A603-9689D49DF3D6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DD50D-025D-4973-A3C2-7A95735DCBEA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Better customer service</a:t>
          </a:r>
        </a:p>
      </dsp:txBody>
      <dsp:txXfrm>
        <a:off x="7911539" y="1088253"/>
        <a:ext cx="2959127" cy="18373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B7D20-009B-41CC-879C-48BC62BAA5ED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C4088-A65E-47D1-9BDD-EC4D70235251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Chain of command for who is to be contacted</a:t>
          </a:r>
        </a:p>
      </dsp:txBody>
      <dsp:txXfrm>
        <a:off x="398656" y="1088253"/>
        <a:ext cx="2959127" cy="1837317"/>
      </dsp:txXfrm>
    </dsp:sp>
    <dsp:sp modelId="{C26F6F4F-23F0-4D52-98D2-BC011CF178FE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52270-6CA0-46B3-AD7B-270AB1C01038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What the contacted person needs to do about the issue</a:t>
          </a:r>
        </a:p>
      </dsp:txBody>
      <dsp:txXfrm>
        <a:off x="4155097" y="1088253"/>
        <a:ext cx="2959127" cy="1837317"/>
      </dsp:txXfrm>
    </dsp:sp>
    <dsp:sp modelId="{9F2B9F0D-3E04-422C-9ECC-CC811041CD18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ED39A-33AF-44FE-9195-BB8156918986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What processes are in place for the issue</a:t>
          </a:r>
        </a:p>
      </dsp:txBody>
      <dsp:txXfrm>
        <a:off x="7911539" y="1088253"/>
        <a:ext cx="2959127" cy="18373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B8F09-ACF7-464E-916A-06051BCDD7A9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39E3D-840E-465B-BD5E-0A4D4C4EED50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Having metrics allows for better identification of errors</a:t>
          </a:r>
        </a:p>
      </dsp:txBody>
      <dsp:txXfrm>
        <a:off x="398656" y="1088253"/>
        <a:ext cx="2959127" cy="1837317"/>
      </dsp:txXfrm>
    </dsp:sp>
    <dsp:sp modelId="{9DD5260F-360D-4A8E-A6F6-A2A02D78FB4F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FD2C0-7B78-4E8B-BA05-1772BB9A1CC6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Better alert information</a:t>
          </a:r>
        </a:p>
      </dsp:txBody>
      <dsp:txXfrm>
        <a:off x="4155097" y="1088253"/>
        <a:ext cx="2959127" cy="1837317"/>
      </dsp:txXfrm>
    </dsp:sp>
    <dsp:sp modelId="{19D8201C-FC8C-42E7-9793-823EFC557B6E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CD73C-A174-48D5-87F5-1BD9C8F9C0C5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Easier to address alert issue</a:t>
          </a:r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62F2-98DC-33C8-E93B-6CEE11BE9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2D886-5670-A984-FCBF-5BB2FF4C6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8C2C7-D9B7-21E6-11FC-E97EE5F1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1A0F-9C99-4AF0-844E-5ABE5C0A586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290E0-FD8D-97FE-4E6C-6C08E161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98749-BA2C-CDF2-1E61-3D39B19C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A1C2-FFAF-4CEF-AD4F-F4EDC6A2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5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3578-DD4C-E1FC-227A-64814D4F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1367B-55DF-EB17-B70F-D24DA2243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17F49-B924-67B0-B190-20DD959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1A0F-9C99-4AF0-844E-5ABE5C0A586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81C5B-8AC9-D0FC-9107-AA6E6B71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88BF7-CFBB-B418-9541-4895A6ED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A1C2-FFAF-4CEF-AD4F-F4EDC6A2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4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84C3A-2071-0959-55EC-37004AC3C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7CF53-344D-64AF-4F25-87ABA3B45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54F2E-D5E4-AF7A-5F4F-4BA5F9F7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1A0F-9C99-4AF0-844E-5ABE5C0A586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BFD23-35D5-8006-4D96-8F7834A6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7B608-C1B9-F88A-7E88-F50DF7BB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A1C2-FFAF-4CEF-AD4F-F4EDC6A2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3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B43D-C539-0F9C-A2DF-0EDC1E2E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6BC4-BFA6-7944-A273-B22BBED7F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E4468-8BD8-B923-09B7-4F5E77AE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1A0F-9C99-4AF0-844E-5ABE5C0A586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2BC93-3237-5403-D2C9-57D06313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43C9A-88FC-535E-0A3C-BFB52A27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A1C2-FFAF-4CEF-AD4F-F4EDC6A2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1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5C18-C76C-9692-6249-4FAEEA6F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60243-44C9-C09F-8A90-2B0328870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E6837-DBF1-9FAA-D0DD-8691F70C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1A0F-9C99-4AF0-844E-5ABE5C0A586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237A2-09F7-FA59-F31A-CC557E8F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91606-54B1-ACDA-96F4-07E60189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A1C2-FFAF-4CEF-AD4F-F4EDC6A2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9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B92C-6BDC-48E6-CF17-BDAE9E57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4ADBA-754A-1B56-1E69-588D346A1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66CFC-B545-90B8-BCEE-AF5636522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B431E-D5D0-8920-E5E6-7FF6461E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1A0F-9C99-4AF0-844E-5ABE5C0A586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D7010-A194-FD83-D1AC-E2A7B42E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9D990-5DBB-8660-A8B7-E7B15E80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A1C2-FFAF-4CEF-AD4F-F4EDC6A2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7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7D7C-2352-B716-91E6-1A4545194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5884A-1651-BBAC-1AAE-891E10BD7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A1477-8870-FCD7-7A41-E5B9CB1B3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1B60F-5128-D8E6-577F-75DEE612F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48BC2-8525-4EB3-912B-751330015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5C535-B2DB-2BEF-0D2D-F36E3332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1A0F-9C99-4AF0-844E-5ABE5C0A586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80B5A-E927-6238-2AAF-289C3C3C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836A2-CB02-DF60-28E7-9F261BD7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A1C2-FFAF-4CEF-AD4F-F4EDC6A2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8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8DC0-F897-D2DD-AF7F-D72B9D84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9FE50-E26B-20CA-466B-F46EB615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1A0F-9C99-4AF0-844E-5ABE5C0A586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F3BDC-B46E-9634-B1F2-68D43C51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CC7AE-2E72-EB05-5FB0-17912FA4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A1C2-FFAF-4CEF-AD4F-F4EDC6A2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8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431AD-FEFC-503D-A2E0-FE1DDFD5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1A0F-9C99-4AF0-844E-5ABE5C0A586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107D1-DF57-DAE7-ABD1-F1257130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959AA-05F2-3B2E-0B69-F77B1092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A1C2-FFAF-4CEF-AD4F-F4EDC6A2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0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5D24-ECD6-3B6E-C754-5168E3AE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DD875-2649-7384-1E78-62B1A8F48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F5478-1629-6B20-58D3-786D896BB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145CA-30D5-A74B-D20F-E1409D1B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1A0F-9C99-4AF0-844E-5ABE5C0A586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BCBDA-A59D-60B3-2424-00038331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BF62D-7B59-A574-4B4F-F91562FB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A1C2-FFAF-4CEF-AD4F-F4EDC6A2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270F-3D8B-8EF4-82F9-18E8E26B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A55C7-F1EC-F7FB-559E-C6A4181C8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7C52C-87A9-996D-F7BB-861A28BF6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545A1-E9A6-2994-417C-25C38C07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1A0F-9C99-4AF0-844E-5ABE5C0A586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50523-F33E-2F3F-B25D-D1B37210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D8183-257B-98B0-4846-4E1251F6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A1C2-FFAF-4CEF-AD4F-F4EDC6A2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A96C97-972F-32F0-6CBA-64F5F194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E2C12-E187-9145-C037-89801F5B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E66D0-32F9-E806-451C-A6D1F1F46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3A1A0F-9C99-4AF0-844E-5ABE5C0A586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3B4D8-F513-56A2-BB47-BFB0D7E2D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B5780-73F4-8074-A764-FB75808C7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33A1C2-FFAF-4CEF-AD4F-F4EDC6A2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4E3F9-3D57-1B19-D0BD-174938C3A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Assignment 7.2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Pager Rotation Duties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297F6-C5AE-9149-6776-2E3984E9A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Louis Capps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Bellevue University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CSD380 DevOps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Professor Darren Osier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7 July 2024</a:t>
            </a:r>
          </a:p>
        </p:txBody>
      </p:sp>
    </p:spTree>
    <p:extLst>
      <p:ext uri="{BB962C8B-B14F-4D97-AF65-F5344CB8AC3E}">
        <p14:creationId xmlns:p14="http://schemas.microsoft.com/office/powerpoint/2010/main" val="268460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D547C-5634-1F74-4F62-BE8FB985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E6F3-8C4A-59AC-9660-DA9A5CB5C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i="1">
                <a:effectLst/>
              </a:rPr>
              <a:t>Best practices for your team’s on-call rotations: Cortex</a:t>
            </a:r>
            <a:r>
              <a:rPr lang="en-US" sz="2000">
                <a:effectLst/>
              </a:rPr>
              <a:t>. RSS. (n.d.). https://www.cortex.io/post/best-practices-for-on-call-rotations </a:t>
            </a:r>
          </a:p>
          <a:p>
            <a:r>
              <a:rPr lang="en-US" sz="2000">
                <a:effectLst/>
              </a:rPr>
              <a:t>Yogesh. (2023, January 27). </a:t>
            </a:r>
            <a:r>
              <a:rPr lang="en-US" sz="2000" i="1">
                <a:effectLst/>
              </a:rPr>
              <a:t>Best practices for managing on-call rotation (in 2023)</a:t>
            </a:r>
            <a:r>
              <a:rPr lang="en-US" sz="2000">
                <a:effectLst/>
              </a:rPr>
              <a:t>. AlertOps. https://alertops.com/on-call-rotation/ 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9624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98A65-44B0-3BAA-0072-652D3DA3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are Pager Rotation Duties?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3DD6-C274-DF53-5098-989F20F44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On-call system for responding to critical events</a:t>
            </a:r>
          </a:p>
          <a:p>
            <a:pPr lvl="1"/>
            <a:r>
              <a:rPr lang="en-US" sz="2000"/>
              <a:t>Errors</a:t>
            </a:r>
          </a:p>
          <a:p>
            <a:pPr lvl="1"/>
            <a:r>
              <a:rPr lang="en-US" sz="2000"/>
              <a:t>Outages</a:t>
            </a:r>
          </a:p>
          <a:p>
            <a:pPr lvl="1"/>
            <a:r>
              <a:rPr lang="en-US" sz="2000"/>
              <a:t>Performance Issues</a:t>
            </a:r>
          </a:p>
          <a:p>
            <a:pPr lvl="1"/>
            <a:r>
              <a:rPr lang="en-US" sz="2000"/>
              <a:t>Security Breaches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7388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5F503-E1C4-FCC5-5BB7-B86BEC56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Pros and Cons of Pager Rotation Duties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24AAEC-711E-E7D7-D5FA-90B68ACBE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71174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508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F17EA-B6F0-B893-A0FD-2AC66BB26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Best Practices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CDE90B-411A-CDF8-5DC3-4FA3FF48DC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57878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552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FD307-7646-BF71-3F25-1F6F7A86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Implementation of DevOps practices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775EDD4A-202A-2098-2111-9030241D4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81052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366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4955E-0DD8-4B32-D783-38804C4C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Increase Collaboration by Utilizing Monitoring Apps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C7CB8C-6197-1A3C-624E-002B38396B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16789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222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281C1-82C8-E341-30DA-8E11C72F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Automate menial on-call tasks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AFB7F0-73EF-43B2-2F8A-B83DF736C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00375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747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3254B-EBCD-9B47-035B-AC918E97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Set up escalation policies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E42BB17-5524-F269-E1A3-721863B2C8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77411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55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9A665-9938-24B5-1E6B-78FD3290F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Monitor on-call performance metrics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BC2272-1CC3-B456-6B36-3217715EB3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1245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770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273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Assignment 7.2 Pager Rotation Duties</vt:lpstr>
      <vt:lpstr>What are Pager Rotation Duties?</vt:lpstr>
      <vt:lpstr>Pros and Cons of Pager Rotation Duties</vt:lpstr>
      <vt:lpstr>Best Practices</vt:lpstr>
      <vt:lpstr>Implementation of DevOps practices</vt:lpstr>
      <vt:lpstr>Increase Collaboration by Utilizing Monitoring Apps</vt:lpstr>
      <vt:lpstr>Automate menial on-call tasks</vt:lpstr>
      <vt:lpstr>Set up escalation policies</vt:lpstr>
      <vt:lpstr>Monitor on-call performance metrics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Capps</dc:creator>
  <cp:lastModifiedBy>Louis Capps</cp:lastModifiedBy>
  <cp:revision>1</cp:revision>
  <dcterms:created xsi:type="dcterms:W3CDTF">2024-07-06T18:19:06Z</dcterms:created>
  <dcterms:modified xsi:type="dcterms:W3CDTF">2024-07-07T17:01:49Z</dcterms:modified>
</cp:coreProperties>
</file>