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yan 💫" userId="93e5a09e738c24a3" providerId="LiveId" clId="{4206AF1B-AE09-4593-8493-CD84C4F11FFC}"/>
    <pc:docChg chg="addSld">
      <pc:chgData name="Ryan 💫" userId="93e5a09e738c24a3" providerId="LiveId" clId="{4206AF1B-AE09-4593-8493-CD84C4F11FFC}" dt="2021-07-28T12:39:59.042" v="0" actId="680"/>
      <pc:docMkLst>
        <pc:docMk/>
      </pc:docMkLst>
      <pc:sldChg chg="new">
        <pc:chgData name="Ryan 💫" userId="93e5a09e738c24a3" providerId="LiveId" clId="{4206AF1B-AE09-4593-8493-CD84C4F11FFC}" dt="2021-07-28T12:39:59.042" v="0" actId="680"/>
        <pc:sldMkLst>
          <pc:docMk/>
          <pc:sldMk cId="4214025369" sldId="256"/>
        </pc:sldMkLst>
      </pc:sldChg>
    </pc:docChg>
  </pc:docChgLst>
  <pc:docChgLst>
    <pc:chgData name="Ryan 💫" userId="93e5a09e738c24a3" providerId="LiveId" clId="{F582D236-8CBF-484F-BA3D-447FC9690B21}"/>
    <pc:docChg chg="custSel modSld">
      <pc:chgData name="Ryan 💫" userId="93e5a09e738c24a3" providerId="LiveId" clId="{F582D236-8CBF-484F-BA3D-447FC9690B21}" dt="2021-07-28T15:39:46.134" v="1" actId="478"/>
      <pc:docMkLst>
        <pc:docMk/>
      </pc:docMkLst>
      <pc:sldChg chg="delSp mod">
        <pc:chgData name="Ryan 💫" userId="93e5a09e738c24a3" providerId="LiveId" clId="{F582D236-8CBF-484F-BA3D-447FC9690B21}" dt="2021-07-28T15:39:46.134" v="1" actId="478"/>
        <pc:sldMkLst>
          <pc:docMk/>
          <pc:sldMk cId="4214025369" sldId="256"/>
        </pc:sldMkLst>
        <pc:spChg chg="del">
          <ac:chgData name="Ryan 💫" userId="93e5a09e738c24a3" providerId="LiveId" clId="{F582D236-8CBF-484F-BA3D-447FC9690B21}" dt="2021-07-28T15:39:45.208" v="0" actId="478"/>
          <ac:spMkLst>
            <pc:docMk/>
            <pc:sldMk cId="4214025369" sldId="256"/>
            <ac:spMk id="2" creationId="{79FB693C-9095-4946-9D7F-E2FE3BF38929}"/>
          </ac:spMkLst>
        </pc:spChg>
        <pc:spChg chg="del">
          <ac:chgData name="Ryan 💫" userId="93e5a09e738c24a3" providerId="LiveId" clId="{F582D236-8CBF-484F-BA3D-447FC9690B21}" dt="2021-07-28T15:39:46.134" v="1" actId="478"/>
          <ac:spMkLst>
            <pc:docMk/>
            <pc:sldMk cId="4214025369" sldId="256"/>
            <ac:spMk id="3" creationId="{8A2BF02B-C9A8-419E-9321-4A9A2225ABB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DD6CDD-474D-4982-9D0F-53346A5B14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74AADA9-9DEB-4CC0-A537-ADD5966CDD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37925E-00D1-45AE-8F2C-DD80EEDEE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9158B-A11E-4308-B782-180B7E5EECFA}" type="datetimeFigureOut">
              <a:rPr lang="fr-FR" smtClean="0"/>
              <a:t>28/07/2021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88A1D6-40F7-4FDE-A54B-112926E6E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0B6CB76-2367-4522-A966-E4DEB5486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559DF-E51A-486E-8933-10EABDBACD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1584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FB816F-324C-4730-8A90-A372289F4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EB2207A-C57B-4669-ADEF-01C3F06B60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80EE16-EE12-48FC-87BB-66DF6A378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9158B-A11E-4308-B782-180B7E5EECFA}" type="datetimeFigureOut">
              <a:rPr lang="fr-FR" smtClean="0"/>
              <a:t>28/07/2021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8B427A9-0F0F-4015-9552-EA1EAD81A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4D227A5-EB0B-4F6C-83C1-B3DC7B780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559DF-E51A-486E-8933-10EABDBACD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2897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C82EFA4-FFA2-463F-830E-9E6BE2BD35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B2963E3-1E40-4A2B-AB43-0FAA1A5F7A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AA6FE03-B00F-4ABE-B8B8-19F00116D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9158B-A11E-4308-B782-180B7E5EECFA}" type="datetimeFigureOut">
              <a:rPr lang="fr-FR" smtClean="0"/>
              <a:t>28/07/2021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24FA9AD-EBE5-439B-B54C-AD45193E7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4CD5701-B833-4E19-A24C-1CF8FD9FA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559DF-E51A-486E-8933-10EABDBACD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2733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D7265A-24CE-4B05-85A7-01E01FF29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02051B-1248-480E-93B6-65E268AED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9F2E1A7-BB10-4818-91EA-A08B4AD83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9158B-A11E-4308-B782-180B7E5EECFA}" type="datetimeFigureOut">
              <a:rPr lang="fr-FR" smtClean="0"/>
              <a:t>28/07/2021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B307CE1-26A1-4A1D-B39F-B02429DB1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3A08287-768A-4281-82BF-555F03513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559DF-E51A-486E-8933-10EABDBACD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5376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AD07F0-DE87-4778-8EB9-F02E648A6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796118F-24C9-44D5-94BB-4C327B25D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458DB6F-2A5F-473B-9CFD-507DFB46D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9158B-A11E-4308-B782-180B7E5EECFA}" type="datetimeFigureOut">
              <a:rPr lang="fr-FR" smtClean="0"/>
              <a:t>28/07/2021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9A7CB23-732C-4C0F-9796-1CD094EAE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BCB2917-1D52-4675-AD3B-5F4B1E4EC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559DF-E51A-486E-8933-10EABDBACD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9641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F6CE31-82CB-4A2C-8501-E2426CE4D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8087D1-3D53-4C5F-8399-917E962BA8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9200318-7A56-4FF0-B869-BD580F0861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8DA3D26-2016-40A4-8664-762835F7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9158B-A11E-4308-B782-180B7E5EECFA}" type="datetimeFigureOut">
              <a:rPr lang="fr-FR" smtClean="0"/>
              <a:t>28/07/2021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096FEA7-1BAB-4B1D-8368-1FBA7D27D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40C3F79-500A-486B-AF24-059B42908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559DF-E51A-486E-8933-10EABDBACD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1223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1C4283-568C-49BF-9621-E49191D5A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F88DC11-11B7-4C61-BD4B-D8E0475B0B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4F212A0-EC10-4E54-9700-A4D3134C15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E107882-7242-436C-9C62-7BCF509055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A511B4C-C0B4-4E02-82AB-58C6A97C9B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2134EDB-7029-4C11-8316-FED89AB9D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9158B-A11E-4308-B782-180B7E5EECFA}" type="datetimeFigureOut">
              <a:rPr lang="fr-FR" smtClean="0"/>
              <a:t>28/07/2021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0326A6A-553C-4681-902C-B0C975CC6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CD6D6B8-B7F9-4FAF-81FA-01FDACF26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559DF-E51A-486E-8933-10EABDBACD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5583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287097-05FC-4C0D-9A47-4F19DA62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749AFFC-7736-4D6D-BDFC-16092AB71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9158B-A11E-4308-B782-180B7E5EECFA}" type="datetimeFigureOut">
              <a:rPr lang="fr-FR" smtClean="0"/>
              <a:t>28/07/2021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E97E781-45F0-459B-BEBF-B4CD40B75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03B5536-9019-4A52-A554-B700496CC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559DF-E51A-486E-8933-10EABDBACD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3352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3FA8151-DDB1-454A-9B5C-F53A9FCA5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9158B-A11E-4308-B782-180B7E5EECFA}" type="datetimeFigureOut">
              <a:rPr lang="fr-FR" smtClean="0"/>
              <a:t>28/07/2021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F788787-D873-4B44-9324-4B09929F5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6518FCF-842C-4339-A604-945E32B52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559DF-E51A-486E-8933-10EABDBACD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9336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DD20F7-360C-46BB-8EF5-655BC169E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5EA029A-5B68-4AEF-AE96-CBCC3AEEF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F6493D1-85CC-46B2-96A0-E6EDDEB8C8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24123C8-BBA1-484B-9648-51521E645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9158B-A11E-4308-B782-180B7E5EECFA}" type="datetimeFigureOut">
              <a:rPr lang="fr-FR" smtClean="0"/>
              <a:t>28/07/2021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A660342-46AB-4B9A-84C4-0E3FE4DD4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E5E3063-5DC5-47C8-9096-2211FED29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559DF-E51A-486E-8933-10EABDBACD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7932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926BDF-B0E0-4B32-8BB8-3E6AB9479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6554B8D-A2A7-4AC4-8C27-7B351DA089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3955A7C-4207-444A-80A7-35988EEF6D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56EF67D-6E13-4747-8394-3A5291F64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9158B-A11E-4308-B782-180B7E5EECFA}" type="datetimeFigureOut">
              <a:rPr lang="fr-FR" smtClean="0"/>
              <a:t>28/07/2021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A15BD87-F31E-4999-BC41-EE5825617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348460F-9459-4A36-A5A1-719F03685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559DF-E51A-486E-8933-10EABDBACD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8008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F936A2C-041D-45EB-BB23-336558DFF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F6A0EBF-B4A3-4C38-8484-6502CB751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561B155-DEC7-4F5D-9AB6-77BAD6A3E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9158B-A11E-4308-B782-180B7E5EECFA}" type="datetimeFigureOut">
              <a:rPr lang="fr-FR" smtClean="0"/>
              <a:t>28/07/2021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7BC86DE-FC4D-4049-9CA3-F7F01709CB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E955A2-5089-4CAF-AD15-AAB26D0B98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559DF-E51A-486E-8933-10EABDBACD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7194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402536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Ryan 💫</dc:creator>
  <cp:lastModifiedBy>Ryan 💫</cp:lastModifiedBy>
  <cp:revision>1</cp:revision>
  <dcterms:created xsi:type="dcterms:W3CDTF">2021-07-28T12:39:57Z</dcterms:created>
  <dcterms:modified xsi:type="dcterms:W3CDTF">2021-07-28T15:40:15Z</dcterms:modified>
</cp:coreProperties>
</file>