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3A4C3-AEE9-B33D-29CD-B98D68319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0F2F86-02A4-84ED-DA0F-86ECFF88D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2C7176-AA18-5F67-0F26-0B2573FCA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5B20-BF42-49BA-BFCA-E73ABD8A2CB7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4FC475-0D13-0C75-5FB8-352DF2A4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A20462-693A-3569-0D54-3760209F4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8FC3-14CA-4296-8557-F3B51CA4A4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43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D99F1-B2D6-D0BC-9DCF-E35F5026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7EEA60-9BCE-FD6D-767F-61E8C8C81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FBEC7F-D026-0720-5525-8A4ED86B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5B20-BF42-49BA-BFCA-E73ABD8A2CB7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EA2272-4432-9548-B1EC-1EC0E0F9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BB4828-6F09-DFB3-7D12-D9EF8E5C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8FC3-14CA-4296-8557-F3B51CA4A4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6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3646AE-14D5-7047-F44C-9B008CB5F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4AA440-8658-4A74-6F52-981BB7F13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69258D-5627-8ADF-2029-D84127BD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5B20-BF42-49BA-BFCA-E73ABD8A2CB7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ED59B1-6B45-EA5C-96D1-8B6B01CE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6ED582-D401-A102-C5CA-C9661D04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8FC3-14CA-4296-8557-F3B51CA4A4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99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2808B-CD8E-0B14-98EA-5329065E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656195-2BB3-DDFB-E426-FD2936404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4475E6-247F-16B5-A04D-1D0F015D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5B20-BF42-49BA-BFCA-E73ABD8A2CB7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7DF8BE-9F0D-C4EE-07B2-F99A0624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447597-44E1-73A0-59CA-FB142B53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8FC3-14CA-4296-8557-F3B51CA4A4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3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99593-BD67-CF66-114B-927B2AF88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CAB68A-7EC3-C7B8-FC03-07C75D265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374C3D-FFD4-C3FD-C842-A83363E9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5B20-BF42-49BA-BFCA-E73ABD8A2CB7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16849D-1A92-E725-E3D4-F58BFD8B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7674D8-A8B2-51DD-FE27-284A3AA4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8FC3-14CA-4296-8557-F3B51CA4A4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63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3E3D5-2E86-6DEF-9261-FE625D5D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AE3CE0-6C55-5BB5-8053-9E2DA9105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B40C82-2566-44DA-F52B-F59ABBF12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2DAE6E-64C1-7545-CEED-1576E13AC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5B20-BF42-49BA-BFCA-E73ABD8A2CB7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BC14E1-1452-2418-EB7A-E74A58E7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EFA1C8-BB40-8795-8650-BEEB499D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8FC3-14CA-4296-8557-F3B51CA4A4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63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68E3B-73DD-498F-4C28-906BCB11D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1F620E-F913-1D4C-E3E2-9D7D1A419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689AE5-DC62-E1EF-4363-E9BB216D8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ED1A354-B88B-2D86-B3E7-40A87B35B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BFADC34-CBA8-C049-8257-6E8E81FDC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68343EE-72AA-A540-1A90-05726275E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5B20-BF42-49BA-BFCA-E73ABD8A2CB7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39E1DA0-C750-914A-0AE4-EBECA257E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3012CA-7F42-5380-9AE9-CA736C5F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8FC3-14CA-4296-8557-F3B51CA4A4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67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92A79-1C66-1ED4-E5F2-5A7E834A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41AB92-3016-E615-1A20-4C58401B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5B20-BF42-49BA-BFCA-E73ABD8A2CB7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7F99C5-1A4C-B7BD-54A4-F84754FE1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9A087DF-5E29-3993-99A4-0F187B75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8FC3-14CA-4296-8557-F3B51CA4A4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00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9834DA2-7186-619E-37F8-82DB9828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5B20-BF42-49BA-BFCA-E73ABD8A2CB7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A08250D-DF6F-6870-8F7A-FED49272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87E29F3-B3DE-D483-564F-640012D3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8FC3-14CA-4296-8557-F3B51CA4A4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1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370F5-7F94-C46A-8F0E-04E6676FC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71A7A8-2A81-C243-F844-16C7CA6B8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141EFC6-8C8D-F1DC-6510-6D9B126A0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7EF28A-1A56-EDDD-CAD2-DD7180726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5B20-BF42-49BA-BFCA-E73ABD8A2CB7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3F3107-F7A4-B2F9-3ECA-E0E9795B6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1A7415-E994-A261-5D10-90FD3D89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8FC3-14CA-4296-8557-F3B51CA4A4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12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4D05A-CA00-0E7B-5EA7-AB7CA7D62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52CC476-6770-F566-2B34-E5EE0695D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9C3858-F4AE-8A67-2523-A97B730F1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A5D068-E7F3-39BE-EF4A-B092570F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5B20-BF42-49BA-BFCA-E73ABD8A2CB7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679EB0-E377-12B3-01E1-6029CEBA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D9256A-4823-5E86-8E8A-16CFE515B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8FC3-14CA-4296-8557-F3B51CA4A4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82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2B46403-9A7D-0A7A-6831-67359FEB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CA5785-AFD5-A7DF-F532-80867EEB0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81209C-8231-9E9A-B37B-A7B13FE76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55B20-BF42-49BA-BFCA-E73ABD8A2CB7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922401-47D1-5958-698F-3F2551FFE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F79AFC-5F09-1410-4177-095C47FEE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F8FC3-14CA-4296-8557-F3B51CA4A4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53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EC2CA686-1CF0-2ACB-130E-E29BF7ECA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530309"/>
              </p:ext>
            </p:extLst>
          </p:nvPr>
        </p:nvGraphicFramePr>
        <p:xfrm>
          <a:off x="0" y="0"/>
          <a:ext cx="12192000" cy="1090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740616713"/>
                    </a:ext>
                  </a:extLst>
                </a:gridCol>
              </a:tblGrid>
              <a:tr h="1090506">
                <a:tc>
                  <a:txBody>
                    <a:bodyPr/>
                    <a:lstStyle/>
                    <a:p>
                      <a:endParaRPr lang="pt-BR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593234"/>
                  </a:ext>
                </a:extLst>
              </a:tr>
            </a:tbl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9DF7B15F-D502-99DD-B29A-1EAE57D44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8" y="107042"/>
            <a:ext cx="838317" cy="87642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1F55333-1BE3-BD4B-F4D3-1866410319AF}"/>
              </a:ext>
            </a:extLst>
          </p:cNvPr>
          <p:cNvSpPr txBox="1"/>
          <p:nvPr/>
        </p:nvSpPr>
        <p:spPr>
          <a:xfrm>
            <a:off x="2492189" y="258117"/>
            <a:ext cx="7641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The </a:t>
            </a:r>
            <a:r>
              <a:rPr lang="pt-BR" sz="3200" b="1" dirty="0" err="1">
                <a:solidFill>
                  <a:schemeClr val="bg1"/>
                </a:solidFill>
              </a:rPr>
              <a:t>Document</a:t>
            </a:r>
            <a:r>
              <a:rPr lang="pt-BR" sz="3200" b="1" dirty="0">
                <a:solidFill>
                  <a:schemeClr val="bg1"/>
                </a:solidFill>
              </a:rPr>
              <a:t> </a:t>
            </a:r>
            <a:r>
              <a:rPr lang="pt-BR" sz="3200" b="1" dirty="0" err="1">
                <a:solidFill>
                  <a:schemeClr val="bg1"/>
                </a:solidFill>
              </a:rPr>
              <a:t>Object</a:t>
            </a:r>
            <a:r>
              <a:rPr lang="pt-BR" sz="3200" b="1" dirty="0">
                <a:solidFill>
                  <a:schemeClr val="bg1"/>
                </a:solidFill>
              </a:rPr>
              <a:t> Model (DOM)</a:t>
            </a:r>
          </a:p>
        </p:txBody>
      </p:sp>
    </p:spTree>
    <p:extLst>
      <p:ext uri="{BB962C8B-B14F-4D97-AF65-F5344CB8AC3E}">
        <p14:creationId xmlns:p14="http://schemas.microsoft.com/office/powerpoint/2010/main" val="283911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EC2CA686-1CF0-2ACB-130E-E29BF7ECA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024514"/>
              </p:ext>
            </p:extLst>
          </p:nvPr>
        </p:nvGraphicFramePr>
        <p:xfrm>
          <a:off x="0" y="0"/>
          <a:ext cx="12192000" cy="1090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740616713"/>
                    </a:ext>
                  </a:extLst>
                </a:gridCol>
              </a:tblGrid>
              <a:tr h="109050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593234"/>
                  </a:ext>
                </a:extLst>
              </a:tr>
            </a:tbl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9DF7B15F-D502-99DD-B29A-1EAE57D44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8" y="107042"/>
            <a:ext cx="838317" cy="87642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A7B1CA4-4F36-3E7E-4FAC-6E9263F40AEB}"/>
              </a:ext>
            </a:extLst>
          </p:cNvPr>
          <p:cNvSpPr txBox="1"/>
          <p:nvPr/>
        </p:nvSpPr>
        <p:spPr>
          <a:xfrm>
            <a:off x="2642716" y="197478"/>
            <a:ext cx="8309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solidFill>
                  <a:schemeClr val="bg1"/>
                </a:solidFill>
              </a:rPr>
              <a:t>Application</a:t>
            </a:r>
            <a:r>
              <a:rPr lang="pt-BR" sz="3600" b="1" dirty="0">
                <a:solidFill>
                  <a:schemeClr val="bg1"/>
                </a:solidFill>
              </a:rPr>
              <a:t> </a:t>
            </a:r>
            <a:r>
              <a:rPr lang="pt-BR" sz="3600" b="1" dirty="0" err="1">
                <a:solidFill>
                  <a:schemeClr val="bg1"/>
                </a:solidFill>
              </a:rPr>
              <a:t>Programming</a:t>
            </a:r>
            <a:r>
              <a:rPr lang="pt-BR" sz="3600" b="1" dirty="0">
                <a:solidFill>
                  <a:schemeClr val="bg1"/>
                </a:solidFill>
              </a:rPr>
              <a:t> Interface(API)</a:t>
            </a:r>
          </a:p>
        </p:txBody>
      </p:sp>
    </p:spTree>
    <p:extLst>
      <p:ext uri="{BB962C8B-B14F-4D97-AF65-F5344CB8AC3E}">
        <p14:creationId xmlns:p14="http://schemas.microsoft.com/office/powerpoint/2010/main" val="281010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EC2CA686-1CF0-2ACB-130E-E29BF7ECA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048158"/>
              </p:ext>
            </p:extLst>
          </p:nvPr>
        </p:nvGraphicFramePr>
        <p:xfrm>
          <a:off x="0" y="0"/>
          <a:ext cx="12192000" cy="1090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740616713"/>
                    </a:ext>
                  </a:extLst>
                </a:gridCol>
              </a:tblGrid>
              <a:tr h="109050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593234"/>
                  </a:ext>
                </a:extLst>
              </a:tr>
            </a:tbl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9DF7B15F-D502-99DD-B29A-1EAE57D44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8" y="107042"/>
            <a:ext cx="838317" cy="87642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5715DF6-BFA0-61C8-72E4-9AFD23A93313}"/>
              </a:ext>
            </a:extLst>
          </p:cNvPr>
          <p:cNvSpPr txBox="1"/>
          <p:nvPr/>
        </p:nvSpPr>
        <p:spPr>
          <a:xfrm>
            <a:off x="4691271" y="222087"/>
            <a:ext cx="494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solidFill>
                  <a:schemeClr val="bg1"/>
                </a:solidFill>
              </a:rPr>
              <a:t>Examples</a:t>
            </a:r>
            <a:r>
              <a:rPr lang="pt-BR" sz="3600" b="1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278523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luz</dc:creator>
  <cp:lastModifiedBy>gustavo luz</cp:lastModifiedBy>
  <cp:revision>2</cp:revision>
  <dcterms:created xsi:type="dcterms:W3CDTF">2023-04-24T20:37:44Z</dcterms:created>
  <dcterms:modified xsi:type="dcterms:W3CDTF">2023-04-25T03:13:47Z</dcterms:modified>
</cp:coreProperties>
</file>