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7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6"/>
    <p:restoredTop sz="89054"/>
  </p:normalViewPr>
  <p:slideViewPr>
    <p:cSldViewPr snapToGrid="0" snapToObjects="1">
      <p:cViewPr varScale="1">
        <p:scale>
          <a:sx n="141" d="100"/>
          <a:sy n="141" d="100"/>
        </p:scale>
        <p:origin x="9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115B6-2EAB-5C44-91D1-7082CA770BA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A00F4-84F7-9C46-B215-C7CF969B0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90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CEC6B-33F8-4E46-A3D9-ED7714C2E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83EB2-A885-F540-B4EC-3AD40ADBB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A1EBF-ECBE-0C41-9C68-B0C5DDEC1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60D1-558D-4E48-82FB-FB3C33A5ED89}" type="datetime1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9A9F6-227B-D74E-99A7-9DD309D1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52318-ABF1-E844-8B4A-B45A41CF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D2F03-12F0-7346-881E-603C97AD5C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2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B333-4296-8F4B-8B49-ADF186329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3E2D3-596E-404E-AA96-0CD2C25C0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F052F-2F5C-E744-AB41-653BD7F6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5B8A-2624-064C-8F52-3EF88F245EC5}" type="datetime1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B1C7F-8F0D-A140-B85F-FE36047B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82767-77EF-6F40-BFA8-E8E04123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D2F03-12F0-7346-881E-603C97AD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8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8FED8-F535-C147-9B1C-D6A95819A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45D81-89D6-7147-86E0-868EEE773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D04C9-630F-0748-B002-213DDB81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9068-3EA4-ED4E-9297-E7F44821B89B}" type="datetime1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C6DC4-E4A2-6E46-8A5F-3738C4B8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37A83-9F97-F14D-BF1E-7D3386E4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D2F03-12F0-7346-881E-603C97AD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2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4A7A-2FF5-394C-9BD5-13A08D8E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FEECA-EE75-E141-9395-067CAFEBB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934F9-EE42-364F-AD8C-72F9CFD95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53D2-BF0C-1448-9165-CE700415F22F}" type="datetime1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0A72-E0BE-EB42-9131-7E1DDAAB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DBB4F-31DF-E745-A66D-FB6E62A0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D2F03-12F0-7346-881E-603C97AD5C0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C51342-05D6-564F-9A04-6346D43C5F6D}"/>
              </a:ext>
            </a:extLst>
          </p:cNvPr>
          <p:cNvSpPr/>
          <p:nvPr userDrawn="1"/>
        </p:nvSpPr>
        <p:spPr>
          <a:xfrm>
            <a:off x="0" y="6356350"/>
            <a:ext cx="3720230" cy="50165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32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EE2CC5-F14A-8E42-8D07-67055ACA255B}"/>
              </a:ext>
            </a:extLst>
          </p:cNvPr>
          <p:cNvSpPr/>
          <p:nvPr userDrawn="1"/>
        </p:nvSpPr>
        <p:spPr>
          <a:xfrm>
            <a:off x="3707704" y="6356350"/>
            <a:ext cx="8471770" cy="50165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6000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1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38F50-3A70-9942-8077-C46DC28A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A8A26-694D-BE46-BA9D-51D71DAA9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CEF40-E131-3346-8A9D-8F6743B1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3402-A437-A341-9F0F-AFB86C0207A3}" type="datetime1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302F6-E7C9-4F47-9BE1-FC8B57336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799D3-371B-4842-B668-FF3965AC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D2F03-12F0-7346-881E-603C97AD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2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1A24-78ED-D849-B7FE-EDB54648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E5859-ACCE-C64C-8C47-92C38136F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7C15C-E4B8-C44D-96A3-27AD0A323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FC04F-CE6F-E946-A4B5-D088448EE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B1D2-FE63-C94A-8851-603B4A85BB53}" type="datetime1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81F3E-B1C7-A644-98C4-FE2F28B8D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4AC07-C38E-5D4C-8383-BE94A91F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D2F03-12F0-7346-881E-603C97AD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9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B98C-8141-7E49-A120-7223616C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9D409-A02F-6B49-B466-5F8044AC1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C76D4-34BE-AD45-A841-DFDB037D8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B12906-A54D-AF49-B5A2-345A399AE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68C8F1-703B-0049-83D9-FF31318F6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63EF20-44E2-6F47-A710-E1D1BD70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8E7B-BCC6-0345-90C3-A66A48D13ABF}" type="datetime1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920C2-5C9B-D740-AB27-1D52FF55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08F324-4D4A-7C40-9C6C-C05FB64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D2F03-12F0-7346-881E-603C97AD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7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51C8B-E355-1841-945D-F0AEF1D2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078BAB-BDA0-7D43-9090-27951EF97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0FA7-BDD9-7F47-9FC8-A775D1D342CF}" type="datetime1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2A76E-4D4E-4744-8D2F-A03F658B8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414D03-9BFA-F940-981A-79D76C89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D2F03-12F0-7346-881E-603C97AD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2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0B2DA-9069-7242-A71D-B4A2E224D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80A2-2409-E448-B47C-78776FDB2B42}" type="datetime1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482CF-958D-DB45-98F0-0687559E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B8055-50D1-AC4C-91AE-48C50A51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D2F03-12F0-7346-881E-603C97AD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0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58CF-E358-6E4D-A606-01F28133E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F13AA-CAC3-D343-8882-81995EED4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CCC3A-F8FF-CE4B-AEA4-84D738D76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524B6-68C9-9143-9BFE-5597EB9C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9A2C-E4C7-244B-8F13-BE3EC3BAD5D8}" type="datetime1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A93A0-958E-3745-AB69-CB684EEF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EB9EA-90C8-2642-B97C-DEA2431A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D2F03-12F0-7346-881E-603C97AD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1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5BB2-161A-1241-AD3C-3DCAF51E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7765E1-A057-4448-A762-25928604B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65C3E-AFB1-484B-9365-F40357E11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2EFD5-DFFB-BB4C-B59E-FCE38DD1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9130-7E50-9842-BB00-74CD315E0663}" type="datetime1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0106B-2219-B842-B5B4-2272D8A80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C1046-9EFC-A542-81DA-90A3266A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D2F03-12F0-7346-881E-603C97AD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4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0C98E3-F08E-654D-B6C8-D5ADEADAD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A6D9D-C536-7E41-A8A0-3FE94062B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668EF-31EE-DC4C-BA6B-BA925F9C8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5C2E4-EEDC-E94B-881A-69419444CC88}" type="datetime1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36FF3-39EC-6F4B-B349-3E3994D0D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415D20-A9F0-D444-A451-3B20F7A40E97}"/>
              </a:ext>
            </a:extLst>
          </p:cNvPr>
          <p:cNvSpPr/>
          <p:nvPr userDrawn="1"/>
        </p:nvSpPr>
        <p:spPr>
          <a:xfrm>
            <a:off x="0" y="6492874"/>
            <a:ext cx="3720230" cy="36512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82A292-9E11-5D48-83B6-CC8F454F4E85}"/>
              </a:ext>
            </a:extLst>
          </p:cNvPr>
          <p:cNvSpPr/>
          <p:nvPr userDrawn="1"/>
        </p:nvSpPr>
        <p:spPr>
          <a:xfrm>
            <a:off x="3707704" y="6492874"/>
            <a:ext cx="8471770" cy="36512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75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B84ED-9E1B-E44E-A4E9-2E8DA680E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71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92D2F03-12F0-7346-881E-603C97AD5C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2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5E72-BCF9-A145-8689-570AD914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5BDF3-03BC-344A-836D-B09ED0311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Define base performance metric to compare model results with current fraud detection process</a:t>
            </a:r>
          </a:p>
          <a:p>
            <a:r>
              <a:rPr lang="en-US" sz="1800" dirty="0"/>
              <a:t>Test model with upcoming new data</a:t>
            </a:r>
          </a:p>
          <a:p>
            <a:r>
              <a:rPr lang="en-US" sz="1800" dirty="0"/>
              <a:t>Work with Sales team and Finance team to review model output and create new user stories for the project backlog</a:t>
            </a:r>
          </a:p>
          <a:p>
            <a:r>
              <a:rPr lang="en-US" sz="1800" dirty="0"/>
              <a:t>Work with change management to create processes that incorporate the model to regular business operations</a:t>
            </a:r>
          </a:p>
          <a:p>
            <a:r>
              <a:rPr lang="en-US" sz="1800" dirty="0" err="1"/>
              <a:t>Productionalize</a:t>
            </a:r>
            <a:r>
              <a:rPr lang="en-US" sz="1800" dirty="0"/>
              <a:t> the model and add it to the IT operation support</a:t>
            </a:r>
          </a:p>
          <a:p>
            <a:r>
              <a:rPr lang="en-US" sz="1800" dirty="0"/>
              <a:t>Analyze model output to determine if there are bias inherited by the model</a:t>
            </a:r>
          </a:p>
          <a:p>
            <a:r>
              <a:rPr lang="en-US" sz="1800" dirty="0"/>
              <a:t>Analyze input data and model outputs to determine when to retrain model</a:t>
            </a:r>
          </a:p>
          <a:p>
            <a:r>
              <a:rPr lang="en-US" sz="1800" dirty="0"/>
              <a:t>Analyze new data sources that can enrich the data input for a new fraud detection model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AB6D4-E2D9-9C44-8C90-3D1E3841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D2F03-12F0-7346-881E-603C97AD5C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79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5548</TotalTime>
  <Words>109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 Using Predictive Models</dc:title>
  <dc:creator>Matthew Williams</dc:creator>
  <cp:lastModifiedBy>Palma, Jorge</cp:lastModifiedBy>
  <cp:revision>5</cp:revision>
  <dcterms:created xsi:type="dcterms:W3CDTF">2022-07-06T23:52:58Z</dcterms:created>
  <dcterms:modified xsi:type="dcterms:W3CDTF">2022-07-23T17:39:43Z</dcterms:modified>
</cp:coreProperties>
</file>