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CC6D89-D11C-4A05-8150-750EA326675E}" v="115" dt="2022-07-23T16:59:08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ma, Jorge" userId="56ae143a-2c1d-4c0a-b5d9-79b604490317" providerId="ADAL" clId="{9ACC6D89-D11C-4A05-8150-750EA326675E}"/>
    <pc:docChg chg="undo custSel addSld modSld sldOrd">
      <pc:chgData name="Palma, Jorge" userId="56ae143a-2c1d-4c0a-b5d9-79b604490317" providerId="ADAL" clId="{9ACC6D89-D11C-4A05-8150-750EA326675E}" dt="2022-07-23T16:59:08.109" v="973" actId="1038"/>
      <pc:docMkLst>
        <pc:docMk/>
      </pc:docMkLst>
      <pc:sldChg chg="addSp delSp modSp mod ord">
        <pc:chgData name="Palma, Jorge" userId="56ae143a-2c1d-4c0a-b5d9-79b604490317" providerId="ADAL" clId="{9ACC6D89-D11C-4A05-8150-750EA326675E}" dt="2022-07-23T16:59:08.109" v="973" actId="1038"/>
        <pc:sldMkLst>
          <pc:docMk/>
          <pc:sldMk cId="2027958204" sldId="256"/>
        </pc:sldMkLst>
        <pc:spChg chg="mod">
          <ac:chgData name="Palma, Jorge" userId="56ae143a-2c1d-4c0a-b5d9-79b604490317" providerId="ADAL" clId="{9ACC6D89-D11C-4A05-8150-750EA326675E}" dt="2022-07-23T16:59:08.109" v="973" actId="1038"/>
          <ac:spMkLst>
            <pc:docMk/>
            <pc:sldMk cId="2027958204" sldId="256"/>
            <ac:spMk id="12" creationId="{B84617B3-38BC-455D-BB7F-B2602441FA9F}"/>
          </ac:spMkLst>
        </pc:spChg>
        <pc:spChg chg="del mod">
          <ac:chgData name="Palma, Jorge" userId="56ae143a-2c1d-4c0a-b5d9-79b604490317" providerId="ADAL" clId="{9ACC6D89-D11C-4A05-8150-750EA326675E}" dt="2022-07-23T15:43:47.044" v="185" actId="478"/>
          <ac:spMkLst>
            <pc:docMk/>
            <pc:sldMk cId="2027958204" sldId="256"/>
            <ac:spMk id="15" creationId="{52D2E45C-CF5D-4F0D-BCDA-DFEE374D6678}"/>
          </ac:spMkLst>
        </pc:spChg>
        <pc:spChg chg="del mod">
          <ac:chgData name="Palma, Jorge" userId="56ae143a-2c1d-4c0a-b5d9-79b604490317" providerId="ADAL" clId="{9ACC6D89-D11C-4A05-8150-750EA326675E}" dt="2022-07-23T15:43:03.627" v="175" actId="478"/>
          <ac:spMkLst>
            <pc:docMk/>
            <pc:sldMk cId="2027958204" sldId="256"/>
            <ac:spMk id="16" creationId="{129B32A0-82F5-4645-A827-FDE7BD82C7D3}"/>
          </ac:spMkLst>
        </pc:spChg>
        <pc:spChg chg="add mod">
          <ac:chgData name="Palma, Jorge" userId="56ae143a-2c1d-4c0a-b5d9-79b604490317" providerId="ADAL" clId="{9ACC6D89-D11C-4A05-8150-750EA326675E}" dt="2022-07-23T15:30:02.710" v="61" actId="1076"/>
          <ac:spMkLst>
            <pc:docMk/>
            <pc:sldMk cId="2027958204" sldId="256"/>
            <ac:spMk id="17" creationId="{1FA79954-35E1-4513-AD90-D9D2CD2A3C60}"/>
          </ac:spMkLst>
        </pc:spChg>
        <pc:spChg chg="add del mod">
          <ac:chgData name="Palma, Jorge" userId="56ae143a-2c1d-4c0a-b5d9-79b604490317" providerId="ADAL" clId="{9ACC6D89-D11C-4A05-8150-750EA326675E}" dt="2022-07-23T15:43:35.714" v="180" actId="478"/>
          <ac:spMkLst>
            <pc:docMk/>
            <pc:sldMk cId="2027958204" sldId="256"/>
            <ac:spMk id="19" creationId="{3F1D7320-2238-4976-97FE-5CE050E094C6}"/>
          </ac:spMkLst>
        </pc:spChg>
        <pc:spChg chg="mod">
          <ac:chgData name="Palma, Jorge" userId="56ae143a-2c1d-4c0a-b5d9-79b604490317" providerId="ADAL" clId="{9ACC6D89-D11C-4A05-8150-750EA326675E}" dt="2022-07-23T15:42:48.549" v="171"/>
          <ac:spMkLst>
            <pc:docMk/>
            <pc:sldMk cId="2027958204" sldId="256"/>
            <ac:spMk id="22" creationId="{ED1CE775-7AAA-40F0-BDD2-81F5D4F4A3EE}"/>
          </ac:spMkLst>
        </pc:spChg>
        <pc:spChg chg="mod">
          <ac:chgData name="Palma, Jorge" userId="56ae143a-2c1d-4c0a-b5d9-79b604490317" providerId="ADAL" clId="{9ACC6D89-D11C-4A05-8150-750EA326675E}" dt="2022-07-23T15:42:48.549" v="171"/>
          <ac:spMkLst>
            <pc:docMk/>
            <pc:sldMk cId="2027958204" sldId="256"/>
            <ac:spMk id="23" creationId="{A7C01818-A055-4F67-8C33-E028A1759DE1}"/>
          </ac:spMkLst>
        </pc:spChg>
        <pc:spChg chg="mod">
          <ac:chgData name="Palma, Jorge" userId="56ae143a-2c1d-4c0a-b5d9-79b604490317" providerId="ADAL" clId="{9ACC6D89-D11C-4A05-8150-750EA326675E}" dt="2022-07-23T15:42:48.549" v="171"/>
          <ac:spMkLst>
            <pc:docMk/>
            <pc:sldMk cId="2027958204" sldId="256"/>
            <ac:spMk id="24" creationId="{FF4E1BD5-9003-4164-8C36-CFB3A95B522C}"/>
          </ac:spMkLst>
        </pc:spChg>
        <pc:spChg chg="mod">
          <ac:chgData name="Palma, Jorge" userId="56ae143a-2c1d-4c0a-b5d9-79b604490317" providerId="ADAL" clId="{9ACC6D89-D11C-4A05-8150-750EA326675E}" dt="2022-07-23T15:42:48.549" v="171"/>
          <ac:spMkLst>
            <pc:docMk/>
            <pc:sldMk cId="2027958204" sldId="256"/>
            <ac:spMk id="25" creationId="{F2C611B9-A677-49C7-815B-82CB6A10F89E}"/>
          </ac:spMkLst>
        </pc:spChg>
        <pc:spChg chg="mod">
          <ac:chgData name="Palma, Jorge" userId="56ae143a-2c1d-4c0a-b5d9-79b604490317" providerId="ADAL" clId="{9ACC6D89-D11C-4A05-8150-750EA326675E}" dt="2022-07-23T15:42:48.549" v="171"/>
          <ac:spMkLst>
            <pc:docMk/>
            <pc:sldMk cId="2027958204" sldId="256"/>
            <ac:spMk id="27" creationId="{BD2EA13C-D154-4989-9C6B-F410D040D7FE}"/>
          </ac:spMkLst>
        </pc:spChg>
        <pc:spChg chg="add del mod">
          <ac:chgData name="Palma, Jorge" userId="56ae143a-2c1d-4c0a-b5d9-79b604490317" providerId="ADAL" clId="{9ACC6D89-D11C-4A05-8150-750EA326675E}" dt="2022-07-23T16:08:35.914" v="327" actId="478"/>
          <ac:spMkLst>
            <pc:docMk/>
            <pc:sldMk cId="2027958204" sldId="256"/>
            <ac:spMk id="30" creationId="{3934A4FF-D8CE-49D5-BC49-70DDCD93B036}"/>
          </ac:spMkLst>
        </pc:spChg>
        <pc:grpChg chg="add mod">
          <ac:chgData name="Palma, Jorge" userId="56ae143a-2c1d-4c0a-b5d9-79b604490317" providerId="ADAL" clId="{9ACC6D89-D11C-4A05-8150-750EA326675E}" dt="2022-07-23T16:45:18.885" v="723" actId="1076"/>
          <ac:grpSpMkLst>
            <pc:docMk/>
            <pc:sldMk cId="2027958204" sldId="256"/>
            <ac:grpSpMk id="20" creationId="{2CD4C29D-1E13-4EEA-A0BB-404B0BCBC8F2}"/>
          </ac:grpSpMkLst>
        </pc:grpChg>
        <pc:grpChg chg="mod">
          <ac:chgData name="Palma, Jorge" userId="56ae143a-2c1d-4c0a-b5d9-79b604490317" providerId="ADAL" clId="{9ACC6D89-D11C-4A05-8150-750EA326675E}" dt="2022-07-23T15:42:48.549" v="171"/>
          <ac:grpSpMkLst>
            <pc:docMk/>
            <pc:sldMk cId="2027958204" sldId="256"/>
            <ac:grpSpMk id="21" creationId="{E5FDFC7F-45C9-4514-9126-3137E333350B}"/>
          </ac:grpSpMkLst>
        </pc:grpChg>
        <pc:picChg chg="mod">
          <ac:chgData name="Palma, Jorge" userId="56ae143a-2c1d-4c0a-b5d9-79b604490317" providerId="ADAL" clId="{9ACC6D89-D11C-4A05-8150-750EA326675E}" dt="2022-07-23T15:42:48.549" v="171"/>
          <ac:picMkLst>
            <pc:docMk/>
            <pc:sldMk cId="2027958204" sldId="256"/>
            <ac:picMk id="26" creationId="{751C5FC6-9FB5-4E09-A135-E881511F0458}"/>
          </ac:picMkLst>
        </pc:picChg>
        <pc:picChg chg="add del mod">
          <ac:chgData name="Palma, Jorge" userId="56ae143a-2c1d-4c0a-b5d9-79b604490317" providerId="ADAL" clId="{9ACC6D89-D11C-4A05-8150-750EA326675E}" dt="2022-07-23T16:20:02.228" v="340" actId="478"/>
          <ac:picMkLst>
            <pc:docMk/>
            <pc:sldMk cId="2027958204" sldId="256"/>
            <ac:picMk id="31" creationId="{A0D2B6BB-993C-413A-93C2-F442B9C799E7}"/>
          </ac:picMkLst>
        </pc:picChg>
        <pc:picChg chg="add del mod">
          <ac:chgData name="Palma, Jorge" userId="56ae143a-2c1d-4c0a-b5d9-79b604490317" providerId="ADAL" clId="{9ACC6D89-D11C-4A05-8150-750EA326675E}" dt="2022-07-23T16:45:12.409" v="721" actId="478"/>
          <ac:picMkLst>
            <pc:docMk/>
            <pc:sldMk cId="2027958204" sldId="256"/>
            <ac:picMk id="32" creationId="{BB218F09-C92A-47C6-8FE9-E64C1996B96D}"/>
          </ac:picMkLst>
        </pc:picChg>
        <pc:cxnChg chg="mod">
          <ac:chgData name="Palma, Jorge" userId="56ae143a-2c1d-4c0a-b5d9-79b604490317" providerId="ADAL" clId="{9ACC6D89-D11C-4A05-8150-750EA326675E}" dt="2022-07-23T15:42:48.549" v="171"/>
          <ac:cxnSpMkLst>
            <pc:docMk/>
            <pc:sldMk cId="2027958204" sldId="256"/>
            <ac:cxnSpMk id="28" creationId="{4EF5B45F-5F56-4432-BAD6-E9222EEB2504}"/>
          </ac:cxnSpMkLst>
        </pc:cxnChg>
        <pc:cxnChg chg="mod">
          <ac:chgData name="Palma, Jorge" userId="56ae143a-2c1d-4c0a-b5d9-79b604490317" providerId="ADAL" clId="{9ACC6D89-D11C-4A05-8150-750EA326675E}" dt="2022-07-23T15:42:48.549" v="171"/>
          <ac:cxnSpMkLst>
            <pc:docMk/>
            <pc:sldMk cId="2027958204" sldId="256"/>
            <ac:cxnSpMk id="29" creationId="{3B3C7A2B-7B47-43FE-B6ED-A68BDE81CF2E}"/>
          </ac:cxnSpMkLst>
        </pc:cxnChg>
      </pc:sldChg>
      <pc:sldChg chg="addSp delSp modSp new mod">
        <pc:chgData name="Palma, Jorge" userId="56ae143a-2c1d-4c0a-b5d9-79b604490317" providerId="ADAL" clId="{9ACC6D89-D11C-4A05-8150-750EA326675E}" dt="2022-07-23T16:56:59.117" v="936" actId="20577"/>
        <pc:sldMkLst>
          <pc:docMk/>
          <pc:sldMk cId="752135572" sldId="257"/>
        </pc:sldMkLst>
        <pc:spChg chg="del">
          <ac:chgData name="Palma, Jorge" userId="56ae143a-2c1d-4c0a-b5d9-79b604490317" providerId="ADAL" clId="{9ACC6D89-D11C-4A05-8150-750EA326675E}" dt="2022-07-23T15:34:48.765" v="91" actId="478"/>
          <ac:spMkLst>
            <pc:docMk/>
            <pc:sldMk cId="752135572" sldId="257"/>
            <ac:spMk id="2" creationId="{46C70803-0A98-4095-8EDB-215C4D46C5E1}"/>
          </ac:spMkLst>
        </pc:spChg>
        <pc:spChg chg="del">
          <ac:chgData name="Palma, Jorge" userId="56ae143a-2c1d-4c0a-b5d9-79b604490317" providerId="ADAL" clId="{9ACC6D89-D11C-4A05-8150-750EA326675E}" dt="2022-07-23T15:34:50.255" v="92" actId="478"/>
          <ac:spMkLst>
            <pc:docMk/>
            <pc:sldMk cId="752135572" sldId="257"/>
            <ac:spMk id="3" creationId="{9BA78152-471B-449B-9431-DA82F56AB0BE}"/>
          </ac:spMkLst>
        </pc:spChg>
        <pc:spChg chg="add mod">
          <ac:chgData name="Palma, Jorge" userId="56ae143a-2c1d-4c0a-b5d9-79b604490317" providerId="ADAL" clId="{9ACC6D89-D11C-4A05-8150-750EA326675E}" dt="2022-07-23T15:39:15.193" v="120" actId="164"/>
          <ac:spMkLst>
            <pc:docMk/>
            <pc:sldMk cId="752135572" sldId="257"/>
            <ac:spMk id="6" creationId="{9ED64112-8D46-42C8-8732-2A8E892D57A1}"/>
          </ac:spMkLst>
        </pc:spChg>
        <pc:spChg chg="add del mod">
          <ac:chgData name="Palma, Jorge" userId="56ae143a-2c1d-4c0a-b5d9-79b604490317" providerId="ADAL" clId="{9ACC6D89-D11C-4A05-8150-750EA326675E}" dt="2022-07-23T16:06:31.541" v="316" actId="478"/>
          <ac:spMkLst>
            <pc:docMk/>
            <pc:sldMk cId="752135572" sldId="257"/>
            <ac:spMk id="12" creationId="{CA7B418F-958D-41F3-B441-A658AAFA1B81}"/>
          </ac:spMkLst>
        </pc:spChg>
        <pc:spChg chg="add mod">
          <ac:chgData name="Palma, Jorge" userId="56ae143a-2c1d-4c0a-b5d9-79b604490317" providerId="ADAL" clId="{9ACC6D89-D11C-4A05-8150-750EA326675E}" dt="2022-07-23T15:42:34.148" v="169" actId="164"/>
          <ac:spMkLst>
            <pc:docMk/>
            <pc:sldMk cId="752135572" sldId="257"/>
            <ac:spMk id="15" creationId="{0A22BDBA-2843-4A20-9F4D-F70A45BC3E20}"/>
          </ac:spMkLst>
        </pc:spChg>
        <pc:spChg chg="add mod">
          <ac:chgData name="Palma, Jorge" userId="56ae143a-2c1d-4c0a-b5d9-79b604490317" providerId="ADAL" clId="{9ACC6D89-D11C-4A05-8150-750EA326675E}" dt="2022-07-23T15:42:34.148" v="169" actId="164"/>
          <ac:spMkLst>
            <pc:docMk/>
            <pc:sldMk cId="752135572" sldId="257"/>
            <ac:spMk id="16" creationId="{10B424C8-569F-4FAF-BF83-B3F7C69AADEF}"/>
          </ac:spMkLst>
        </pc:spChg>
        <pc:spChg chg="add mod">
          <ac:chgData name="Palma, Jorge" userId="56ae143a-2c1d-4c0a-b5d9-79b604490317" providerId="ADAL" clId="{9ACC6D89-D11C-4A05-8150-750EA326675E}" dt="2022-07-23T15:42:34.148" v="169" actId="164"/>
          <ac:spMkLst>
            <pc:docMk/>
            <pc:sldMk cId="752135572" sldId="257"/>
            <ac:spMk id="17" creationId="{11DFD767-DC7B-4C5F-B5E1-692B96C7255F}"/>
          </ac:spMkLst>
        </pc:spChg>
        <pc:spChg chg="add del">
          <ac:chgData name="Palma, Jorge" userId="56ae143a-2c1d-4c0a-b5d9-79b604490317" providerId="ADAL" clId="{9ACC6D89-D11C-4A05-8150-750EA326675E}" dt="2022-07-23T15:41:36.851" v="155" actId="22"/>
          <ac:spMkLst>
            <pc:docMk/>
            <pc:sldMk cId="752135572" sldId="257"/>
            <ac:spMk id="19" creationId="{1D56F480-BB5C-4C14-A344-212C2DEE2135}"/>
          </ac:spMkLst>
        </pc:spChg>
        <pc:spChg chg="add mod">
          <ac:chgData name="Palma, Jorge" userId="56ae143a-2c1d-4c0a-b5d9-79b604490317" providerId="ADAL" clId="{9ACC6D89-D11C-4A05-8150-750EA326675E}" dt="2022-07-23T15:42:34.148" v="169" actId="164"/>
          <ac:spMkLst>
            <pc:docMk/>
            <pc:sldMk cId="752135572" sldId="257"/>
            <ac:spMk id="20" creationId="{ED2DD0DA-1574-4675-9B8F-86E16EE8FA0F}"/>
          </ac:spMkLst>
        </pc:spChg>
        <pc:spChg chg="add mod">
          <ac:chgData name="Palma, Jorge" userId="56ae143a-2c1d-4c0a-b5d9-79b604490317" providerId="ADAL" clId="{9ACC6D89-D11C-4A05-8150-750EA326675E}" dt="2022-07-23T16:36:11.024" v="430" actId="1076"/>
          <ac:spMkLst>
            <pc:docMk/>
            <pc:sldMk cId="752135572" sldId="257"/>
            <ac:spMk id="32" creationId="{3B33B03F-B49E-44EE-8882-B0645A81B429}"/>
          </ac:spMkLst>
        </pc:spChg>
        <pc:spChg chg="add mod">
          <ac:chgData name="Palma, Jorge" userId="56ae143a-2c1d-4c0a-b5d9-79b604490317" providerId="ADAL" clId="{9ACC6D89-D11C-4A05-8150-750EA326675E}" dt="2022-07-23T16:53:19.743" v="846" actId="1076"/>
          <ac:spMkLst>
            <pc:docMk/>
            <pc:sldMk cId="752135572" sldId="257"/>
            <ac:spMk id="33" creationId="{887AAEB6-40CE-4CE4-BE5B-168F4478CC2E}"/>
          </ac:spMkLst>
        </pc:spChg>
        <pc:spChg chg="add mod">
          <ac:chgData name="Palma, Jorge" userId="56ae143a-2c1d-4c0a-b5d9-79b604490317" providerId="ADAL" clId="{9ACC6D89-D11C-4A05-8150-750EA326675E}" dt="2022-07-23T16:54:06.604" v="899" actId="1076"/>
          <ac:spMkLst>
            <pc:docMk/>
            <pc:sldMk cId="752135572" sldId="257"/>
            <ac:spMk id="36" creationId="{3128324F-32B5-43C6-A562-60F28E19AD9C}"/>
          </ac:spMkLst>
        </pc:spChg>
        <pc:spChg chg="add mod">
          <ac:chgData name="Palma, Jorge" userId="56ae143a-2c1d-4c0a-b5d9-79b604490317" providerId="ADAL" clId="{9ACC6D89-D11C-4A05-8150-750EA326675E}" dt="2022-07-23T16:54:11.584" v="900" actId="1076"/>
          <ac:spMkLst>
            <pc:docMk/>
            <pc:sldMk cId="752135572" sldId="257"/>
            <ac:spMk id="37" creationId="{334BB84E-34AA-4E53-8F83-2BDB4EF5B9B8}"/>
          </ac:spMkLst>
        </pc:spChg>
        <pc:spChg chg="add mod">
          <ac:chgData name="Palma, Jorge" userId="56ae143a-2c1d-4c0a-b5d9-79b604490317" providerId="ADAL" clId="{9ACC6D89-D11C-4A05-8150-750EA326675E}" dt="2022-07-23T16:54:23.164" v="903" actId="1076"/>
          <ac:spMkLst>
            <pc:docMk/>
            <pc:sldMk cId="752135572" sldId="257"/>
            <ac:spMk id="38" creationId="{27254542-8ED0-445F-9129-BFD4A91EBBD8}"/>
          </ac:spMkLst>
        </pc:spChg>
        <pc:spChg chg="add mod">
          <ac:chgData name="Palma, Jorge" userId="56ae143a-2c1d-4c0a-b5d9-79b604490317" providerId="ADAL" clId="{9ACC6D89-D11C-4A05-8150-750EA326675E}" dt="2022-07-23T16:53:26.545" v="848" actId="1076"/>
          <ac:spMkLst>
            <pc:docMk/>
            <pc:sldMk cId="752135572" sldId="257"/>
            <ac:spMk id="39" creationId="{CB024A57-8368-47A7-99DA-0F7D5F89EEB2}"/>
          </ac:spMkLst>
        </pc:spChg>
        <pc:spChg chg="add mod">
          <ac:chgData name="Palma, Jorge" userId="56ae143a-2c1d-4c0a-b5d9-79b604490317" providerId="ADAL" clId="{9ACC6D89-D11C-4A05-8150-750EA326675E}" dt="2022-07-23T16:56:59.117" v="936" actId="20577"/>
          <ac:spMkLst>
            <pc:docMk/>
            <pc:sldMk cId="752135572" sldId="257"/>
            <ac:spMk id="41" creationId="{34C48BAD-EFB2-4608-A443-E74EB263A886}"/>
          </ac:spMkLst>
        </pc:spChg>
        <pc:spChg chg="add mod">
          <ac:chgData name="Palma, Jorge" userId="56ae143a-2c1d-4c0a-b5d9-79b604490317" providerId="ADAL" clId="{9ACC6D89-D11C-4A05-8150-750EA326675E}" dt="2022-07-23T16:54:47.104" v="932" actId="1076"/>
          <ac:spMkLst>
            <pc:docMk/>
            <pc:sldMk cId="752135572" sldId="257"/>
            <ac:spMk id="43" creationId="{8B5CC39D-A981-40B6-ADEE-5D63696ECAAD}"/>
          </ac:spMkLst>
        </pc:spChg>
        <pc:grpChg chg="add mod">
          <ac:chgData name="Palma, Jorge" userId="56ae143a-2c1d-4c0a-b5d9-79b604490317" providerId="ADAL" clId="{9ACC6D89-D11C-4A05-8150-750EA326675E}" dt="2022-07-23T15:42:34.148" v="169" actId="164"/>
          <ac:grpSpMkLst>
            <pc:docMk/>
            <pc:sldMk cId="752135572" sldId="257"/>
            <ac:grpSpMk id="11" creationId="{A8EA5EB5-CD3C-4547-9745-7F30127B2F3C}"/>
          </ac:grpSpMkLst>
        </pc:grpChg>
        <pc:grpChg chg="add del mod">
          <ac:chgData name="Palma, Jorge" userId="56ae143a-2c1d-4c0a-b5d9-79b604490317" providerId="ADAL" clId="{9ACC6D89-D11C-4A05-8150-750EA326675E}" dt="2022-07-23T16:06:27.672" v="314" actId="478"/>
          <ac:grpSpMkLst>
            <pc:docMk/>
            <pc:sldMk cId="752135572" sldId="257"/>
            <ac:grpSpMk id="18" creationId="{CC412A7B-DBD7-4290-89CC-D7A543972BD1}"/>
          </ac:grpSpMkLst>
        </pc:grpChg>
        <pc:graphicFrameChg chg="add del">
          <ac:chgData name="Palma, Jorge" userId="56ae143a-2c1d-4c0a-b5d9-79b604490317" providerId="ADAL" clId="{9ACC6D89-D11C-4A05-8150-750EA326675E}" dt="2022-07-23T15:35:55.659" v="94" actId="478"/>
          <ac:graphicFrameMkLst>
            <pc:docMk/>
            <pc:sldMk cId="752135572" sldId="257"/>
            <ac:graphicFrameMk id="4" creationId="{F7096389-B2BE-43C1-8465-91C06E55E4DE}"/>
          </ac:graphicFrameMkLst>
        </pc:graphicFrameChg>
        <pc:picChg chg="add mod">
          <ac:chgData name="Palma, Jorge" userId="56ae143a-2c1d-4c0a-b5d9-79b604490317" providerId="ADAL" clId="{9ACC6D89-D11C-4A05-8150-750EA326675E}" dt="2022-07-23T15:39:15.193" v="120" actId="164"/>
          <ac:picMkLst>
            <pc:docMk/>
            <pc:sldMk cId="752135572" sldId="257"/>
            <ac:picMk id="5" creationId="{963E1363-4CAA-4D9A-80AD-145BA6252131}"/>
          </ac:picMkLst>
        </pc:picChg>
        <pc:picChg chg="add del mod">
          <ac:chgData name="Palma, Jorge" userId="56ae143a-2c1d-4c0a-b5d9-79b604490317" providerId="ADAL" clId="{9ACC6D89-D11C-4A05-8150-750EA326675E}" dt="2022-07-23T16:20:31.193" v="344" actId="478"/>
          <ac:picMkLst>
            <pc:docMk/>
            <pc:sldMk cId="752135572" sldId="257"/>
            <ac:picMk id="21" creationId="{B77C53DC-FD70-452F-A748-27CCB5B8C984}"/>
          </ac:picMkLst>
        </pc:picChg>
        <pc:picChg chg="add mod">
          <ac:chgData name="Palma, Jorge" userId="56ae143a-2c1d-4c0a-b5d9-79b604490317" providerId="ADAL" clId="{9ACC6D89-D11C-4A05-8150-750EA326675E}" dt="2022-07-23T16:56:31.565" v="934" actId="14100"/>
          <ac:picMkLst>
            <pc:docMk/>
            <pc:sldMk cId="752135572" sldId="257"/>
            <ac:picMk id="23" creationId="{EE3C69BC-FA04-4789-822D-11700B9A596D}"/>
          </ac:picMkLst>
        </pc:picChg>
        <pc:picChg chg="add mod">
          <ac:chgData name="Palma, Jorge" userId="56ae143a-2c1d-4c0a-b5d9-79b604490317" providerId="ADAL" clId="{9ACC6D89-D11C-4A05-8150-750EA326675E}" dt="2022-07-23T16:56:34.729" v="935" actId="14100"/>
          <ac:picMkLst>
            <pc:docMk/>
            <pc:sldMk cId="752135572" sldId="257"/>
            <ac:picMk id="25" creationId="{341A40D6-1FED-4D72-BC7F-125B8081C1D8}"/>
          </ac:picMkLst>
        </pc:picChg>
        <pc:picChg chg="add del mod">
          <ac:chgData name="Palma, Jorge" userId="56ae143a-2c1d-4c0a-b5d9-79b604490317" providerId="ADAL" clId="{9ACC6D89-D11C-4A05-8150-750EA326675E}" dt="2022-07-23T16:30:01.210" v="402" actId="478"/>
          <ac:picMkLst>
            <pc:docMk/>
            <pc:sldMk cId="752135572" sldId="257"/>
            <ac:picMk id="26" creationId="{630004EA-ADA0-4F75-901A-FCF043DE3283}"/>
          </ac:picMkLst>
        </pc:picChg>
        <pc:picChg chg="add mod">
          <ac:chgData name="Palma, Jorge" userId="56ae143a-2c1d-4c0a-b5d9-79b604490317" providerId="ADAL" clId="{9ACC6D89-D11C-4A05-8150-750EA326675E}" dt="2022-07-23T16:54:00.380" v="898" actId="1076"/>
          <ac:picMkLst>
            <pc:docMk/>
            <pc:sldMk cId="752135572" sldId="257"/>
            <ac:picMk id="28" creationId="{7540367A-959A-4E99-87EC-FA8E3322C270}"/>
          </ac:picMkLst>
        </pc:picChg>
        <pc:picChg chg="add mod">
          <ac:chgData name="Palma, Jorge" userId="56ae143a-2c1d-4c0a-b5d9-79b604490317" providerId="ADAL" clId="{9ACC6D89-D11C-4A05-8150-750EA326675E}" dt="2022-07-23T16:54:18.844" v="902" actId="1076"/>
          <ac:picMkLst>
            <pc:docMk/>
            <pc:sldMk cId="752135572" sldId="257"/>
            <ac:picMk id="31" creationId="{1AA264F9-43DD-4A1E-866F-D03F9B10885D}"/>
          </ac:picMkLst>
        </pc:picChg>
        <pc:picChg chg="add mod">
          <ac:chgData name="Palma, Jorge" userId="56ae143a-2c1d-4c0a-b5d9-79b604490317" providerId="ADAL" clId="{9ACC6D89-D11C-4A05-8150-750EA326675E}" dt="2022-07-23T16:54:35.556" v="931" actId="1036"/>
          <ac:picMkLst>
            <pc:docMk/>
            <pc:sldMk cId="752135572" sldId="257"/>
            <ac:picMk id="40" creationId="{DACC08BE-22A3-4082-854A-1F2B5392A31B}"/>
          </ac:picMkLst>
        </pc:picChg>
        <pc:picChg chg="add del">
          <ac:chgData name="Palma, Jorge" userId="56ae143a-2c1d-4c0a-b5d9-79b604490317" providerId="ADAL" clId="{9ACC6D89-D11C-4A05-8150-750EA326675E}" dt="2022-07-23T15:38:36.660" v="114"/>
          <ac:picMkLst>
            <pc:docMk/>
            <pc:sldMk cId="752135572" sldId="257"/>
            <ac:picMk id="2050" creationId="{56CB0A6C-3A0B-4C66-9D28-E63D6177BA93}"/>
          </ac:picMkLst>
        </pc:picChg>
        <pc:picChg chg="add del mod">
          <ac:chgData name="Palma, Jorge" userId="56ae143a-2c1d-4c0a-b5d9-79b604490317" providerId="ADAL" clId="{9ACC6D89-D11C-4A05-8150-750EA326675E}" dt="2022-07-23T16:18:48.841" v="335" actId="478"/>
          <ac:picMkLst>
            <pc:docMk/>
            <pc:sldMk cId="752135572" sldId="257"/>
            <ac:picMk id="2052" creationId="{659B6F40-EF5B-45E3-AE13-ED49C27AD552}"/>
          </ac:picMkLst>
        </pc:picChg>
        <pc:cxnChg chg="add mod">
          <ac:chgData name="Palma, Jorge" userId="56ae143a-2c1d-4c0a-b5d9-79b604490317" providerId="ADAL" clId="{9ACC6D89-D11C-4A05-8150-750EA326675E}" dt="2022-07-23T16:06:27.672" v="314" actId="478"/>
          <ac:cxnSpMkLst>
            <pc:docMk/>
            <pc:sldMk cId="752135572" sldId="257"/>
            <ac:cxnSpMk id="8" creationId="{66347343-6B73-4901-AB54-4E49E636EDA9}"/>
          </ac:cxnSpMkLst>
        </pc:cxnChg>
        <pc:cxnChg chg="add mod">
          <ac:chgData name="Palma, Jorge" userId="56ae143a-2c1d-4c0a-b5d9-79b604490317" providerId="ADAL" clId="{9ACC6D89-D11C-4A05-8150-750EA326675E}" dt="2022-07-23T16:06:27.672" v="314" actId="478"/>
          <ac:cxnSpMkLst>
            <pc:docMk/>
            <pc:sldMk cId="752135572" sldId="257"/>
            <ac:cxnSpMk id="10" creationId="{E2C8296A-181D-4893-8155-8F4553C249B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1861-F546-41BD-88C5-C30DBDD8B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854AA-7E6F-4200-B55A-214709E4F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C565A-A64D-44E3-A7B7-D9774ADD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F56C-DAB0-430F-9C18-8B3BC977AD1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B8BD7-AB5D-4C06-8D10-DB748692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0D23D-69B2-4A8B-91C9-FA16E6E2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F78-EE43-4EE5-A822-6CFF584A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5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9C7B-A7BF-48FA-BF76-A59BB6C4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E4006-3083-4874-A007-8CAE6ABB7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C50C4-393D-4480-8A63-59EDE8A4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F56C-DAB0-430F-9C18-8B3BC977AD1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76EAB-F811-44F5-8144-00544E61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1983B-2510-4682-B38A-4AE0C081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F78-EE43-4EE5-A822-6CFF584A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6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E3758-EBF1-48B2-91D5-966EEA452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EA51B-9594-491F-918C-01662524E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36A4D-B342-40B1-8E30-A751040D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F56C-DAB0-430F-9C18-8B3BC977AD1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822C5-3BE6-42C7-ACCC-5BB886F3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60BF6-30DB-4C17-AA93-CF1A087B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F78-EE43-4EE5-A822-6CFF584A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5C3-10E1-4331-B52C-8F455D8C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EE5C3-5306-4217-8BFE-002EA7A75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2F7DB-9BE7-48DB-8B9E-918CFBA8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F56C-DAB0-430F-9C18-8B3BC977AD1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2B43E-1B6A-40BE-8C96-14FCAF4B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1E090-BBD5-458E-B3CF-02DDE091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F78-EE43-4EE5-A822-6CFF584A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4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0192-FFEF-4C84-A519-752E4A44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6C530-39F7-4391-A608-3257FB82D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0F457-6495-421E-A185-FECD3A07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F56C-DAB0-430F-9C18-8B3BC977AD1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6A527-70DF-4C4F-A598-C5EF84BB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DF47D-045B-4BCD-94CC-F471D667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F78-EE43-4EE5-A822-6CFF584A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5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1E90-B2E3-4FBB-9078-2362079B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B9EC-A420-4C29-8908-F8D9E5048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21CB0-FBA3-453D-8A11-6B4C2F303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472E2-5698-499A-8000-A5D60DEA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F56C-DAB0-430F-9C18-8B3BC977AD1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F8415-6DF6-4C11-8FBF-6673A245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6373D-9A87-47EC-90F1-DE9A2747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F78-EE43-4EE5-A822-6CFF584A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6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84EB-E775-4D2E-BAEE-FF4D5D1B5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E1DD2-78BB-4609-8645-F07B60013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0409D-C6BF-4791-93C5-73E5CDD04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191D7-38C6-42A9-A69C-0DC516B00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E9F91-28D4-44E4-B5C2-79862695D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40CD9-7675-47D0-B15E-6B949547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F56C-DAB0-430F-9C18-8B3BC977AD1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8B51A-A4D7-4E13-96E6-67C53B33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1AAC6-34B0-4DD1-AC20-F185A5FB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F78-EE43-4EE5-A822-6CFF584A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3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7AFA-96A1-4E78-A5D5-49B7F172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1D654-5C11-4BCB-9752-0B6E9B09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F56C-DAB0-430F-9C18-8B3BC977AD1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F77D2-4B2E-44F3-971B-81804ED6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5D949-5C85-44D1-9902-8A7ADB8C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F78-EE43-4EE5-A822-6CFF584A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2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BD588-368D-4629-8ACD-610180DA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F56C-DAB0-430F-9C18-8B3BC977AD1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9FAD1-13D3-4275-A72E-AEC4BA75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4E17F-94A9-4A6C-9E87-16ECF174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F78-EE43-4EE5-A822-6CFF584A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9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5A5D-1762-478D-864A-10F76DD2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527C6-3BDF-434E-AC41-F6D3A59FC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8F7AE-2E3E-4FD7-822D-123E31E97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497A1-9857-44E4-BB7D-81FEABE7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F56C-DAB0-430F-9C18-8B3BC977AD1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4C37D-AEAA-4DDD-A8FF-2A512F76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0C0D6-8269-4250-B5FC-FA86A83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F78-EE43-4EE5-A822-6CFF584A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5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BB14-C845-4E1F-94FB-1F9FE858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6D377-5D8D-45A9-B3E3-65ADB976D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0CF5C-CA8E-47CE-A52B-FBDFA4B9E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A4170-EF8A-484B-91D4-7F102552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F56C-DAB0-430F-9C18-8B3BC977AD1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40127-3239-4F3F-B497-00BDA478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FF940-C689-4160-9EBB-8361FBB0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F78-EE43-4EE5-A822-6CFF584A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C6172-72AE-4704-89FC-1CA7AF9D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2396E-8E63-4814-BF2F-190E30B78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660D9-5B0B-48B3-898E-1B7E7CED6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DF56C-DAB0-430F-9C18-8B3BC977AD1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28817-6487-4662-B386-19480A140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D0F35-4DE1-4143-924B-C699EF1A9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8EF78-EE43-4EE5-A822-6CFF584A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7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EE3C69BC-FA04-4789-822D-11700B9A5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41" y="922630"/>
            <a:ext cx="4175815" cy="295778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1A40D6-1FED-4D72-BC7F-125B8081C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108" y="922631"/>
            <a:ext cx="5002175" cy="295778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540367A-959A-4E99-87EC-FA8E3322C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941" y="3974322"/>
            <a:ext cx="3097642" cy="218446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B33B03F-B49E-44EE-8882-B0645A81B429}"/>
              </a:ext>
            </a:extLst>
          </p:cNvPr>
          <p:cNvSpPr txBox="1"/>
          <p:nvPr/>
        </p:nvSpPr>
        <p:spPr>
          <a:xfrm>
            <a:off x="293282" y="6252694"/>
            <a:ext cx="45884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https://github.com/zSoftwareRepository/MDS-561-46-22SU/blob/main/Autoencoder_cv_version2.ipynb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AA264F9-43DD-4A1E-866F-D03F9B108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419" y="3992613"/>
            <a:ext cx="3261815" cy="232396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87AAEB6-40CE-4CE4-BE5B-168F4478CC2E}"/>
              </a:ext>
            </a:extLst>
          </p:cNvPr>
          <p:cNvSpPr txBox="1"/>
          <p:nvPr/>
        </p:nvSpPr>
        <p:spPr>
          <a:xfrm>
            <a:off x="5260606" y="991883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 definition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28324F-32B5-43C6-A562-60F28E19AD9C}"/>
              </a:ext>
            </a:extLst>
          </p:cNvPr>
          <p:cNvSpPr txBox="1"/>
          <p:nvPr/>
        </p:nvSpPr>
        <p:spPr>
          <a:xfrm>
            <a:off x="5525028" y="3974322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Holdout </a:t>
            </a:r>
          </a:p>
          <a:p>
            <a:r>
              <a:rPr lang="en-US" sz="1400" dirty="0"/>
              <a:t>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4BB84E-34AA-4E53-8F83-2BDB4EF5B9B8}"/>
              </a:ext>
            </a:extLst>
          </p:cNvPr>
          <p:cNvSpPr txBox="1"/>
          <p:nvPr/>
        </p:nvSpPr>
        <p:spPr>
          <a:xfrm>
            <a:off x="5479583" y="4930384"/>
            <a:ext cx="997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Folds </a:t>
            </a:r>
          </a:p>
          <a:p>
            <a:r>
              <a:rPr lang="en-US" sz="1400" dirty="0"/>
              <a:t>Calculation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254542-8ED0-445F-9129-BFD4A91EBBD8}"/>
              </a:ext>
            </a:extLst>
          </p:cNvPr>
          <p:cNvSpPr txBox="1"/>
          <p:nvPr/>
        </p:nvSpPr>
        <p:spPr>
          <a:xfrm>
            <a:off x="10025360" y="3996296"/>
            <a:ext cx="997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Threshold </a:t>
            </a:r>
          </a:p>
          <a:p>
            <a:r>
              <a:rPr lang="en-US" sz="1400" dirty="0"/>
              <a:t>Calculation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024A57-8368-47A7-99DA-0F7D5F89EEB2}"/>
              </a:ext>
            </a:extLst>
          </p:cNvPr>
          <p:cNvSpPr txBox="1"/>
          <p:nvPr/>
        </p:nvSpPr>
        <p:spPr>
          <a:xfrm>
            <a:off x="10643775" y="991882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Main Loop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CC08BE-22A3-4082-854A-1F2B5392A3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65" y="4013065"/>
            <a:ext cx="2293231" cy="201800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4C48BAD-EFB2-4608-A443-E74EB263A886}"/>
              </a:ext>
            </a:extLst>
          </p:cNvPr>
          <p:cNvSpPr txBox="1"/>
          <p:nvPr/>
        </p:nvSpPr>
        <p:spPr>
          <a:xfrm>
            <a:off x="234223" y="181323"/>
            <a:ext cx="784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Autoencoder: Anomaly Detection Model Description and Important Code Snippets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5CC39D-A981-40B6-ADEE-5D63696ECAAD}"/>
              </a:ext>
            </a:extLst>
          </p:cNvPr>
          <p:cNvSpPr txBox="1"/>
          <p:nvPr/>
        </p:nvSpPr>
        <p:spPr>
          <a:xfrm>
            <a:off x="196726" y="1405938"/>
            <a:ext cx="198630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Neural network architecture such that the bottleneck in the network forces a compressed knowledge representation of the original input</a:t>
            </a:r>
          </a:p>
        </p:txBody>
      </p:sp>
    </p:spTree>
    <p:extLst>
      <p:ext uri="{BB962C8B-B14F-4D97-AF65-F5344CB8AC3E}">
        <p14:creationId xmlns:p14="http://schemas.microsoft.com/office/powerpoint/2010/main" val="75213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1664CC-A7E7-419F-BD0A-AB6827492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757" y="689213"/>
            <a:ext cx="3403979" cy="1834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FE70A-9A7F-42FF-ABE2-323AAC0C6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757" y="2606428"/>
            <a:ext cx="3403978" cy="1834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566F5E-6E20-40C3-B593-84AB423FE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472" y="689214"/>
            <a:ext cx="4622886" cy="37514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9308FD-0C97-45DB-94DB-24FB8BC95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94" y="2606428"/>
            <a:ext cx="3403979" cy="183423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9E73A82-9C45-497D-87F8-D56072955752}"/>
              </a:ext>
            </a:extLst>
          </p:cNvPr>
          <p:cNvGrpSpPr/>
          <p:nvPr/>
        </p:nvGrpSpPr>
        <p:grpSpPr>
          <a:xfrm>
            <a:off x="332094" y="690301"/>
            <a:ext cx="3403979" cy="1916127"/>
            <a:chOff x="332094" y="690301"/>
            <a:chExt cx="3403979" cy="19161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181976-FFC5-4BC2-8BD0-2108D2B71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2094" y="815708"/>
              <a:ext cx="3403979" cy="179072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40EE01-F75B-4A42-835D-F893BB4E4455}"/>
                </a:ext>
              </a:extLst>
            </p:cNvPr>
            <p:cNvSpPr txBox="1"/>
            <p:nvPr/>
          </p:nvSpPr>
          <p:spPr>
            <a:xfrm>
              <a:off x="1555844" y="690301"/>
              <a:ext cx="10262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Loss on normal data</a:t>
              </a:r>
            </a:p>
          </p:txBody>
        </p:sp>
      </p:grpSp>
      <p:sp>
        <p:nvSpPr>
          <p:cNvPr id="12" name="Rectangle 1">
            <a:extLst>
              <a:ext uri="{FF2B5EF4-FFF2-40B4-BE49-F238E27FC236}">
                <a16:creationId xmlns:a16="http://schemas.microsoft.com/office/drawing/2014/main" id="{B84617B3-38BC-455D-BB7F-B2602441F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367" y="4936593"/>
            <a:ext cx="2879643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Threshold:	0.024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Accuracy: 	94.29%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/>
              <a:t>Sensitivity: 	89.02%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/>
              <a:t>Specificity: 	94.47%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A79954-35E1-4513-AD90-D9D2CD2A3C60}"/>
              </a:ext>
            </a:extLst>
          </p:cNvPr>
          <p:cNvSpPr txBox="1"/>
          <p:nvPr/>
        </p:nvSpPr>
        <p:spPr>
          <a:xfrm>
            <a:off x="558459" y="236905"/>
            <a:ext cx="482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Autoencoder Anomaly Detection Model A Results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D4C29D-1E13-4EEA-A0BB-404B0BCBC8F2}"/>
              </a:ext>
            </a:extLst>
          </p:cNvPr>
          <p:cNvGrpSpPr/>
          <p:nvPr/>
        </p:nvGrpSpPr>
        <p:grpSpPr>
          <a:xfrm>
            <a:off x="6443259" y="4724074"/>
            <a:ext cx="2951692" cy="1656143"/>
            <a:chOff x="1857375" y="1233487"/>
            <a:chExt cx="2967328" cy="153700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5FDFC7F-45C9-4514-9126-3137E333350B}"/>
                </a:ext>
              </a:extLst>
            </p:cNvPr>
            <p:cNvGrpSpPr/>
            <p:nvPr/>
          </p:nvGrpSpPr>
          <p:grpSpPr>
            <a:xfrm>
              <a:off x="1857375" y="1233487"/>
              <a:ext cx="2967328" cy="1537009"/>
              <a:chOff x="1857375" y="1233487"/>
              <a:chExt cx="2967328" cy="1537009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751C5FC6-9FB5-4E09-A135-E881511F0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7375" y="1233487"/>
                <a:ext cx="2967328" cy="1537009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D2EA13C-D154-4989-9C6B-F410D040D7FE}"/>
                  </a:ext>
                </a:extLst>
              </p:cNvPr>
              <p:cNvSpPr/>
              <p:nvPr/>
            </p:nvSpPr>
            <p:spPr>
              <a:xfrm>
                <a:off x="2852382" y="1760561"/>
                <a:ext cx="1910687" cy="9416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EF5B45F-5F56-4432-BAD6-E9222EEB2504}"/>
                  </a:ext>
                </a:extLst>
              </p:cNvPr>
              <p:cNvCxnSpPr>
                <a:stCxn id="27" idx="0"/>
              </p:cNvCxnSpPr>
              <p:nvPr/>
            </p:nvCxnSpPr>
            <p:spPr>
              <a:xfrm flipH="1">
                <a:off x="3806613" y="1760561"/>
                <a:ext cx="1113" cy="9416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B3C7A2B-7B47-43FE-B6ED-A68BDE81CF2E}"/>
                  </a:ext>
                </a:extLst>
              </p:cNvPr>
              <p:cNvCxnSpPr>
                <a:cxnSpLocks/>
                <a:stCxn id="27" idx="1"/>
                <a:endCxn id="27" idx="3"/>
              </p:cNvCxnSpPr>
              <p:nvPr/>
            </p:nvCxnSpPr>
            <p:spPr>
              <a:xfrm>
                <a:off x="2852382" y="2231409"/>
                <a:ext cx="19106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1CE775-7AAA-40F0-BDD2-81F5D4F4A3EE}"/>
                </a:ext>
              </a:extLst>
            </p:cNvPr>
            <p:cNvSpPr txBox="1"/>
            <p:nvPr/>
          </p:nvSpPr>
          <p:spPr>
            <a:xfrm>
              <a:off x="2983990" y="1771158"/>
              <a:ext cx="65024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26860</a:t>
              </a:r>
            </a:p>
            <a:p>
              <a:pPr algn="ctr"/>
              <a:r>
                <a:rPr lang="en-US" sz="1200" dirty="0">
                  <a:latin typeface="Arial Unicode MS"/>
                </a:rPr>
                <a:t>TN</a:t>
              </a:r>
              <a:endParaRPr lang="en-US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C01818-A055-4F67-8C33-E028A1759DE1}"/>
                </a:ext>
              </a:extLst>
            </p:cNvPr>
            <p:cNvSpPr txBox="1"/>
            <p:nvPr/>
          </p:nvSpPr>
          <p:spPr>
            <a:xfrm>
              <a:off x="3004378" y="2229996"/>
              <a:ext cx="65024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108</a:t>
              </a:r>
            </a:p>
            <a:p>
              <a:pPr algn="ctr"/>
              <a:r>
                <a:rPr lang="en-US" sz="1200" dirty="0">
                  <a:latin typeface="Arial Unicode MS"/>
                </a:rPr>
                <a:t>FN</a:t>
              </a:r>
              <a:endParaRPr lang="en-US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4E1BD5-9003-4164-8C36-CFB3A95B522C}"/>
                </a:ext>
              </a:extLst>
            </p:cNvPr>
            <p:cNvSpPr txBox="1"/>
            <p:nvPr/>
          </p:nvSpPr>
          <p:spPr>
            <a:xfrm>
              <a:off x="3935535" y="1771158"/>
              <a:ext cx="65024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1572</a:t>
              </a:r>
            </a:p>
            <a:p>
              <a:pPr algn="ctr"/>
              <a:r>
                <a:rPr lang="en-US" sz="1200" dirty="0">
                  <a:latin typeface="Arial Unicode MS"/>
                </a:rPr>
                <a:t>FP</a:t>
              </a:r>
              <a:endParaRPr lang="en-US" sz="1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C611B9-A677-49C7-815B-82CB6A10F89E}"/>
                </a:ext>
              </a:extLst>
            </p:cNvPr>
            <p:cNvSpPr txBox="1"/>
            <p:nvPr/>
          </p:nvSpPr>
          <p:spPr>
            <a:xfrm>
              <a:off x="3925341" y="2251189"/>
              <a:ext cx="65024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876</a:t>
              </a:r>
            </a:p>
            <a:p>
              <a:pPr algn="ctr"/>
              <a:r>
                <a:rPr lang="en-US" sz="1200" dirty="0"/>
                <a:t>TP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95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97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Palma, Jorge</dc:creator>
  <cp:lastModifiedBy>Palma, Jorge</cp:lastModifiedBy>
  <cp:revision>1</cp:revision>
  <dcterms:created xsi:type="dcterms:W3CDTF">2022-07-23T15:17:01Z</dcterms:created>
  <dcterms:modified xsi:type="dcterms:W3CDTF">2022-07-23T16:59:10Z</dcterms:modified>
</cp:coreProperties>
</file>