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28" r:id="rId2"/>
    <p:sldId id="479" r:id="rId3"/>
    <p:sldId id="481" r:id="rId4"/>
    <p:sldId id="464" r:id="rId5"/>
    <p:sldId id="463" r:id="rId6"/>
    <p:sldId id="482" r:id="rId7"/>
    <p:sldId id="465" r:id="rId8"/>
    <p:sldId id="480" r:id="rId9"/>
    <p:sldId id="483" r:id="rId10"/>
    <p:sldId id="486" r:id="rId11"/>
    <p:sldId id="494" r:id="rId12"/>
    <p:sldId id="466" r:id="rId13"/>
    <p:sldId id="469" r:id="rId14"/>
    <p:sldId id="487" r:id="rId15"/>
    <p:sldId id="484" r:id="rId16"/>
    <p:sldId id="495" r:id="rId17"/>
    <p:sldId id="488" r:id="rId18"/>
    <p:sldId id="492" r:id="rId19"/>
    <p:sldId id="489" r:id="rId20"/>
    <p:sldId id="493" r:id="rId21"/>
    <p:sldId id="471" r:id="rId22"/>
    <p:sldId id="472" r:id="rId23"/>
    <p:sldId id="499" r:id="rId24"/>
    <p:sldId id="468" r:id="rId25"/>
    <p:sldId id="496" r:id="rId26"/>
    <p:sldId id="497" r:id="rId27"/>
    <p:sldId id="491" r:id="rId28"/>
    <p:sldId id="470" r:id="rId29"/>
    <p:sldId id="485" r:id="rId30"/>
    <p:sldId id="498" r:id="rId31"/>
    <p:sldId id="473" r:id="rId32"/>
    <p:sldId id="474" r:id="rId33"/>
    <p:sldId id="500" r:id="rId34"/>
    <p:sldId id="475" r:id="rId35"/>
    <p:sldId id="476" r:id="rId36"/>
    <p:sldId id="477" r:id="rId37"/>
    <p:sldId id="478" r:id="rId38"/>
    <p:sldId id="490" r:id="rId39"/>
    <p:sldId id="501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6BD6"/>
    <a:srgbClr val="FE508E"/>
    <a:srgbClr val="5133B7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2B1B0-0A5B-4EBB-901B-B42C6F34939F}" v="73" dt="2020-04-23T14:55:19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7" autoAdjust="0"/>
    <p:restoredTop sz="96284" autoAdjust="0"/>
  </p:normalViewPr>
  <p:slideViewPr>
    <p:cSldViewPr snapToGrid="0">
      <p:cViewPr varScale="1">
        <p:scale>
          <a:sx n="111" d="100"/>
          <a:sy n="111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7616295F-C102-4602-926F-43050E3F6FC6}"/>
  </pc:docChgLst>
  <pc:docChgLst>
    <pc:chgData name="André Baltieri" userId="d56cfdb1-1911-441a-9a39-6bdee9a14174" providerId="ADAL" clId="{F862B1B0-0A5B-4EBB-901B-B42C6F34939F}"/>
    <pc:docChg chg="undo custSel delSld modSld">
      <pc:chgData name="André Baltieri" userId="d56cfdb1-1911-441a-9a39-6bdee9a14174" providerId="ADAL" clId="{F862B1B0-0A5B-4EBB-901B-B42C6F34939F}" dt="2020-04-23T23:11:59.236" v="386" actId="47"/>
      <pc:docMkLst>
        <pc:docMk/>
      </pc:docMkLst>
      <pc:sldChg chg="modSp mod">
        <pc:chgData name="André Baltieri" userId="d56cfdb1-1911-441a-9a39-6bdee9a14174" providerId="ADAL" clId="{F862B1B0-0A5B-4EBB-901B-B42C6F34939F}" dt="2020-04-23T14:55:06.146" v="297" actId="20577"/>
        <pc:sldMkLst>
          <pc:docMk/>
          <pc:sldMk cId="797744895" sldId="265"/>
        </pc:sldMkLst>
        <pc:spChg chg="mod">
          <ac:chgData name="André Baltieri" userId="d56cfdb1-1911-441a-9a39-6bdee9a14174" providerId="ADAL" clId="{F862B1B0-0A5B-4EBB-901B-B42C6F34939F}" dt="2020-04-23T14:55:06.146" v="297" actId="20577"/>
          <ac:spMkLst>
            <pc:docMk/>
            <pc:sldMk cId="797744895" sldId="265"/>
            <ac:spMk id="7" creationId="{F156BB03-8A3B-4693-854F-02F1C8040212}"/>
          </ac:spMkLst>
        </pc:spChg>
      </pc:sldChg>
      <pc:sldChg chg="modSp">
        <pc:chgData name="André Baltieri" userId="d56cfdb1-1911-441a-9a39-6bdee9a14174" providerId="ADAL" clId="{F862B1B0-0A5B-4EBB-901B-B42C6F34939F}" dt="2020-04-23T14:53:33.797" v="272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F862B1B0-0A5B-4EBB-901B-B42C6F34939F}" dt="2020-04-23T14:53:33.797" v="272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F862B1B0-0A5B-4EBB-901B-B42C6F34939F}" dt="2020-04-23T14:53:17.952" v="256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F862B1B0-0A5B-4EBB-901B-B42C6F34939F}" dt="2020-04-23T14:53:17.952" v="256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F862B1B0-0A5B-4EBB-901B-B42C6F34939F}" dt="2020-04-23T23:11:56.977" v="385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F862B1B0-0A5B-4EBB-901B-B42C6F34939F}" dt="2020-04-23T14:56:31.220" v="366" actId="6549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F862B1B0-0A5B-4EBB-901B-B42C6F34939F}" dt="2020-04-23T23:11:56.977" v="385" actId="20577"/>
          <ac:spMkLst>
            <pc:docMk/>
            <pc:sldMk cId="4194842359" sldId="356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F862B1B0-0A5B-4EBB-901B-B42C6F34939F}" dt="2020-04-23T23:11:59.236" v="386" actId="47"/>
        <pc:sldMkLst>
          <pc:docMk/>
          <pc:sldMk cId="2462136602" sldId="373"/>
        </pc:sldMkLst>
      </pc:sldChg>
      <pc:sldChg chg="del">
        <pc:chgData name="André Baltieri" userId="d56cfdb1-1911-441a-9a39-6bdee9a14174" providerId="ADAL" clId="{F862B1B0-0A5B-4EBB-901B-B42C6F34939F}" dt="2020-04-23T14:54:41.199" v="273" actId="47"/>
        <pc:sldMkLst>
          <pc:docMk/>
          <pc:sldMk cId="2898088412" sldId="374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24062572" sldId="375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516018739" sldId="376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3435911299" sldId="377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1046722348" sldId="378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1630294748" sldId="379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851583534" sldId="380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574756244" sldId="381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3602528316" sldId="382"/>
        </pc:sldMkLst>
      </pc:sldChg>
    </pc:docChg>
  </pc:docChgLst>
  <pc:docChgLst>
    <pc:chgData name="André Baltieri" userId="d56cfdb1-1911-441a-9a39-6bdee9a14174" providerId="ADAL" clId="{BF6FAB36-6E1F-4273-ADA4-4900BDE8A884}"/>
    <pc:docChg chg="custSel addSld delSld modSld sldOrd">
      <pc:chgData name="André Baltieri" userId="d56cfdb1-1911-441a-9a39-6bdee9a14174" providerId="ADAL" clId="{BF6FAB36-6E1F-4273-ADA4-4900BDE8A884}" dt="2019-08-27T20:30:34.090" v="692" actId="20577"/>
      <pc:docMkLst>
        <pc:docMk/>
      </pc:docMkLst>
      <pc:sldChg chg="del">
        <pc:chgData name="André Baltieri" userId="d56cfdb1-1911-441a-9a39-6bdee9a14174" providerId="ADAL" clId="{BF6FAB36-6E1F-4273-ADA4-4900BDE8A884}" dt="2019-08-27T14:29:52.660" v="120" actId="2696"/>
        <pc:sldMkLst>
          <pc:docMk/>
          <pc:sldMk cId="1083073872" sldId="258"/>
        </pc:sldMkLst>
      </pc:sldChg>
      <pc:sldChg chg="modSp">
        <pc:chgData name="André Baltieri" userId="d56cfdb1-1911-441a-9a39-6bdee9a14174" providerId="ADAL" clId="{BF6FAB36-6E1F-4273-ADA4-4900BDE8A884}" dt="2019-08-27T14:17:04.325" v="119" actId="403"/>
        <pc:sldMkLst>
          <pc:docMk/>
          <pc:sldMk cId="3214383598" sldId="270"/>
        </pc:sldMkLst>
        <pc:spChg chg="mod">
          <ac:chgData name="André Baltieri" userId="d56cfdb1-1911-441a-9a39-6bdee9a14174" providerId="ADAL" clId="{BF6FAB36-6E1F-4273-ADA4-4900BDE8A884}" dt="2019-08-27T14:17:04.325" v="119" actId="403"/>
          <ac:spMkLst>
            <pc:docMk/>
            <pc:sldMk cId="3214383598" sldId="27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BF6FAB36-6E1F-4273-ADA4-4900BDE8A884}" dt="2019-08-27T14:29:58.672" v="121" actId="2696"/>
        <pc:sldMkLst>
          <pc:docMk/>
          <pc:sldMk cId="3665048170" sldId="319"/>
        </pc:sldMkLst>
      </pc:sldChg>
      <pc:sldChg chg="modSp">
        <pc:chgData name="André Baltieri" userId="d56cfdb1-1911-441a-9a39-6bdee9a14174" providerId="ADAL" clId="{BF6FAB36-6E1F-4273-ADA4-4900BDE8A884}" dt="2019-08-27T14:16:12.118" v="6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F6FAB36-6E1F-4273-ADA4-4900BDE8A884}" dt="2019-08-27T14:16:12.118" v="6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del">
        <pc:chgData name="André Baltieri" userId="d56cfdb1-1911-441a-9a39-6bdee9a14174" providerId="ADAL" clId="{BF6FAB36-6E1F-4273-ADA4-4900BDE8A884}" dt="2019-08-27T14:29:58.681" v="122" actId="2696"/>
        <pc:sldMkLst>
          <pc:docMk/>
          <pc:sldMk cId="3615755186" sldId="338"/>
        </pc:sldMkLst>
      </pc:sldChg>
      <pc:sldChg chg="del">
        <pc:chgData name="André Baltieri" userId="d56cfdb1-1911-441a-9a39-6bdee9a14174" providerId="ADAL" clId="{BF6FAB36-6E1F-4273-ADA4-4900BDE8A884}" dt="2019-08-27T14:29:58.691" v="123" actId="2696"/>
        <pc:sldMkLst>
          <pc:docMk/>
          <pc:sldMk cId="26466226" sldId="339"/>
        </pc:sldMkLst>
      </pc:sldChg>
      <pc:sldChg chg="del">
        <pc:chgData name="André Baltieri" userId="d56cfdb1-1911-441a-9a39-6bdee9a14174" providerId="ADAL" clId="{BF6FAB36-6E1F-4273-ADA4-4900BDE8A884}" dt="2019-08-27T14:29:58.698" v="124" actId="2696"/>
        <pc:sldMkLst>
          <pc:docMk/>
          <pc:sldMk cId="1374931242" sldId="340"/>
        </pc:sldMkLst>
      </pc:sldChg>
      <pc:sldChg chg="del">
        <pc:chgData name="André Baltieri" userId="d56cfdb1-1911-441a-9a39-6bdee9a14174" providerId="ADAL" clId="{BF6FAB36-6E1F-4273-ADA4-4900BDE8A884}" dt="2019-08-27T14:29:58.745" v="130" actId="2696"/>
        <pc:sldMkLst>
          <pc:docMk/>
          <pc:sldMk cId="3530956112" sldId="341"/>
        </pc:sldMkLst>
      </pc:sldChg>
      <pc:sldChg chg="del">
        <pc:chgData name="André Baltieri" userId="d56cfdb1-1911-441a-9a39-6bdee9a14174" providerId="ADAL" clId="{BF6FAB36-6E1F-4273-ADA4-4900BDE8A884}" dt="2019-08-27T14:29:58.715" v="126" actId="2696"/>
        <pc:sldMkLst>
          <pc:docMk/>
          <pc:sldMk cId="1367531242" sldId="342"/>
        </pc:sldMkLst>
      </pc:sldChg>
      <pc:sldChg chg="del">
        <pc:chgData name="André Baltieri" userId="d56cfdb1-1911-441a-9a39-6bdee9a14174" providerId="ADAL" clId="{BF6FAB36-6E1F-4273-ADA4-4900BDE8A884}" dt="2019-08-27T14:29:58.722" v="127" actId="2696"/>
        <pc:sldMkLst>
          <pc:docMk/>
          <pc:sldMk cId="3532608585" sldId="343"/>
        </pc:sldMkLst>
      </pc:sldChg>
      <pc:sldChg chg="del">
        <pc:chgData name="André Baltieri" userId="d56cfdb1-1911-441a-9a39-6bdee9a14174" providerId="ADAL" clId="{BF6FAB36-6E1F-4273-ADA4-4900BDE8A884}" dt="2019-08-27T14:29:58.737" v="129" actId="2696"/>
        <pc:sldMkLst>
          <pc:docMk/>
          <pc:sldMk cId="547145130" sldId="344"/>
        </pc:sldMkLst>
      </pc:sldChg>
      <pc:sldChg chg="del">
        <pc:chgData name="André Baltieri" userId="d56cfdb1-1911-441a-9a39-6bdee9a14174" providerId="ADAL" clId="{BF6FAB36-6E1F-4273-ADA4-4900BDE8A884}" dt="2019-08-27T14:29:58.765" v="133" actId="2696"/>
        <pc:sldMkLst>
          <pc:docMk/>
          <pc:sldMk cId="2081585051" sldId="345"/>
        </pc:sldMkLst>
      </pc:sldChg>
      <pc:sldChg chg="del">
        <pc:chgData name="André Baltieri" userId="d56cfdb1-1911-441a-9a39-6bdee9a14174" providerId="ADAL" clId="{BF6FAB36-6E1F-4273-ADA4-4900BDE8A884}" dt="2019-08-27T14:29:58.730" v="128" actId="2696"/>
        <pc:sldMkLst>
          <pc:docMk/>
          <pc:sldMk cId="2608523703" sldId="346"/>
        </pc:sldMkLst>
      </pc:sldChg>
      <pc:sldChg chg="addSp modSp">
        <pc:chgData name="André Baltieri" userId="d56cfdb1-1911-441a-9a39-6bdee9a14174" providerId="ADAL" clId="{BF6FAB36-6E1F-4273-ADA4-4900BDE8A884}" dt="2019-08-27T20:24:33.420" v="294" actId="20577"/>
        <pc:sldMkLst>
          <pc:docMk/>
          <pc:sldMk cId="979345664" sldId="347"/>
        </pc:sldMkLst>
        <pc:spChg chg="mod">
          <ac:chgData name="André Baltieri" userId="d56cfdb1-1911-441a-9a39-6bdee9a14174" providerId="ADAL" clId="{BF6FAB36-6E1F-4273-ADA4-4900BDE8A884}" dt="2019-08-27T20:24:33.420" v="29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14:30:08.280" v="160" actId="20577"/>
          <ac:spMkLst>
            <pc:docMk/>
            <pc:sldMk cId="979345664" sldId="347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BF6FAB36-6E1F-4273-ADA4-4900BDE8A884}" dt="2019-08-27T20:23:19.702" v="163" actId="1076"/>
          <ac:picMkLst>
            <pc:docMk/>
            <pc:sldMk cId="979345664" sldId="347"/>
            <ac:picMk id="1026" creationId="{666DC2F3-1B0E-4F47-891D-5200BD0656B3}"/>
          </ac:picMkLst>
        </pc:picChg>
      </pc:sldChg>
      <pc:sldChg chg="addSp delSp modSp add">
        <pc:chgData name="André Baltieri" userId="d56cfdb1-1911-441a-9a39-6bdee9a14174" providerId="ADAL" clId="{BF6FAB36-6E1F-4273-ADA4-4900BDE8A884}" dt="2019-08-27T20:26:20.875" v="398" actId="20577"/>
        <pc:sldMkLst>
          <pc:docMk/>
          <pc:sldMk cId="2316798639" sldId="348"/>
        </pc:sldMkLst>
        <pc:spChg chg="mod">
          <ac:chgData name="André Baltieri" userId="d56cfdb1-1911-441a-9a39-6bdee9a14174" providerId="ADAL" clId="{BF6FAB36-6E1F-4273-ADA4-4900BDE8A884}" dt="2019-08-27T20:26:20.875" v="398" actId="20577"/>
          <ac:spMkLst>
            <pc:docMk/>
            <pc:sldMk cId="23167986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5:27.349" v="311" actId="20577"/>
          <ac:spMkLst>
            <pc:docMk/>
            <pc:sldMk cId="2316798639" sldId="348"/>
            <ac:spMk id="13" creationId="{94E1A0D2-D048-46FE-90D3-722FBF740CC7}"/>
          </ac:spMkLst>
        </pc:spChg>
        <pc:picChg chg="del mod">
          <ac:chgData name="André Baltieri" userId="d56cfdb1-1911-441a-9a39-6bdee9a14174" providerId="ADAL" clId="{BF6FAB36-6E1F-4273-ADA4-4900BDE8A884}" dt="2019-08-27T20:25:50.967" v="321" actId="478"/>
          <ac:picMkLst>
            <pc:docMk/>
            <pc:sldMk cId="2316798639" sldId="348"/>
            <ac:picMk id="1026" creationId="{666DC2F3-1B0E-4F47-891D-5200BD0656B3}"/>
          </ac:picMkLst>
        </pc:picChg>
        <pc:picChg chg="add del mod">
          <ac:chgData name="André Baltieri" userId="d56cfdb1-1911-441a-9a39-6bdee9a14174" providerId="ADAL" clId="{BF6FAB36-6E1F-4273-ADA4-4900BDE8A884}" dt="2019-08-27T20:25:50.386" v="320" actId="478"/>
          <ac:picMkLst>
            <pc:docMk/>
            <pc:sldMk cId="2316798639" sldId="348"/>
            <ac:picMk id="2050" creationId="{F8645FA7-EEE6-4370-AAFE-7910D67A999D}"/>
          </ac:picMkLst>
        </pc:picChg>
      </pc:sldChg>
      <pc:sldChg chg="del">
        <pc:chgData name="André Baltieri" userId="d56cfdb1-1911-441a-9a39-6bdee9a14174" providerId="ADAL" clId="{BF6FAB36-6E1F-4273-ADA4-4900BDE8A884}" dt="2019-08-27T14:29:58.706" v="125" actId="2696"/>
        <pc:sldMkLst>
          <pc:docMk/>
          <pc:sldMk cId="3369307833" sldId="348"/>
        </pc:sldMkLst>
      </pc:sldChg>
      <pc:sldChg chg="del">
        <pc:chgData name="André Baltieri" userId="d56cfdb1-1911-441a-9a39-6bdee9a14174" providerId="ADAL" clId="{BF6FAB36-6E1F-4273-ADA4-4900BDE8A884}" dt="2019-08-27T14:29:58.761" v="132" actId="2696"/>
        <pc:sldMkLst>
          <pc:docMk/>
          <pc:sldMk cId="1932500483" sldId="349"/>
        </pc:sldMkLst>
      </pc:sldChg>
      <pc:sldChg chg="addSp delSp modSp add">
        <pc:chgData name="André Baltieri" userId="d56cfdb1-1911-441a-9a39-6bdee9a14174" providerId="ADAL" clId="{BF6FAB36-6E1F-4273-ADA4-4900BDE8A884}" dt="2019-08-27T20:27:05.277" v="404" actId="1076"/>
        <pc:sldMkLst>
          <pc:docMk/>
          <pc:sldMk cId="4123556816" sldId="349"/>
        </pc:sldMkLst>
        <pc:spChg chg="del">
          <ac:chgData name="André Baltieri" userId="d56cfdb1-1911-441a-9a39-6bdee9a14174" providerId="ADAL" clId="{BF6FAB36-6E1F-4273-ADA4-4900BDE8A884}" dt="2019-08-27T20:26:33.236" v="399" actId="478"/>
          <ac:spMkLst>
            <pc:docMk/>
            <pc:sldMk cId="4123556816" sldId="349"/>
            <ac:spMk id="11" creationId="{9BD1D92D-1C8D-47E8-B365-6D2F5C529555}"/>
          </ac:spMkLst>
        </pc:spChg>
        <pc:picChg chg="add mod">
          <ac:chgData name="André Baltieri" userId="d56cfdb1-1911-441a-9a39-6bdee9a14174" providerId="ADAL" clId="{BF6FAB36-6E1F-4273-ADA4-4900BDE8A884}" dt="2019-08-27T20:27:05.277" v="404" actId="1076"/>
          <ac:picMkLst>
            <pc:docMk/>
            <pc:sldMk cId="4123556816" sldId="349"/>
            <ac:picMk id="3074" creationId="{7F59ED84-5F3D-4763-871D-23F3A872E456}"/>
          </ac:picMkLst>
        </pc:picChg>
      </pc:sldChg>
      <pc:sldChg chg="addSp delSp modSp add ord">
        <pc:chgData name="André Baltieri" userId="d56cfdb1-1911-441a-9a39-6bdee9a14174" providerId="ADAL" clId="{BF6FAB36-6E1F-4273-ADA4-4900BDE8A884}" dt="2019-08-27T20:28:01.063" v="448" actId="20577"/>
        <pc:sldMkLst>
          <pc:docMk/>
          <pc:sldMk cId="470115579" sldId="350"/>
        </pc:sldMkLst>
        <pc:spChg chg="mod">
          <ac:chgData name="André Baltieri" userId="d56cfdb1-1911-441a-9a39-6bdee9a14174" providerId="ADAL" clId="{BF6FAB36-6E1F-4273-ADA4-4900BDE8A884}" dt="2019-08-27T20:28:01.063" v="448" actId="20577"/>
          <ac:spMkLst>
            <pc:docMk/>
            <pc:sldMk cId="470115579" sldId="350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7:36.115" v="422" actId="20577"/>
          <ac:spMkLst>
            <pc:docMk/>
            <pc:sldMk cId="470115579" sldId="350"/>
            <ac:spMk id="13" creationId="{94E1A0D2-D048-46FE-90D3-722FBF740CC7}"/>
          </ac:spMkLst>
        </pc:spChg>
        <pc:picChg chg="del">
          <ac:chgData name="André Baltieri" userId="d56cfdb1-1911-441a-9a39-6bdee9a14174" providerId="ADAL" clId="{BF6FAB36-6E1F-4273-ADA4-4900BDE8A884}" dt="2019-08-27T20:27:42.761" v="423" actId="478"/>
          <ac:picMkLst>
            <pc:docMk/>
            <pc:sldMk cId="470115579" sldId="350"/>
            <ac:picMk id="1026" creationId="{666DC2F3-1B0E-4F47-891D-5200BD0656B3}"/>
          </ac:picMkLst>
        </pc:picChg>
        <pc:picChg chg="add mod">
          <ac:chgData name="André Baltieri" userId="d56cfdb1-1911-441a-9a39-6bdee9a14174" providerId="ADAL" clId="{BF6FAB36-6E1F-4273-ADA4-4900BDE8A884}" dt="2019-08-27T20:27:51.774" v="427" actId="14100"/>
          <ac:picMkLst>
            <pc:docMk/>
            <pc:sldMk cId="470115579" sldId="350"/>
            <ac:picMk id="4098" creationId="{823BA897-5FA6-45D3-B8EE-B3BC52D71F55}"/>
          </ac:picMkLst>
        </pc:picChg>
      </pc:sldChg>
      <pc:sldChg chg="del">
        <pc:chgData name="André Baltieri" userId="d56cfdb1-1911-441a-9a39-6bdee9a14174" providerId="ADAL" clId="{BF6FAB36-6E1F-4273-ADA4-4900BDE8A884}" dt="2019-08-27T14:29:58.753" v="131" actId="2696"/>
        <pc:sldMkLst>
          <pc:docMk/>
          <pc:sldMk cId="1671386779" sldId="351"/>
        </pc:sldMkLst>
      </pc:sldChg>
      <pc:sldChg chg="modSp add ord">
        <pc:chgData name="André Baltieri" userId="d56cfdb1-1911-441a-9a39-6bdee9a14174" providerId="ADAL" clId="{BF6FAB36-6E1F-4273-ADA4-4900BDE8A884}" dt="2019-08-27T20:28:21.279" v="458" actId="20577"/>
        <pc:sldMkLst>
          <pc:docMk/>
          <pc:sldMk cId="3800567432" sldId="351"/>
        </pc:sldMkLst>
        <pc:spChg chg="mod">
          <ac:chgData name="André Baltieri" userId="d56cfdb1-1911-441a-9a39-6bdee9a14174" providerId="ADAL" clId="{BF6FAB36-6E1F-4273-ADA4-4900BDE8A884}" dt="2019-08-27T20:28:21.279" v="458" actId="20577"/>
          <ac:spMkLst>
            <pc:docMk/>
            <pc:sldMk cId="3800567432" sldId="3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F6FAB36-6E1F-4273-ADA4-4900BDE8A884}" dt="2019-08-27T20:28:30.615" v="476" actId="20577"/>
        <pc:sldMkLst>
          <pc:docMk/>
          <pc:sldMk cId="1950125982" sldId="352"/>
        </pc:sldMkLst>
        <pc:spChg chg="mod">
          <ac:chgData name="André Baltieri" userId="d56cfdb1-1911-441a-9a39-6bdee9a14174" providerId="ADAL" clId="{BF6FAB36-6E1F-4273-ADA4-4900BDE8A884}" dt="2019-08-27T20:28:30.615" v="476" actId="20577"/>
          <ac:spMkLst>
            <pc:docMk/>
            <pc:sldMk cId="1950125982" sldId="352"/>
            <ac:spMk id="13" creationId="{94E1A0D2-D048-46FE-90D3-722FBF740CC7}"/>
          </ac:spMkLst>
        </pc:spChg>
      </pc:sldChg>
      <pc:sldChg chg="addSp modSp add">
        <pc:chgData name="André Baltieri" userId="d56cfdb1-1911-441a-9a39-6bdee9a14174" providerId="ADAL" clId="{BF6FAB36-6E1F-4273-ADA4-4900BDE8A884}" dt="2019-08-27T20:29:05.175" v="486" actId="14100"/>
        <pc:sldMkLst>
          <pc:docMk/>
          <pc:sldMk cId="1079443053" sldId="353"/>
        </pc:sldMkLst>
        <pc:spChg chg="mod">
          <ac:chgData name="André Baltieri" userId="d56cfdb1-1911-441a-9a39-6bdee9a14174" providerId="ADAL" clId="{BF6FAB36-6E1F-4273-ADA4-4900BDE8A884}" dt="2019-08-27T20:29:05.175" v="486" actId="14100"/>
          <ac:spMkLst>
            <pc:docMk/>
            <pc:sldMk cId="1079443053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8:42.337" v="481" actId="20577"/>
          <ac:spMkLst>
            <pc:docMk/>
            <pc:sldMk cId="1079443053" sldId="353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BF6FAB36-6E1F-4273-ADA4-4900BDE8A884}" dt="2019-08-27T20:29:00.195" v="485" actId="1076"/>
          <ac:picMkLst>
            <pc:docMk/>
            <pc:sldMk cId="1079443053" sldId="353"/>
            <ac:picMk id="5122" creationId="{00392017-2BF6-4EC9-9E86-C845F6856CCE}"/>
          </ac:picMkLst>
        </pc:picChg>
      </pc:sldChg>
      <pc:sldChg chg="modSp add ord">
        <pc:chgData name="André Baltieri" userId="d56cfdb1-1911-441a-9a39-6bdee9a14174" providerId="ADAL" clId="{BF6FAB36-6E1F-4273-ADA4-4900BDE8A884}" dt="2019-08-27T20:30:34.090" v="692" actId="20577"/>
        <pc:sldMkLst>
          <pc:docMk/>
          <pc:sldMk cId="2568943421" sldId="354"/>
        </pc:sldMkLst>
        <pc:spChg chg="mod">
          <ac:chgData name="André Baltieri" userId="d56cfdb1-1911-441a-9a39-6bdee9a14174" providerId="ADAL" clId="{BF6FAB36-6E1F-4273-ADA4-4900BDE8A884}" dt="2019-08-27T20:30:34.090" v="692" actId="20577"/>
          <ac:spMkLst>
            <pc:docMk/>
            <pc:sldMk cId="2568943421" sldId="354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9:33.888" v="508" actId="313"/>
          <ac:spMkLst>
            <pc:docMk/>
            <pc:sldMk cId="2568943421" sldId="354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F131DFBA-17FE-4A8E-80D0-7ADB06F9C3E6}"/>
    <pc:docChg chg="undo custSel addSld delSld modSld sldOrd">
      <pc:chgData name="André Baltieri" userId="d56cfdb1-1911-441a-9a39-6bdee9a14174" providerId="ADAL" clId="{F131DFBA-17FE-4A8E-80D0-7ADB06F9C3E6}" dt="2019-08-30T22:21:36.740" v="1483" actId="403"/>
      <pc:docMkLst>
        <pc:docMk/>
      </pc:docMkLst>
      <pc:sldChg chg="modSp">
        <pc:chgData name="André Baltieri" userId="d56cfdb1-1911-441a-9a39-6bdee9a14174" providerId="ADAL" clId="{F131DFBA-17FE-4A8E-80D0-7ADB06F9C3E6}" dt="2019-08-28T14:26:49.510" v="17" actId="20577"/>
        <pc:sldMkLst>
          <pc:docMk/>
          <pc:sldMk cId="979345664" sldId="347"/>
        </pc:sldMkLst>
        <pc:spChg chg="mod">
          <ac:chgData name="André Baltieri" userId="d56cfdb1-1911-441a-9a39-6bdee9a14174" providerId="ADAL" clId="{F131DFBA-17FE-4A8E-80D0-7ADB06F9C3E6}" dt="2019-08-28T14:26:49.510" v="17" actId="20577"/>
          <ac:spMkLst>
            <pc:docMk/>
            <pc:sldMk cId="979345664" sldId="347"/>
            <ac:spMk id="11" creationId="{9BD1D92D-1C8D-47E8-B365-6D2F5C529555}"/>
          </ac:spMkLst>
        </pc:spChg>
      </pc:sldChg>
      <pc:sldChg chg="modSp">
        <pc:chgData name="André Baltieri" userId="d56cfdb1-1911-441a-9a39-6bdee9a14174" providerId="ADAL" clId="{F131DFBA-17FE-4A8E-80D0-7ADB06F9C3E6}" dt="2019-08-28T19:25:52.867" v="98" actId="20577"/>
        <pc:sldMkLst>
          <pc:docMk/>
          <pc:sldMk cId="2316798639" sldId="348"/>
        </pc:sldMkLst>
        <pc:spChg chg="mod">
          <ac:chgData name="André Baltieri" userId="d56cfdb1-1911-441a-9a39-6bdee9a14174" providerId="ADAL" clId="{F131DFBA-17FE-4A8E-80D0-7ADB06F9C3E6}" dt="2019-08-28T19:25:52.867" v="98" actId="20577"/>
          <ac:spMkLst>
            <pc:docMk/>
            <pc:sldMk cId="2316798639" sldId="348"/>
            <ac:spMk id="11" creationId="{9BD1D92D-1C8D-47E8-B365-6D2F5C529555}"/>
          </ac:spMkLst>
        </pc:spChg>
      </pc:sldChg>
      <pc:sldChg chg="del">
        <pc:chgData name="André Baltieri" userId="d56cfdb1-1911-441a-9a39-6bdee9a14174" providerId="ADAL" clId="{F131DFBA-17FE-4A8E-80D0-7ADB06F9C3E6}" dt="2019-08-30T01:09:26.250" v="830" actId="2696"/>
        <pc:sldMkLst>
          <pc:docMk/>
          <pc:sldMk cId="4123556816" sldId="349"/>
        </pc:sldMkLst>
      </pc:sldChg>
      <pc:sldChg chg="modSp ord">
        <pc:chgData name="André Baltieri" userId="d56cfdb1-1911-441a-9a39-6bdee9a14174" providerId="ADAL" clId="{F131DFBA-17FE-4A8E-80D0-7ADB06F9C3E6}" dt="2019-08-30T01:09:06.010" v="829"/>
        <pc:sldMkLst>
          <pc:docMk/>
          <pc:sldMk cId="470115579" sldId="350"/>
        </pc:sldMkLst>
        <pc:spChg chg="mod">
          <ac:chgData name="André Baltieri" userId="d56cfdb1-1911-441a-9a39-6bdee9a14174" providerId="ADAL" clId="{F131DFBA-17FE-4A8E-80D0-7ADB06F9C3E6}" dt="2019-08-28T19:26:42.776" v="210" actId="20577"/>
          <ac:spMkLst>
            <pc:docMk/>
            <pc:sldMk cId="470115579" sldId="350"/>
            <ac:spMk id="11" creationId="{9BD1D92D-1C8D-47E8-B365-6D2F5C529555}"/>
          </ac:spMkLst>
        </pc:spChg>
      </pc:sldChg>
      <pc:sldChg chg="modSp">
        <pc:chgData name="André Baltieri" userId="d56cfdb1-1911-441a-9a39-6bdee9a14174" providerId="ADAL" clId="{F131DFBA-17FE-4A8E-80D0-7ADB06F9C3E6}" dt="2019-08-28T19:27:40.411" v="363" actId="20577"/>
        <pc:sldMkLst>
          <pc:docMk/>
          <pc:sldMk cId="3800567432" sldId="351"/>
        </pc:sldMkLst>
        <pc:spChg chg="mod">
          <ac:chgData name="André Baltieri" userId="d56cfdb1-1911-441a-9a39-6bdee9a14174" providerId="ADAL" clId="{F131DFBA-17FE-4A8E-80D0-7ADB06F9C3E6}" dt="2019-08-28T19:27:40.411" v="363" actId="20577"/>
          <ac:spMkLst>
            <pc:docMk/>
            <pc:sldMk cId="3800567432" sldId="351"/>
            <ac:spMk id="11" creationId="{9BD1D92D-1C8D-47E8-B365-6D2F5C529555}"/>
          </ac:spMkLst>
        </pc:spChg>
      </pc:sldChg>
      <pc:sldChg chg="modSp ord">
        <pc:chgData name="André Baltieri" userId="d56cfdb1-1911-441a-9a39-6bdee9a14174" providerId="ADAL" clId="{F131DFBA-17FE-4A8E-80D0-7ADB06F9C3E6}" dt="2019-08-30T01:15:04.904" v="1268"/>
        <pc:sldMkLst>
          <pc:docMk/>
          <pc:sldMk cId="1950125982" sldId="352"/>
        </pc:sldMkLst>
        <pc:spChg chg="mod">
          <ac:chgData name="André Baltieri" userId="d56cfdb1-1911-441a-9a39-6bdee9a14174" providerId="ADAL" clId="{F131DFBA-17FE-4A8E-80D0-7ADB06F9C3E6}" dt="2019-08-28T19:28:08.838" v="440" actId="20577"/>
          <ac:spMkLst>
            <pc:docMk/>
            <pc:sldMk cId="1950125982" sldId="352"/>
            <ac:spMk id="11" creationId="{9BD1D92D-1C8D-47E8-B365-6D2F5C529555}"/>
          </ac:spMkLst>
        </pc:spChg>
      </pc:sldChg>
      <pc:sldChg chg="modSp ord">
        <pc:chgData name="André Baltieri" userId="d56cfdb1-1911-441a-9a39-6bdee9a14174" providerId="ADAL" clId="{F131DFBA-17FE-4A8E-80D0-7ADB06F9C3E6}" dt="2019-08-30T01:12:48.439" v="1117"/>
        <pc:sldMkLst>
          <pc:docMk/>
          <pc:sldMk cId="1079443053" sldId="353"/>
        </pc:sldMkLst>
        <pc:spChg chg="mod">
          <ac:chgData name="André Baltieri" userId="d56cfdb1-1911-441a-9a39-6bdee9a14174" providerId="ADAL" clId="{F131DFBA-17FE-4A8E-80D0-7ADB06F9C3E6}" dt="2019-08-28T19:28:32.348" v="506" actId="20577"/>
          <ac:spMkLst>
            <pc:docMk/>
            <pc:sldMk cId="1079443053" sldId="353"/>
            <ac:spMk id="11" creationId="{9BD1D92D-1C8D-47E8-B365-6D2F5C529555}"/>
          </ac:spMkLst>
        </pc:spChg>
      </pc:sldChg>
      <pc:sldChg chg="addSp delSp modSp add">
        <pc:chgData name="André Baltieri" userId="d56cfdb1-1911-441a-9a39-6bdee9a14174" providerId="ADAL" clId="{F131DFBA-17FE-4A8E-80D0-7ADB06F9C3E6}" dt="2019-08-29T22:35:59.720" v="633" actId="20577"/>
        <pc:sldMkLst>
          <pc:docMk/>
          <pc:sldMk cId="964041578" sldId="355"/>
        </pc:sldMkLst>
        <pc:spChg chg="mod">
          <ac:chgData name="André Baltieri" userId="d56cfdb1-1911-441a-9a39-6bdee9a14174" providerId="ADAL" clId="{F131DFBA-17FE-4A8E-80D0-7ADB06F9C3E6}" dt="2019-08-29T22:35:59.720" v="633" actId="20577"/>
          <ac:spMkLst>
            <pc:docMk/>
            <pc:sldMk cId="964041578" sldId="355"/>
            <ac:spMk id="11" creationId="{9BD1D92D-1C8D-47E8-B365-6D2F5C529555}"/>
          </ac:spMkLst>
        </pc:spChg>
        <pc:picChg chg="add mod">
          <ac:chgData name="André Baltieri" userId="d56cfdb1-1911-441a-9a39-6bdee9a14174" providerId="ADAL" clId="{F131DFBA-17FE-4A8E-80D0-7ADB06F9C3E6}" dt="2019-08-29T22:35:27.799" v="526" actId="14100"/>
          <ac:picMkLst>
            <pc:docMk/>
            <pc:sldMk cId="964041578" sldId="355"/>
            <ac:picMk id="8" creationId="{F72B2937-890F-4E92-A4F7-7433B2AE9070}"/>
          </ac:picMkLst>
        </pc:picChg>
        <pc:picChg chg="del">
          <ac:chgData name="André Baltieri" userId="d56cfdb1-1911-441a-9a39-6bdee9a14174" providerId="ADAL" clId="{F131DFBA-17FE-4A8E-80D0-7ADB06F9C3E6}" dt="2019-08-29T22:35:22.426" v="524" actId="478"/>
          <ac:picMkLst>
            <pc:docMk/>
            <pc:sldMk cId="964041578" sldId="355"/>
            <ac:picMk id="1026" creationId="{666DC2F3-1B0E-4F47-891D-5200BD0656B3}"/>
          </ac:picMkLst>
        </pc:picChg>
      </pc:sldChg>
      <pc:sldChg chg="addSp modSp add ord">
        <pc:chgData name="André Baltieri" userId="d56cfdb1-1911-441a-9a39-6bdee9a14174" providerId="ADAL" clId="{F131DFBA-17FE-4A8E-80D0-7ADB06F9C3E6}" dt="2019-08-30T01:07:09.128" v="718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F131DFBA-17FE-4A8E-80D0-7ADB06F9C3E6}" dt="2019-08-30T01:07:09.128" v="718" actId="20577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06:28.163" v="644" actId="20577"/>
          <ac:spMkLst>
            <pc:docMk/>
            <pc:sldMk cId="4194842359" sldId="356"/>
            <ac:spMk id="13" creationId="{94E1A0D2-D048-46FE-90D3-722FBF740CC7}"/>
          </ac:spMkLst>
        </pc:spChg>
        <pc:picChg chg="add">
          <ac:chgData name="André Baltieri" userId="d56cfdb1-1911-441a-9a39-6bdee9a14174" providerId="ADAL" clId="{F131DFBA-17FE-4A8E-80D0-7ADB06F9C3E6}" dt="2019-08-30T01:06:35.907" v="645"/>
          <ac:picMkLst>
            <pc:docMk/>
            <pc:sldMk cId="4194842359" sldId="356"/>
            <ac:picMk id="8" creationId="{CF34B33D-0749-406F-A966-2916C07805F1}"/>
          </ac:picMkLst>
        </pc:picChg>
      </pc:sldChg>
      <pc:sldChg chg="modSp add ord">
        <pc:chgData name="André Baltieri" userId="d56cfdb1-1911-441a-9a39-6bdee9a14174" providerId="ADAL" clId="{F131DFBA-17FE-4A8E-80D0-7ADB06F9C3E6}" dt="2019-08-30T01:08:34.246" v="828" actId="20577"/>
        <pc:sldMkLst>
          <pc:docMk/>
          <pc:sldMk cId="2543662085" sldId="357"/>
        </pc:sldMkLst>
        <pc:spChg chg="mod">
          <ac:chgData name="André Baltieri" userId="d56cfdb1-1911-441a-9a39-6bdee9a14174" providerId="ADAL" clId="{F131DFBA-17FE-4A8E-80D0-7ADB06F9C3E6}" dt="2019-08-30T01:08:34.246" v="828" actId="20577"/>
          <ac:spMkLst>
            <pc:docMk/>
            <pc:sldMk cId="2543662085" sldId="357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08:00.088" v="721" actId="20577"/>
          <ac:spMkLst>
            <pc:docMk/>
            <pc:sldMk cId="2543662085" sldId="357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0:46.538" v="935" actId="20577"/>
        <pc:sldMkLst>
          <pc:docMk/>
          <pc:sldMk cId="2876187457" sldId="358"/>
        </pc:sldMkLst>
        <pc:spChg chg="mod">
          <ac:chgData name="André Baltieri" userId="d56cfdb1-1911-441a-9a39-6bdee9a14174" providerId="ADAL" clId="{F131DFBA-17FE-4A8E-80D0-7ADB06F9C3E6}" dt="2019-08-30T01:10:46.538" v="935" actId="20577"/>
          <ac:spMkLst>
            <pc:docMk/>
            <pc:sldMk cId="2876187457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0:09.517" v="833" actId="20577"/>
          <ac:spMkLst>
            <pc:docMk/>
            <pc:sldMk cId="2876187457" sldId="358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1:51.416" v="1116" actId="20577"/>
        <pc:sldMkLst>
          <pc:docMk/>
          <pc:sldMk cId="2257802352" sldId="359"/>
        </pc:sldMkLst>
        <pc:spChg chg="mod">
          <ac:chgData name="André Baltieri" userId="d56cfdb1-1911-441a-9a39-6bdee9a14174" providerId="ADAL" clId="{F131DFBA-17FE-4A8E-80D0-7ADB06F9C3E6}" dt="2019-08-30T01:11:51.416" v="1116" actId="20577"/>
          <ac:spMkLst>
            <pc:docMk/>
            <pc:sldMk cId="2257802352" sldId="359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1:03.021" v="955" actId="20577"/>
          <ac:spMkLst>
            <pc:docMk/>
            <pc:sldMk cId="2257802352" sldId="359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4:19.672" v="1203" actId="20577"/>
        <pc:sldMkLst>
          <pc:docMk/>
          <pc:sldMk cId="1366568" sldId="360"/>
        </pc:sldMkLst>
        <pc:spChg chg="mod">
          <ac:chgData name="André Baltieri" userId="d56cfdb1-1911-441a-9a39-6bdee9a14174" providerId="ADAL" clId="{F131DFBA-17FE-4A8E-80D0-7ADB06F9C3E6}" dt="2019-08-30T01:14:19.672" v="1203" actId="20577"/>
          <ac:spMkLst>
            <pc:docMk/>
            <pc:sldMk cId="1366568" sldId="360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3:38.678" v="1120" actId="20577"/>
          <ac:spMkLst>
            <pc:docMk/>
            <pc:sldMk cId="1366568" sldId="360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5:01.897" v="1267" actId="20577"/>
        <pc:sldMkLst>
          <pc:docMk/>
          <pc:sldMk cId="41852096" sldId="361"/>
        </pc:sldMkLst>
        <pc:spChg chg="mod">
          <ac:chgData name="André Baltieri" userId="d56cfdb1-1911-441a-9a39-6bdee9a14174" providerId="ADAL" clId="{F131DFBA-17FE-4A8E-80D0-7ADB06F9C3E6}" dt="2019-08-30T01:15:01.897" v="1267" actId="20577"/>
          <ac:spMkLst>
            <pc:docMk/>
            <pc:sldMk cId="41852096" sldId="361"/>
            <ac:spMk id="11" creationId="{9BD1D92D-1C8D-47E8-B365-6D2F5C529555}"/>
          </ac:spMkLst>
        </pc:spChg>
      </pc:sldChg>
      <pc:sldChg chg="addSp delSp modSp add">
        <pc:chgData name="André Baltieri" userId="d56cfdb1-1911-441a-9a39-6bdee9a14174" providerId="ADAL" clId="{F131DFBA-17FE-4A8E-80D0-7ADB06F9C3E6}" dt="2019-08-30T15:09:27.907" v="1309"/>
        <pc:sldMkLst>
          <pc:docMk/>
          <pc:sldMk cId="3579098361" sldId="362"/>
        </pc:sldMkLst>
        <pc:spChg chg="add del">
          <ac:chgData name="André Baltieri" userId="d56cfdb1-1911-441a-9a39-6bdee9a14174" providerId="ADAL" clId="{F131DFBA-17FE-4A8E-80D0-7ADB06F9C3E6}" dt="2019-08-30T15:03:33.916" v="1271"/>
          <ac:spMkLst>
            <pc:docMk/>
            <pc:sldMk cId="3579098361" sldId="362"/>
            <ac:spMk id="3" creationId="{312A380B-5FB7-4A70-818D-FB6BA1C9144C}"/>
          </ac:spMkLst>
        </pc:spChg>
        <pc:spChg chg="add mod ord">
          <ac:chgData name="André Baltieri" userId="d56cfdb1-1911-441a-9a39-6bdee9a14174" providerId="ADAL" clId="{F131DFBA-17FE-4A8E-80D0-7ADB06F9C3E6}" dt="2019-08-30T15:07:36.463" v="1302" actId="164"/>
          <ac:spMkLst>
            <pc:docMk/>
            <pc:sldMk cId="3579098361" sldId="362"/>
            <ac:spMk id="4" creationId="{066B9160-2D52-45E7-8762-1038126660BB}"/>
          </ac:spMkLst>
        </pc:spChg>
        <pc:spChg chg="add mod">
          <ac:chgData name="André Baltieri" userId="d56cfdb1-1911-441a-9a39-6bdee9a14174" providerId="ADAL" clId="{F131DFBA-17FE-4A8E-80D0-7ADB06F9C3E6}" dt="2019-08-30T15:07:36.463" v="1302" actId="164"/>
          <ac:spMkLst>
            <pc:docMk/>
            <pc:sldMk cId="3579098361" sldId="362"/>
            <ac:spMk id="10" creationId="{AFBFB5FE-3EFE-4A0C-923F-8235B12D3C49}"/>
          </ac:spMkLst>
        </pc:spChg>
        <pc:spChg chg="mod ord">
          <ac:chgData name="André Baltieri" userId="d56cfdb1-1911-441a-9a39-6bdee9a14174" providerId="ADAL" clId="{F131DFBA-17FE-4A8E-80D0-7ADB06F9C3E6}" dt="2019-08-30T15:09:27.907" v="1309"/>
          <ac:spMkLst>
            <pc:docMk/>
            <pc:sldMk cId="3579098361" sldId="362"/>
            <ac:spMk id="11" creationId="{9BD1D92D-1C8D-47E8-B365-6D2F5C529555}"/>
          </ac:spMkLst>
        </pc:spChg>
        <pc:grpChg chg="add mod">
          <ac:chgData name="André Baltieri" userId="d56cfdb1-1911-441a-9a39-6bdee9a14174" providerId="ADAL" clId="{F131DFBA-17FE-4A8E-80D0-7ADB06F9C3E6}" dt="2019-08-30T15:07:49.336" v="1305" actId="1076"/>
          <ac:grpSpMkLst>
            <pc:docMk/>
            <pc:sldMk cId="3579098361" sldId="362"/>
            <ac:grpSpMk id="6" creationId="{4C228CE9-70DC-481B-80FD-C8D1FD5DA715}"/>
          </ac:grpSpMkLst>
        </pc:grpChg>
        <pc:graphicFrameChg chg="add del">
          <ac:chgData name="André Baltieri" userId="d56cfdb1-1911-441a-9a39-6bdee9a14174" providerId="ADAL" clId="{F131DFBA-17FE-4A8E-80D0-7ADB06F9C3E6}" dt="2019-08-30T15:03:33.916" v="1271"/>
          <ac:graphicFrameMkLst>
            <pc:docMk/>
            <pc:sldMk cId="3579098361" sldId="362"/>
            <ac:graphicFrameMk id="2" creationId="{B9B528F2-836D-47D0-A3FD-000CC100A267}"/>
          </ac:graphicFrameMkLst>
        </pc:graphicFrameChg>
      </pc:sldChg>
      <pc:sldChg chg="add">
        <pc:chgData name="André Baltieri" userId="d56cfdb1-1911-441a-9a39-6bdee9a14174" providerId="ADAL" clId="{F131DFBA-17FE-4A8E-80D0-7ADB06F9C3E6}" dt="2019-08-30T15:08:29.441" v="1308"/>
        <pc:sldMkLst>
          <pc:docMk/>
          <pc:sldMk cId="3006853933" sldId="363"/>
        </pc:sldMkLst>
      </pc:sldChg>
      <pc:sldChg chg="modSp add">
        <pc:chgData name="André Baltieri" userId="d56cfdb1-1911-441a-9a39-6bdee9a14174" providerId="ADAL" clId="{F131DFBA-17FE-4A8E-80D0-7ADB06F9C3E6}" dt="2019-08-30T15:12:13.690" v="1316" actId="20577"/>
        <pc:sldMkLst>
          <pc:docMk/>
          <pc:sldMk cId="518549692" sldId="364"/>
        </pc:sldMkLst>
        <pc:spChg chg="mod">
          <ac:chgData name="André Baltieri" userId="d56cfdb1-1911-441a-9a39-6bdee9a14174" providerId="ADAL" clId="{F131DFBA-17FE-4A8E-80D0-7ADB06F9C3E6}" dt="2019-08-30T15:12:13.690" v="1316" actId="20577"/>
          <ac:spMkLst>
            <pc:docMk/>
            <pc:sldMk cId="518549692" sldId="364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F131DFBA-17FE-4A8E-80D0-7ADB06F9C3E6}" dt="2019-08-30T15:16:21.997" v="1346" actId="207"/>
        <pc:sldMkLst>
          <pc:docMk/>
          <pc:sldMk cId="2021581066" sldId="365"/>
        </pc:sldMkLst>
        <pc:spChg chg="mod">
          <ac:chgData name="André Baltieri" userId="d56cfdb1-1911-441a-9a39-6bdee9a14174" providerId="ADAL" clId="{F131DFBA-17FE-4A8E-80D0-7ADB06F9C3E6}" dt="2019-08-30T15:16:21.997" v="1346" actId="207"/>
          <ac:spMkLst>
            <pc:docMk/>
            <pc:sldMk cId="2021581066" sldId="365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3:58.006" v="1323" actId="20577"/>
          <ac:spMkLst>
            <pc:docMk/>
            <pc:sldMk cId="2021581066" sldId="36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F131DFBA-17FE-4A8E-80D0-7ADB06F9C3E6}" dt="2019-08-30T15:15:35.817" v="1340" actId="20577"/>
        <pc:sldMkLst>
          <pc:docMk/>
          <pc:sldMk cId="3747861294" sldId="366"/>
        </pc:sldMkLst>
        <pc:spChg chg="mod">
          <ac:chgData name="André Baltieri" userId="d56cfdb1-1911-441a-9a39-6bdee9a14174" providerId="ADAL" clId="{F131DFBA-17FE-4A8E-80D0-7ADB06F9C3E6}" dt="2019-08-30T15:15:35.817" v="1340" actId="20577"/>
          <ac:spMkLst>
            <pc:docMk/>
            <pc:sldMk cId="3747861294" sldId="366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F131DFBA-17FE-4A8E-80D0-7ADB06F9C3E6}" dt="2019-08-30T15:15:55.869" v="1342"/>
        <pc:sldMkLst>
          <pc:docMk/>
          <pc:sldMk cId="3772349564" sldId="367"/>
        </pc:sldMkLst>
        <pc:spChg chg="mod">
          <ac:chgData name="André Baltieri" userId="d56cfdb1-1911-441a-9a39-6bdee9a14174" providerId="ADAL" clId="{F131DFBA-17FE-4A8E-80D0-7ADB06F9C3E6}" dt="2019-08-30T15:15:55.869" v="1342"/>
          <ac:spMkLst>
            <pc:docMk/>
            <pc:sldMk cId="3772349564" sldId="367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F131DFBA-17FE-4A8E-80D0-7ADB06F9C3E6}" dt="2019-08-30T15:16:11.448" v="1344"/>
        <pc:sldMkLst>
          <pc:docMk/>
          <pc:sldMk cId="3470993798" sldId="368"/>
        </pc:sldMkLst>
        <pc:spChg chg="mod">
          <ac:chgData name="André Baltieri" userId="d56cfdb1-1911-441a-9a39-6bdee9a14174" providerId="ADAL" clId="{F131DFBA-17FE-4A8E-80D0-7ADB06F9C3E6}" dt="2019-08-30T15:16:11.448" v="1344"/>
          <ac:spMkLst>
            <pc:docMk/>
            <pc:sldMk cId="3470993798" sldId="368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F131DFBA-17FE-4A8E-80D0-7ADB06F9C3E6}" dt="2019-08-30T15:17:39.443" v="1370" actId="20577"/>
        <pc:sldMkLst>
          <pc:docMk/>
          <pc:sldMk cId="2186161444" sldId="369"/>
        </pc:sldMkLst>
        <pc:spChg chg="mod">
          <ac:chgData name="André Baltieri" userId="d56cfdb1-1911-441a-9a39-6bdee9a14174" providerId="ADAL" clId="{F131DFBA-17FE-4A8E-80D0-7ADB06F9C3E6}" dt="2019-08-30T15:17:39.443" v="1370" actId="20577"/>
          <ac:spMkLst>
            <pc:docMk/>
            <pc:sldMk cId="2186161444" sldId="369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6:48.800" v="1356" actId="20577"/>
          <ac:spMkLst>
            <pc:docMk/>
            <pc:sldMk cId="2186161444" sldId="369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F131DFBA-17FE-4A8E-80D0-7ADB06F9C3E6}" dt="2019-08-30T15:18:38.404" v="1378" actId="207"/>
        <pc:sldMkLst>
          <pc:docMk/>
          <pc:sldMk cId="3531153082" sldId="370"/>
        </pc:sldMkLst>
        <pc:spChg chg="mod">
          <ac:chgData name="André Baltieri" userId="d56cfdb1-1911-441a-9a39-6bdee9a14174" providerId="ADAL" clId="{F131DFBA-17FE-4A8E-80D0-7ADB06F9C3E6}" dt="2019-08-30T15:18:38.404" v="1378" actId="207"/>
          <ac:spMkLst>
            <pc:docMk/>
            <pc:sldMk cId="3531153082" sldId="370"/>
            <ac:spMk id="11" creationId="{9BD1D92D-1C8D-47E8-B365-6D2F5C529555}"/>
          </ac:spMkLst>
        </pc:spChg>
      </pc:sldChg>
      <pc:sldChg chg="addSp modSp add ord">
        <pc:chgData name="André Baltieri" userId="d56cfdb1-1911-441a-9a39-6bdee9a14174" providerId="ADAL" clId="{F131DFBA-17FE-4A8E-80D0-7ADB06F9C3E6}" dt="2019-08-30T18:33:45.397" v="1411"/>
        <pc:sldMkLst>
          <pc:docMk/>
          <pc:sldMk cId="1340077718" sldId="371"/>
        </pc:sldMkLst>
        <pc:spChg chg="mod">
          <ac:chgData name="André Baltieri" userId="d56cfdb1-1911-441a-9a39-6bdee9a14174" providerId="ADAL" clId="{F131DFBA-17FE-4A8E-80D0-7ADB06F9C3E6}" dt="2019-08-30T15:20:05.641" v="1410" actId="207"/>
          <ac:spMkLst>
            <pc:docMk/>
            <pc:sldMk cId="1340077718" sldId="371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9:54.408" v="1407" actId="20577"/>
          <ac:spMkLst>
            <pc:docMk/>
            <pc:sldMk cId="1340077718" sldId="371"/>
            <ac:spMk id="13" creationId="{94E1A0D2-D048-46FE-90D3-722FBF740CC7}"/>
          </ac:spMkLst>
        </pc:spChg>
        <pc:picChg chg="add">
          <ac:chgData name="André Baltieri" userId="d56cfdb1-1911-441a-9a39-6bdee9a14174" providerId="ADAL" clId="{F131DFBA-17FE-4A8E-80D0-7ADB06F9C3E6}" dt="2019-08-30T18:33:45.397" v="1411"/>
          <ac:picMkLst>
            <pc:docMk/>
            <pc:sldMk cId="1340077718" sldId="371"/>
            <ac:picMk id="12" creationId="{213E6879-3A10-41C0-8D05-6A8D0A008ABE}"/>
          </ac:picMkLst>
        </pc:picChg>
      </pc:sldChg>
      <pc:sldChg chg="modSp add ord">
        <pc:chgData name="André Baltieri" userId="d56cfdb1-1911-441a-9a39-6bdee9a14174" providerId="ADAL" clId="{F131DFBA-17FE-4A8E-80D0-7ADB06F9C3E6}" dt="2019-08-30T22:21:36.740" v="1483" actId="403"/>
        <pc:sldMkLst>
          <pc:docMk/>
          <pc:sldMk cId="2872288588" sldId="372"/>
        </pc:sldMkLst>
        <pc:spChg chg="mod">
          <ac:chgData name="André Baltieri" userId="d56cfdb1-1911-441a-9a39-6bdee9a14174" providerId="ADAL" clId="{F131DFBA-17FE-4A8E-80D0-7ADB06F9C3E6}" dt="2019-08-30T22:21:36.740" v="1483" actId="403"/>
          <ac:spMkLst>
            <pc:docMk/>
            <pc:sldMk cId="2872288588" sldId="372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36265C9B-06D5-4E9D-B503-5E2C2941F3B8}"/>
  </pc:docChgLst>
  <pc:docChgLst>
    <pc:chgData name="André Baltieri" userId="d56cfdb1-1911-441a-9a39-6bdee9a14174" providerId="ADAL" clId="{65250967-3F3B-4DA6-8939-2514B28CB238}"/>
    <pc:docChg chg="undo custSel addSld delSld modSld">
      <pc:chgData name="André Baltieri" userId="d56cfdb1-1911-441a-9a39-6bdee9a14174" providerId="ADAL" clId="{65250967-3F3B-4DA6-8939-2514B28CB238}" dt="2020-01-22T18:17:46.818" v="1666" actId="20577"/>
      <pc:docMkLst>
        <pc:docMk/>
      </pc:docMkLst>
      <pc:sldChg chg="modSp">
        <pc:chgData name="André Baltieri" userId="d56cfdb1-1911-441a-9a39-6bdee9a14174" providerId="ADAL" clId="{65250967-3F3B-4DA6-8939-2514B28CB238}" dt="2020-01-21T19:52:32.686" v="56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65250967-3F3B-4DA6-8939-2514B28CB238}" dt="2020-01-21T19:52:32.686" v="56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979345664" sldId="34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316798639" sldId="34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470115579" sldId="35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800567432" sldId="351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950125982" sldId="352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079443053" sldId="353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568943421" sldId="354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964041578" sldId="355"/>
        </pc:sldMkLst>
      </pc:sldChg>
      <pc:sldChg chg="delSp modSp">
        <pc:chgData name="André Baltieri" userId="d56cfdb1-1911-441a-9a39-6bdee9a14174" providerId="ADAL" clId="{65250967-3F3B-4DA6-8939-2514B28CB238}" dt="2020-01-21T20:41:41.075" v="585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65250967-3F3B-4DA6-8939-2514B28CB238}" dt="2020-01-21T20:41:41.075" v="585" actId="20577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14:50.688" v="62" actId="20577"/>
          <ac:spMkLst>
            <pc:docMk/>
            <pc:sldMk cId="4194842359" sldId="356"/>
            <ac:spMk id="13" creationId="{94E1A0D2-D048-46FE-90D3-722FBF740CC7}"/>
          </ac:spMkLst>
        </pc:spChg>
        <pc:picChg chg="del">
          <ac:chgData name="André Baltieri" userId="d56cfdb1-1911-441a-9a39-6bdee9a14174" providerId="ADAL" clId="{65250967-3F3B-4DA6-8939-2514B28CB238}" dt="2020-01-21T20:14:52.576" v="63" actId="478"/>
          <ac:picMkLst>
            <pc:docMk/>
            <pc:sldMk cId="4194842359" sldId="356"/>
            <ac:picMk id="8" creationId="{CF34B33D-0749-406F-A966-2916C07805F1}"/>
          </ac:picMkLst>
        </pc:picChg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543662085" sldId="35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876187457" sldId="35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257802352" sldId="359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366568" sldId="36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41852096" sldId="361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579098361" sldId="362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006853933" sldId="363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518549692" sldId="364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021581066" sldId="365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747861294" sldId="366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772349564" sldId="36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470993798" sldId="36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186161444" sldId="369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531153082" sldId="37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340077718" sldId="371"/>
        </pc:sldMkLst>
      </pc:sldChg>
      <pc:sldChg chg="modSp">
        <pc:chgData name="André Baltieri" userId="d56cfdb1-1911-441a-9a39-6bdee9a14174" providerId="ADAL" clId="{65250967-3F3B-4DA6-8939-2514B28CB238}" dt="2020-01-21T20:27:39.932" v="536" actId="27636"/>
        <pc:sldMkLst>
          <pc:docMk/>
          <pc:sldMk cId="2872288588" sldId="372"/>
        </pc:sldMkLst>
        <pc:spChg chg="mod">
          <ac:chgData name="André Baltieri" userId="d56cfdb1-1911-441a-9a39-6bdee9a14174" providerId="ADAL" clId="{65250967-3F3B-4DA6-8939-2514B28CB238}" dt="2020-01-21T20:27:39.932" v="536" actId="27636"/>
          <ac:spMkLst>
            <pc:docMk/>
            <pc:sldMk cId="2872288588" sldId="372"/>
            <ac:spMk id="6" creationId="{EC993F68-2ABC-472C-9DAA-F49885B6553A}"/>
          </ac:spMkLst>
        </pc:spChg>
      </pc:sldChg>
      <pc:sldChg chg="modSp add del">
        <pc:chgData name="André Baltieri" userId="d56cfdb1-1911-441a-9a39-6bdee9a14174" providerId="ADAL" clId="{65250967-3F3B-4DA6-8939-2514B28CB238}" dt="2020-01-21T20:21:25.431" v="267" actId="47"/>
        <pc:sldMkLst>
          <pc:docMk/>
          <pc:sldMk cId="2462136602" sldId="373"/>
        </pc:sldMkLst>
        <pc:spChg chg="mod">
          <ac:chgData name="André Baltieri" userId="d56cfdb1-1911-441a-9a39-6bdee9a14174" providerId="ADAL" clId="{65250967-3F3B-4DA6-8939-2514B28CB238}" dt="2020-01-21T20:15:29.631" v="206" actId="20577"/>
          <ac:spMkLst>
            <pc:docMk/>
            <pc:sldMk cId="2462136602" sldId="373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15:11.096" v="122" actId="20577"/>
          <ac:spMkLst>
            <pc:docMk/>
            <pc:sldMk cId="2462136602" sldId="37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1T20:26:39.008" v="527" actId="20577"/>
        <pc:sldMkLst>
          <pc:docMk/>
          <pc:sldMk cId="2898088412" sldId="374"/>
        </pc:sldMkLst>
        <pc:spChg chg="mod">
          <ac:chgData name="André Baltieri" userId="d56cfdb1-1911-441a-9a39-6bdee9a14174" providerId="ADAL" clId="{65250967-3F3B-4DA6-8939-2514B28CB238}" dt="2020-01-21T20:26:39.008" v="527" actId="20577"/>
          <ac:spMkLst>
            <pc:docMk/>
            <pc:sldMk cId="2898088412" sldId="374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25:25.141" v="308" actId="20577"/>
          <ac:spMkLst>
            <pc:docMk/>
            <pc:sldMk cId="2898088412" sldId="374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3:53.508" v="834" actId="20577"/>
        <pc:sldMkLst>
          <pc:docMk/>
          <pc:sldMk cId="24062572" sldId="375"/>
        </pc:sldMkLst>
        <pc:spChg chg="mod">
          <ac:chgData name="André Baltieri" userId="d56cfdb1-1911-441a-9a39-6bdee9a14174" providerId="ADAL" clId="{65250967-3F3B-4DA6-8939-2514B28CB238}" dt="2020-01-22T18:03:53.508" v="834" actId="20577"/>
          <ac:spMkLst>
            <pc:docMk/>
            <pc:sldMk cId="24062572" sldId="375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2:39.468" v="606" actId="20577"/>
          <ac:spMkLst>
            <pc:docMk/>
            <pc:sldMk cId="24062572" sldId="375"/>
            <ac:spMk id="13" creationId="{94E1A0D2-D048-46FE-90D3-722FBF740CC7}"/>
          </ac:spMkLst>
        </pc:spChg>
      </pc:sldChg>
      <pc:sldChg chg="add del">
        <pc:chgData name="André Baltieri" userId="d56cfdb1-1911-441a-9a39-6bdee9a14174" providerId="ADAL" clId="{65250967-3F3B-4DA6-8939-2514B28CB238}" dt="2020-01-22T18:00:25.535" v="586" actId="47"/>
        <pc:sldMkLst>
          <pc:docMk/>
          <pc:sldMk cId="1326895686" sldId="375"/>
        </pc:sldMkLst>
      </pc:sldChg>
      <pc:sldChg chg="add">
        <pc:chgData name="André Baltieri" userId="d56cfdb1-1911-441a-9a39-6bdee9a14174" providerId="ADAL" clId="{65250967-3F3B-4DA6-8939-2514B28CB238}" dt="2020-01-22T18:03:57.990" v="835"/>
        <pc:sldMkLst>
          <pc:docMk/>
          <pc:sldMk cId="516018739" sldId="376"/>
        </pc:sldMkLst>
      </pc:sldChg>
      <pc:sldChg chg="modSp add">
        <pc:chgData name="André Baltieri" userId="d56cfdb1-1911-441a-9a39-6bdee9a14174" providerId="ADAL" clId="{65250967-3F3B-4DA6-8939-2514B28CB238}" dt="2020-01-22T18:05:02.639" v="977" actId="20577"/>
        <pc:sldMkLst>
          <pc:docMk/>
          <pc:sldMk cId="3435911299" sldId="377"/>
        </pc:sldMkLst>
        <pc:spChg chg="mod">
          <ac:chgData name="André Baltieri" userId="d56cfdb1-1911-441a-9a39-6bdee9a14174" providerId="ADAL" clId="{65250967-3F3B-4DA6-8939-2514B28CB238}" dt="2020-01-22T18:05:02.639" v="977" actId="20577"/>
          <ac:spMkLst>
            <pc:docMk/>
            <pc:sldMk cId="3435911299" sldId="377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4:15.238" v="847" actId="20577"/>
          <ac:spMkLst>
            <pc:docMk/>
            <pc:sldMk cId="3435911299" sldId="37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8:25.646" v="1092" actId="20577"/>
        <pc:sldMkLst>
          <pc:docMk/>
          <pc:sldMk cId="1046722348" sldId="378"/>
        </pc:sldMkLst>
        <pc:spChg chg="mod">
          <ac:chgData name="André Baltieri" userId="d56cfdb1-1911-441a-9a39-6bdee9a14174" providerId="ADAL" clId="{65250967-3F3B-4DA6-8939-2514B28CB238}" dt="2020-01-22T18:08:25.646" v="1092" actId="20577"/>
          <ac:spMkLst>
            <pc:docMk/>
            <pc:sldMk cId="1046722348" sldId="378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7:53.155" v="988" actId="20577"/>
          <ac:spMkLst>
            <pc:docMk/>
            <pc:sldMk cId="1046722348" sldId="37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9:07.203" v="1173" actId="6549"/>
        <pc:sldMkLst>
          <pc:docMk/>
          <pc:sldMk cId="1630294748" sldId="379"/>
        </pc:sldMkLst>
        <pc:spChg chg="mod">
          <ac:chgData name="André Baltieri" userId="d56cfdb1-1911-441a-9a39-6bdee9a14174" providerId="ADAL" clId="{65250967-3F3B-4DA6-8939-2514B28CB238}" dt="2020-01-22T18:09:07.203" v="1173" actId="6549"/>
          <ac:spMkLst>
            <pc:docMk/>
            <pc:sldMk cId="1630294748" sldId="379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8:47.567" v="1119" actId="20577"/>
          <ac:spMkLst>
            <pc:docMk/>
            <pc:sldMk cId="1630294748" sldId="379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9:47.393" v="1242" actId="20577"/>
        <pc:sldMkLst>
          <pc:docMk/>
          <pc:sldMk cId="851583534" sldId="380"/>
        </pc:sldMkLst>
        <pc:spChg chg="mod">
          <ac:chgData name="André Baltieri" userId="d56cfdb1-1911-441a-9a39-6bdee9a14174" providerId="ADAL" clId="{65250967-3F3B-4DA6-8939-2514B28CB238}" dt="2020-01-22T18:09:47.393" v="1242" actId="20577"/>
          <ac:spMkLst>
            <pc:docMk/>
            <pc:sldMk cId="851583534" sldId="380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9:17.164" v="1185" actId="20577"/>
          <ac:spMkLst>
            <pc:docMk/>
            <pc:sldMk cId="851583534" sldId="380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10:54.779" v="1416" actId="20577"/>
        <pc:sldMkLst>
          <pc:docMk/>
          <pc:sldMk cId="574756244" sldId="381"/>
        </pc:sldMkLst>
        <pc:spChg chg="mod">
          <ac:chgData name="André Baltieri" userId="d56cfdb1-1911-441a-9a39-6bdee9a14174" providerId="ADAL" clId="{65250967-3F3B-4DA6-8939-2514B28CB238}" dt="2020-01-22T18:10:54.779" v="1416" actId="20577"/>
          <ac:spMkLst>
            <pc:docMk/>
            <pc:sldMk cId="574756244" sldId="381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10:09.328" v="1259" actId="20577"/>
          <ac:spMkLst>
            <pc:docMk/>
            <pc:sldMk cId="574756244" sldId="38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17:46.818" v="1666" actId="20577"/>
        <pc:sldMkLst>
          <pc:docMk/>
          <pc:sldMk cId="3602528316" sldId="382"/>
        </pc:sldMkLst>
        <pc:spChg chg="mod">
          <ac:chgData name="André Baltieri" userId="d56cfdb1-1911-441a-9a39-6bdee9a14174" providerId="ADAL" clId="{65250967-3F3B-4DA6-8939-2514B28CB238}" dt="2020-01-22T18:17:46.818" v="1666" actId="20577"/>
          <ac:spMkLst>
            <pc:docMk/>
            <pc:sldMk cId="3602528316" sldId="382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13:56.861" v="1434" actId="20577"/>
          <ac:spMkLst>
            <pc:docMk/>
            <pc:sldMk cId="3602528316" sldId="382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CD5FB34E-DBAE-4F49-8304-1B916F3ABCE7}"/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75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723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391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200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368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59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6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97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754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251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29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145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95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735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3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lta.io/blog/git-github-primeiros-passos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Versionamento de Código</a:t>
            </a: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Instalação do CLI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  <a:hlinkClick r:id="rId6"/>
              </a:rPr>
              <a:t>https://github.com/</a:t>
            </a:r>
            <a:r>
              <a:rPr lang="pt-BR" dirty="0">
                <a:latin typeface="Montserrat Medium" panose="00000600000000000000" pitchFamily="2" charset="0"/>
              </a:rPr>
              <a:t> </a:t>
            </a:r>
          </a:p>
          <a:p>
            <a:r>
              <a:rPr lang="pt-BR" dirty="0">
                <a:latin typeface="Montserrat Medium" panose="00000600000000000000" pitchFamily="2" charset="0"/>
              </a:rPr>
              <a:t>Power Shell =&gt; </a:t>
            </a:r>
            <a:r>
              <a:rPr lang="pt-BR" dirty="0" err="1">
                <a:latin typeface="Montserrat Medium" panose="00000600000000000000" pitchFamily="2" charset="0"/>
              </a:rPr>
              <a:t>Setar</a:t>
            </a:r>
            <a:r>
              <a:rPr lang="pt-BR" dirty="0">
                <a:latin typeface="Montserrat Medium" panose="00000600000000000000" pitchFamily="2" charset="0"/>
              </a:rPr>
              <a:t> políticas</a:t>
            </a:r>
          </a:p>
          <a:p>
            <a:r>
              <a:rPr lang="pt-BR" dirty="0">
                <a:latin typeface="Montserrat Medium" panose="00000600000000000000" pitchFamily="2" charset="0"/>
              </a:rPr>
              <a:t>Instalar </a:t>
            </a:r>
            <a:r>
              <a:rPr lang="pt-BR" dirty="0" err="1">
                <a:latin typeface="Montserrat Medium" panose="00000600000000000000" pitchFamily="2" charset="0"/>
              </a:rPr>
              <a:t>chocolatey</a:t>
            </a:r>
            <a:endParaRPr lang="pt-BR" dirty="0">
              <a:latin typeface="Montserrat Medium" panose="00000600000000000000" pitchFamily="2" charset="0"/>
            </a:endParaRPr>
          </a:p>
          <a:p>
            <a:r>
              <a:rPr lang="pt-BR" dirty="0">
                <a:latin typeface="Montserrat Medium" panose="00000600000000000000" pitchFamily="2" charset="0"/>
              </a:rPr>
              <a:t>choco </a:t>
            </a:r>
            <a:r>
              <a:rPr lang="pt-BR" dirty="0" err="1">
                <a:latin typeface="Montserrat Medium" panose="00000600000000000000" pitchFamily="2" charset="0"/>
              </a:rPr>
              <a:t>install</a:t>
            </a:r>
            <a:r>
              <a:rPr lang="pt-BR" dirty="0">
                <a:latin typeface="Montserrat Medium" panose="00000600000000000000" pitchFamily="2" charset="0"/>
              </a:rPr>
              <a:t> </a:t>
            </a:r>
            <a:r>
              <a:rPr lang="pt-BR" dirty="0" err="1">
                <a:latin typeface="Montserrat Medium" panose="00000600000000000000" pitchFamily="2" charset="0"/>
              </a:rPr>
              <a:t>gh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60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Comandos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Vamos focar SEMPRE em usar CLI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É mais rápido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Agnóstico de interfaces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Vai nos fornecer a base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Comandos do </a:t>
            </a:r>
            <a:r>
              <a:rPr lang="pt-BR" dirty="0" err="1">
                <a:latin typeface="Montserrat Light" panose="00000400000000000000" pitchFamily="2" charset="0"/>
              </a:rPr>
              <a:t>Git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$SEU_COMANDO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Comandos do GitHub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gh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$SEU_COMANDO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Posteriormente vamos utilizar a integração com VS </a:t>
            </a:r>
            <a:r>
              <a:rPr lang="pt-BR" dirty="0" err="1">
                <a:latin typeface="Montserrat Light" panose="00000400000000000000" pitchFamily="2" charset="0"/>
              </a:rPr>
              <a:t>Code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61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Repositórios</a:t>
            </a:r>
          </a:p>
        </p:txBody>
      </p:sp>
    </p:spTree>
    <p:extLst>
      <p:ext uri="{BB962C8B-B14F-4D97-AF65-F5344CB8AC3E}">
        <p14:creationId xmlns:p14="http://schemas.microsoft.com/office/powerpoint/2010/main" val="219377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Repositórios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Repositório é o local onde ficará todo o código da nossa aplicação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criar um repositório via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Linha de comando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Visual Studio </a:t>
            </a:r>
            <a:r>
              <a:rPr lang="pt-BR" dirty="0" err="1">
                <a:latin typeface="Montserrat Light" panose="00000400000000000000" pitchFamily="2" charset="0"/>
              </a:rPr>
              <a:t>Code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GitHub.com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compartilhar nosso repositório com outros usuário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Trabalho em times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Inclusive em times grandes</a:t>
            </a:r>
          </a:p>
        </p:txBody>
      </p:sp>
    </p:spTree>
    <p:extLst>
      <p:ext uri="{BB962C8B-B14F-4D97-AF65-F5344CB8AC3E}">
        <p14:creationId xmlns:p14="http://schemas.microsoft.com/office/powerpoint/2010/main" val="340867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Repositórios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Comandos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gh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$REPOSITORIO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gh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view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$REPOSITORIO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gh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fork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$REPOSITORIO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gh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clone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$REPOSITORIO</a:t>
            </a:r>
          </a:p>
          <a:p>
            <a:pPr marL="285750" indent="-285750">
              <a:buFontTx/>
              <a:buChar char="-"/>
            </a:pP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8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Demonstração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gh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my-first-repo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Cria um novo repositório (Online e Local)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gh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clone andrebaltieri/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my-first-repo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Copia um repositório online para sua máquina</a:t>
            </a:r>
          </a:p>
          <a:p>
            <a:pPr marL="285750" indent="-285750">
              <a:buFontTx/>
              <a:buChar char="-"/>
            </a:pP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17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Demonstração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mkdir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my-second-repo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Cria uma nova pasta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my-second-repo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cd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my-second-repo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Entra na pasta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Inicializa um repositório local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gh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Cria um repositório ONLINE baseado no atual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No caso estamos na pasta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my-second-repo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gh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repo view andrebaltieri/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my-first-repo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Visualiza informações de um repositório</a:t>
            </a:r>
          </a:p>
        </p:txBody>
      </p:sp>
    </p:spTree>
    <p:extLst>
      <p:ext uri="{BB962C8B-B14F-4D97-AF65-F5344CB8AC3E}">
        <p14:creationId xmlns:p14="http://schemas.microsoft.com/office/powerpoint/2010/main" val="3050176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Excluindo um repositório</a:t>
            </a:r>
          </a:p>
        </p:txBody>
      </p:sp>
    </p:spTree>
    <p:extLst>
      <p:ext uri="{BB962C8B-B14F-4D97-AF65-F5344CB8AC3E}">
        <p14:creationId xmlns:p14="http://schemas.microsoft.com/office/powerpoint/2010/main" val="301002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Forks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Fork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Faz uma cópia do repositório de uma conta para sua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No clone, todas as mudanças ficam no original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Tudo que fizer neste repositório não afeta o original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08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Versionamento de Código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VCS ou SCM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Version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Control</a:t>
            </a:r>
            <a:r>
              <a:rPr lang="pt-BR" dirty="0">
                <a:latin typeface="Montserrat Light" panose="00000400000000000000" pitchFamily="2" charset="0"/>
              </a:rPr>
              <a:t> System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Source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Control</a:t>
            </a:r>
            <a:r>
              <a:rPr lang="pt-BR" dirty="0">
                <a:latin typeface="Montserrat Light" panose="00000400000000000000" pitchFamily="2" charset="0"/>
              </a:rPr>
              <a:t> Management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Nos permite voltar no tempo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Contém a história do código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67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Demonstração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gh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fork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balta-io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/artigos</a:t>
            </a:r>
          </a:p>
        </p:txBody>
      </p:sp>
    </p:spTree>
    <p:extLst>
      <p:ext uri="{BB962C8B-B14F-4D97-AF65-F5344CB8AC3E}">
        <p14:creationId xmlns:p14="http://schemas.microsoft.com/office/powerpoint/2010/main" val="594380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Enviando código</a:t>
            </a:r>
          </a:p>
        </p:txBody>
      </p:sp>
    </p:spTree>
    <p:extLst>
      <p:ext uri="{BB962C8B-B14F-4D97-AF65-F5344CB8AC3E}">
        <p14:creationId xmlns:p14="http://schemas.microsoft.com/office/powerpoint/2010/main" val="114511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Enviando código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Adicionar os arquivos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add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Comitar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Commit</a:t>
            </a:r>
            <a:r>
              <a:rPr lang="pt-BR" dirty="0">
                <a:latin typeface="Montserrat Light" panose="00000400000000000000" pitchFamily="2" charset="0"/>
              </a:rPr>
              <a:t> significa comprometer-se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Captura o estado de um projeto naquele momento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commit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Enviar as mudanças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push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deixe para enviar tudo no fim do dia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4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Enviando código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gh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repo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my-third-repo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cd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my-third-repo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code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.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Criar um arquivo readme.md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add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.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commit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–m “Meu primeiro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commit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”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push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–u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origin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master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08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Aula 8 – </a:t>
            </a:r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Git</a:t>
            </a:r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9738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Git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Status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Assim como o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pt-BR" dirty="0">
                <a:latin typeface="Montserrat Light" panose="00000400000000000000" pitchFamily="2" charset="0"/>
              </a:rPr>
              <a:t>, temos um comando para saber o estado de um repositório</a:t>
            </a:r>
            <a:endParaRPr lang="pt-BR" b="1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No caso, este comando exibe a </a:t>
            </a:r>
            <a:r>
              <a:rPr lang="pt-BR" dirty="0" err="1">
                <a:latin typeface="Montserrat Light" panose="00000400000000000000" pitchFamily="2" charset="0"/>
              </a:rPr>
              <a:t>branch</a:t>
            </a:r>
            <a:r>
              <a:rPr lang="pt-BR" dirty="0">
                <a:latin typeface="Montserrat Light" panose="00000400000000000000" pitchFamily="2" charset="0"/>
              </a:rPr>
              <a:t> que o repositório local se encontra</a:t>
            </a:r>
          </a:p>
        </p:txBody>
      </p:sp>
    </p:spTree>
    <p:extLst>
      <p:ext uri="{BB962C8B-B14F-4D97-AF65-F5344CB8AC3E}">
        <p14:creationId xmlns:p14="http://schemas.microsoft.com/office/powerpoint/2010/main" val="3780759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Demonstração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cd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meu-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repo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494964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Aula 9 – </a:t>
            </a:r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Branchs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8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Branchs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São ramificações do nosso código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Todo repositório tem pelo menos uma </a:t>
            </a:r>
            <a:r>
              <a:rPr lang="pt-BR" dirty="0" err="1">
                <a:latin typeface="Montserrat Light" panose="00000400000000000000" pitchFamily="2" charset="0"/>
              </a:rPr>
              <a:t>branch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 </a:t>
            </a:r>
            <a:r>
              <a:rPr lang="pt-BR" dirty="0" err="1">
                <a:latin typeface="Montserrat Light" panose="00000400000000000000" pitchFamily="2" charset="0"/>
              </a:rPr>
              <a:t>branch</a:t>
            </a:r>
            <a:r>
              <a:rPr lang="pt-BR" dirty="0">
                <a:latin typeface="Montserrat Light" panose="00000400000000000000" pitchFamily="2" charset="0"/>
              </a:rPr>
              <a:t> principal é chamada de </a:t>
            </a:r>
            <a:r>
              <a:rPr lang="pt-BR" b="1" dirty="0">
                <a:latin typeface="Montserrat Light" panose="00000400000000000000" pitchFamily="2" charset="0"/>
              </a:rPr>
              <a:t>master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Devemos criar </a:t>
            </a:r>
            <a:r>
              <a:rPr lang="pt-BR" dirty="0" err="1">
                <a:latin typeface="Montserrat Light" panose="00000400000000000000" pitchFamily="2" charset="0"/>
              </a:rPr>
              <a:t>branchs</a:t>
            </a:r>
            <a:r>
              <a:rPr lang="pt-BR" dirty="0">
                <a:latin typeface="Montserrat Light" panose="00000400000000000000" pitchFamily="2" charset="0"/>
              </a:rPr>
              <a:t> adicionais para trabalhar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Uma sugestão é sempre criar uma </a:t>
            </a:r>
            <a:r>
              <a:rPr lang="pt-BR" dirty="0" err="1">
                <a:latin typeface="Montserrat Light" panose="00000400000000000000" pitchFamily="2" charset="0"/>
              </a:rPr>
              <a:t>branch</a:t>
            </a:r>
            <a:r>
              <a:rPr lang="pt-BR" dirty="0">
                <a:latin typeface="Montserrat Light" panose="00000400000000000000" pitchFamily="2" charset="0"/>
              </a:rPr>
              <a:t> chamada </a:t>
            </a:r>
            <a:r>
              <a:rPr lang="pt-BR" b="1" dirty="0" err="1">
                <a:latin typeface="Montserrat Light" panose="00000400000000000000" pitchFamily="2" charset="0"/>
              </a:rPr>
              <a:t>dev</a:t>
            </a:r>
            <a:endParaRPr lang="pt-BR" b="1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Devemos evitar trabalhar na </a:t>
            </a:r>
            <a:r>
              <a:rPr lang="pt-BR" b="1" dirty="0">
                <a:latin typeface="Montserrat Light" panose="00000400000000000000" pitchFamily="2" charset="0"/>
              </a:rPr>
              <a:t>master</a:t>
            </a:r>
            <a:r>
              <a:rPr lang="pt-BR" dirty="0">
                <a:latin typeface="Montserrat Light" panose="00000400000000000000" pitchFamily="2" charset="0"/>
              </a:rPr>
              <a:t>, pois ela sempre irá para produção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Todo código que queremos testar ou que não temos a plena certeza que está funcionando, deve ficar fora da </a:t>
            </a:r>
            <a:r>
              <a:rPr lang="pt-BR" dirty="0" err="1">
                <a:latin typeface="Montserrat Light" panose="00000400000000000000" pitchFamily="2" charset="0"/>
              </a:rPr>
              <a:t>branch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b="1" dirty="0">
                <a:latin typeface="Montserrat Light" panose="00000400000000000000" pitchFamily="2" charset="0"/>
              </a:rPr>
              <a:t>master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4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Branchs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Sempre que precisarmos criar correções em algo podemos criar uma nova </a:t>
            </a:r>
            <a:r>
              <a:rPr lang="pt-BR" dirty="0" err="1">
                <a:latin typeface="Montserrat Light" panose="00000400000000000000" pitchFamily="2" charset="0"/>
              </a:rPr>
              <a:t>branch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Assim não afetamos o desenvolvimento (</a:t>
            </a:r>
            <a:r>
              <a:rPr lang="pt-BR" dirty="0" err="1">
                <a:latin typeface="Montserrat Light" panose="00000400000000000000" pitchFamily="2" charset="0"/>
              </a:rPr>
              <a:t>branch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dev</a:t>
            </a:r>
            <a:r>
              <a:rPr lang="pt-BR" dirty="0">
                <a:latin typeface="Montserrat Light" panose="00000400000000000000" pitchFamily="2" charset="0"/>
              </a:rPr>
              <a:t>) nem produção (</a:t>
            </a:r>
            <a:r>
              <a:rPr lang="pt-BR" dirty="0" err="1">
                <a:latin typeface="Montserrat Light" panose="00000400000000000000" pitchFamily="2" charset="0"/>
              </a:rPr>
              <a:t>branch</a:t>
            </a:r>
            <a:r>
              <a:rPr lang="pt-BR" dirty="0">
                <a:latin typeface="Montserrat Light" panose="00000400000000000000" pitchFamily="2" charset="0"/>
              </a:rPr>
              <a:t> master)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Ao término do trabalho, devemos juntar as </a:t>
            </a:r>
            <a:r>
              <a:rPr lang="pt-BR" dirty="0" err="1">
                <a:latin typeface="Montserrat Light" panose="00000400000000000000" pitchFamily="2" charset="0"/>
              </a:rPr>
              <a:t>branchs</a:t>
            </a:r>
            <a:r>
              <a:rPr lang="pt-BR" dirty="0">
                <a:latin typeface="Montserrat Light" panose="00000400000000000000" pitchFamily="2" charset="0"/>
              </a:rPr>
              <a:t> tendo como resultado uma nova master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9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Versionamento de Código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Podemos criar versões distintas do mesmo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Versão atual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Versão de desenvolvimento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Versão com correção de um bug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Trabalho em equipe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Rastreabilidade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Marcação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Utilizado por todas as empresas e produtos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261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Demonstração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checkout –b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dev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status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altera o readme.md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add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.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commit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–m “Altera em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dev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”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push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–u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origin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dev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Abrir o site para ver DEV e MASTER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checkout master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checkout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dev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45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Aula 8 – Atualizando código</a:t>
            </a:r>
          </a:p>
        </p:txBody>
      </p:sp>
    </p:spTree>
    <p:extLst>
      <p:ext uri="{BB962C8B-B14F-4D97-AF65-F5344CB8AC3E}">
        <p14:creationId xmlns:p14="http://schemas.microsoft.com/office/powerpoint/2010/main" val="12398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Repositórios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Atualizar repositório com mudanças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Demonstração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Alterar o readme.md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git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pull</a:t>
            </a:r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5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Aula 8 – </a:t>
            </a:r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Pull</a:t>
            </a:r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Request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1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Aula 9 – Merge</a:t>
            </a:r>
          </a:p>
        </p:txBody>
      </p:sp>
    </p:spTree>
    <p:extLst>
      <p:ext uri="{BB962C8B-B14F-4D97-AF65-F5344CB8AC3E}">
        <p14:creationId xmlns:p14="http://schemas.microsoft.com/office/powerpoint/2010/main" val="25615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Aula 10 – Descartando as mudanças</a:t>
            </a:r>
          </a:p>
        </p:txBody>
      </p:sp>
    </p:spTree>
    <p:extLst>
      <p:ext uri="{BB962C8B-B14F-4D97-AF65-F5344CB8AC3E}">
        <p14:creationId xmlns:p14="http://schemas.microsoft.com/office/powerpoint/2010/main" val="24198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Aula 11 – Voltando versões</a:t>
            </a:r>
          </a:p>
        </p:txBody>
      </p:sp>
    </p:spTree>
    <p:extLst>
      <p:ext uri="{BB962C8B-B14F-4D97-AF65-F5344CB8AC3E}">
        <p14:creationId xmlns:p14="http://schemas.microsoft.com/office/powerpoint/2010/main" val="312119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Aula 13 – Abrindo um </a:t>
            </a:r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Issue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Aula 14 – .</a:t>
            </a:r>
            <a:r>
              <a:rPr lang="pt-BR" sz="3200">
                <a:solidFill>
                  <a:schemeClr val="bg1"/>
                </a:solidFill>
                <a:latin typeface="Montserrat Light" panose="00000400000000000000" pitchFamily="2" charset="0"/>
              </a:rPr>
              <a:t>gitignore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7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Git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13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Git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Sistema de controle de versão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Há muita confusão sobre </a:t>
            </a:r>
            <a:r>
              <a:rPr lang="pt-BR" dirty="0" err="1">
                <a:latin typeface="Montserrat Light" panose="00000400000000000000" pitchFamily="2" charset="0"/>
              </a:rPr>
              <a:t>Git</a:t>
            </a:r>
            <a:r>
              <a:rPr lang="pt-BR" dirty="0">
                <a:latin typeface="Montserrat Light" panose="00000400000000000000" pitchFamily="2" charset="0"/>
              </a:rPr>
              <a:t> e GitHub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 ser utilizado para controlar qualquer tipo de arquivo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Comumente utilizado no desenvolvimento de software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Criado por Linus </a:t>
            </a:r>
            <a:r>
              <a:rPr lang="pt-BR" dirty="0" err="1">
                <a:latin typeface="Montserrat Light" panose="00000400000000000000" pitchFamily="2" charset="0"/>
              </a:rPr>
              <a:t>Torvald</a:t>
            </a:r>
            <a:r>
              <a:rPr lang="pt-BR" dirty="0">
                <a:latin typeface="Montserrat Light" panose="00000400000000000000" pitchFamily="2" charset="0"/>
              </a:rPr>
              <a:t> (Linux)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Foi base para versionamento do Linux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7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Instalação do CLI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https://balta.io/blog/git-github-primeiros-passos</a:t>
            </a: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5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7573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GitHub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Plataforma da Microsoft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Adquirido recentemente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Hospeda nosso código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Utiliza o </a:t>
            </a:r>
            <a:r>
              <a:rPr lang="pt-BR" dirty="0" err="1">
                <a:latin typeface="Montserrat Light" panose="00000400000000000000" pitchFamily="2" charset="0"/>
              </a:rPr>
              <a:t>Git</a:t>
            </a:r>
            <a:r>
              <a:rPr lang="pt-BR" dirty="0">
                <a:latin typeface="Montserrat Light" panose="00000400000000000000" pitchFamily="2" charset="0"/>
              </a:rPr>
              <a:t> como sistema de versionamento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Gratuito para projetos públicos e privados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Hospeda código da Microsoft, Google, Facebook entre outros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Mundialmente famoso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19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Criação da Conta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  <a:hlinkClick r:id="rId6"/>
              </a:rPr>
              <a:t>https://github.com/</a:t>
            </a:r>
            <a:r>
              <a:rPr lang="pt-BR" dirty="0">
                <a:latin typeface="Montserrat Medium" panose="00000600000000000000" pitchFamily="2" charset="0"/>
              </a:rPr>
              <a:t> 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4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911</Words>
  <Application>Microsoft Office PowerPoint</Application>
  <PresentationFormat>Widescreen</PresentationFormat>
  <Paragraphs>238</Paragraphs>
  <Slides>39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Montserrat Light</vt:lpstr>
      <vt:lpstr>Montserrat Medium</vt:lpstr>
      <vt:lpstr>Source Code Pro</vt:lpstr>
      <vt:lpstr>Tema do Office</vt:lpstr>
      <vt:lpstr>Apresentação do PowerPoint</vt:lpstr>
      <vt:lpstr>Versionamento de Código</vt:lpstr>
      <vt:lpstr>Versionamento de Código</vt:lpstr>
      <vt:lpstr>Apresentação do PowerPoint</vt:lpstr>
      <vt:lpstr>Git</vt:lpstr>
      <vt:lpstr>Instalação do CLI</vt:lpstr>
      <vt:lpstr>Apresentação do PowerPoint</vt:lpstr>
      <vt:lpstr>GitHub</vt:lpstr>
      <vt:lpstr>Criação da Conta</vt:lpstr>
      <vt:lpstr>Instalação do CLI</vt:lpstr>
      <vt:lpstr>Comandos</vt:lpstr>
      <vt:lpstr>Apresentação do PowerPoint</vt:lpstr>
      <vt:lpstr>Repositórios</vt:lpstr>
      <vt:lpstr>Repositórios</vt:lpstr>
      <vt:lpstr>Demonstração</vt:lpstr>
      <vt:lpstr>Demonstração</vt:lpstr>
      <vt:lpstr>Apresentação do PowerPoint</vt:lpstr>
      <vt:lpstr>Apresentação do PowerPoint</vt:lpstr>
      <vt:lpstr>Fork</vt:lpstr>
      <vt:lpstr>Demonstração</vt:lpstr>
      <vt:lpstr>Apresentação do PowerPoint</vt:lpstr>
      <vt:lpstr>Enviando código</vt:lpstr>
      <vt:lpstr>Enviando código</vt:lpstr>
      <vt:lpstr>Apresentação do PowerPoint</vt:lpstr>
      <vt:lpstr>Git Status</vt:lpstr>
      <vt:lpstr>Demonstração</vt:lpstr>
      <vt:lpstr>Apresentação do PowerPoint</vt:lpstr>
      <vt:lpstr>Branchs</vt:lpstr>
      <vt:lpstr>Branchs</vt:lpstr>
      <vt:lpstr>Demonstração</vt:lpstr>
      <vt:lpstr>Apresentação do PowerPoint</vt:lpstr>
      <vt:lpstr>Repositórios</vt:lpstr>
      <vt:lpstr>Demonstração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Andre Baltieri</cp:lastModifiedBy>
  <cp:revision>97</cp:revision>
  <dcterms:created xsi:type="dcterms:W3CDTF">2018-07-18T17:51:39Z</dcterms:created>
  <dcterms:modified xsi:type="dcterms:W3CDTF">2020-05-12T11:00:39Z</dcterms:modified>
</cp:coreProperties>
</file>