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328" r:id="rId2"/>
    <p:sldId id="356" r:id="rId3"/>
    <p:sldId id="422" r:id="rId4"/>
    <p:sldId id="412" r:id="rId5"/>
    <p:sldId id="413" r:id="rId6"/>
    <p:sldId id="436" r:id="rId7"/>
    <p:sldId id="423" r:id="rId8"/>
    <p:sldId id="424" r:id="rId9"/>
    <p:sldId id="437" r:id="rId10"/>
    <p:sldId id="425" r:id="rId11"/>
    <p:sldId id="426" r:id="rId12"/>
    <p:sldId id="427" r:id="rId13"/>
    <p:sldId id="428" r:id="rId14"/>
    <p:sldId id="438" r:id="rId15"/>
    <p:sldId id="429" r:id="rId16"/>
    <p:sldId id="439" r:id="rId17"/>
    <p:sldId id="376" r:id="rId18"/>
    <p:sldId id="430" r:id="rId19"/>
    <p:sldId id="440" r:id="rId20"/>
    <p:sldId id="431" r:id="rId21"/>
    <p:sldId id="434" r:id="rId22"/>
    <p:sldId id="432" r:id="rId23"/>
    <p:sldId id="433" r:id="rId24"/>
    <p:sldId id="435" r:id="rId25"/>
    <p:sldId id="441" r:id="rId26"/>
    <p:sldId id="442" r:id="rId27"/>
    <p:sldId id="443" r:id="rId28"/>
    <p:sldId id="444" r:id="rId29"/>
    <p:sldId id="445" r:id="rId30"/>
    <p:sldId id="446" r:id="rId31"/>
    <p:sldId id="447" r:id="rId32"/>
    <p:sldId id="448" r:id="rId3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6BD6"/>
    <a:srgbClr val="FE508E"/>
    <a:srgbClr val="5133B7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62B1B0-0A5B-4EBB-901B-B42C6F34939F}" v="73" dt="2020-04-23T14:55:19.1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77" autoAdjust="0"/>
    <p:restoredTop sz="96284" autoAdjust="0"/>
  </p:normalViewPr>
  <p:slideViewPr>
    <p:cSldViewPr snapToGrid="0">
      <p:cViewPr varScale="1">
        <p:scale>
          <a:sx n="111" d="100"/>
          <a:sy n="111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é Baltieri" userId="d56cfdb1-1911-441a-9a39-6bdee9a14174" providerId="ADAL" clId="{7616295F-C102-4602-926F-43050E3F6FC6}"/>
  </pc:docChgLst>
  <pc:docChgLst>
    <pc:chgData name="André Baltieri" userId="d56cfdb1-1911-441a-9a39-6bdee9a14174" providerId="ADAL" clId="{BF6FAB36-6E1F-4273-ADA4-4900BDE8A884}"/>
    <pc:docChg chg="custSel addSld delSld modSld sldOrd">
      <pc:chgData name="André Baltieri" userId="d56cfdb1-1911-441a-9a39-6bdee9a14174" providerId="ADAL" clId="{BF6FAB36-6E1F-4273-ADA4-4900BDE8A884}" dt="2019-08-27T20:30:34.090" v="692" actId="20577"/>
      <pc:docMkLst>
        <pc:docMk/>
      </pc:docMkLst>
      <pc:sldChg chg="del">
        <pc:chgData name="André Baltieri" userId="d56cfdb1-1911-441a-9a39-6bdee9a14174" providerId="ADAL" clId="{BF6FAB36-6E1F-4273-ADA4-4900BDE8A884}" dt="2019-08-27T14:29:52.660" v="120" actId="2696"/>
        <pc:sldMkLst>
          <pc:docMk/>
          <pc:sldMk cId="1083073872" sldId="258"/>
        </pc:sldMkLst>
      </pc:sldChg>
      <pc:sldChg chg="modSp">
        <pc:chgData name="André Baltieri" userId="d56cfdb1-1911-441a-9a39-6bdee9a14174" providerId="ADAL" clId="{BF6FAB36-6E1F-4273-ADA4-4900BDE8A884}" dt="2019-08-27T14:17:04.325" v="119" actId="403"/>
        <pc:sldMkLst>
          <pc:docMk/>
          <pc:sldMk cId="3214383598" sldId="270"/>
        </pc:sldMkLst>
        <pc:spChg chg="mod">
          <ac:chgData name="André Baltieri" userId="d56cfdb1-1911-441a-9a39-6bdee9a14174" providerId="ADAL" clId="{BF6FAB36-6E1F-4273-ADA4-4900BDE8A884}" dt="2019-08-27T14:17:04.325" v="119" actId="403"/>
          <ac:spMkLst>
            <pc:docMk/>
            <pc:sldMk cId="3214383598" sldId="270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BF6FAB36-6E1F-4273-ADA4-4900BDE8A884}" dt="2019-08-27T14:29:58.672" v="121" actId="2696"/>
        <pc:sldMkLst>
          <pc:docMk/>
          <pc:sldMk cId="3665048170" sldId="319"/>
        </pc:sldMkLst>
      </pc:sldChg>
      <pc:sldChg chg="modSp">
        <pc:chgData name="André Baltieri" userId="d56cfdb1-1911-441a-9a39-6bdee9a14174" providerId="ADAL" clId="{BF6FAB36-6E1F-4273-ADA4-4900BDE8A884}" dt="2019-08-27T14:16:12.118" v="64" actId="20577"/>
        <pc:sldMkLst>
          <pc:docMk/>
          <pc:sldMk cId="3061177710" sldId="328"/>
        </pc:sldMkLst>
        <pc:spChg chg="mod">
          <ac:chgData name="André Baltieri" userId="d56cfdb1-1911-441a-9a39-6bdee9a14174" providerId="ADAL" clId="{BF6FAB36-6E1F-4273-ADA4-4900BDE8A884}" dt="2019-08-27T14:16:12.118" v="64" actId="20577"/>
          <ac:spMkLst>
            <pc:docMk/>
            <pc:sldMk cId="3061177710" sldId="328"/>
            <ac:spMk id="6" creationId="{AD1A4932-B317-47BD-B405-DBB6794776A1}"/>
          </ac:spMkLst>
        </pc:spChg>
      </pc:sldChg>
      <pc:sldChg chg="del">
        <pc:chgData name="André Baltieri" userId="d56cfdb1-1911-441a-9a39-6bdee9a14174" providerId="ADAL" clId="{BF6FAB36-6E1F-4273-ADA4-4900BDE8A884}" dt="2019-08-27T14:29:58.681" v="122" actId="2696"/>
        <pc:sldMkLst>
          <pc:docMk/>
          <pc:sldMk cId="3615755186" sldId="338"/>
        </pc:sldMkLst>
      </pc:sldChg>
      <pc:sldChg chg="del">
        <pc:chgData name="André Baltieri" userId="d56cfdb1-1911-441a-9a39-6bdee9a14174" providerId="ADAL" clId="{BF6FAB36-6E1F-4273-ADA4-4900BDE8A884}" dt="2019-08-27T14:29:58.691" v="123" actId="2696"/>
        <pc:sldMkLst>
          <pc:docMk/>
          <pc:sldMk cId="26466226" sldId="339"/>
        </pc:sldMkLst>
      </pc:sldChg>
      <pc:sldChg chg="del">
        <pc:chgData name="André Baltieri" userId="d56cfdb1-1911-441a-9a39-6bdee9a14174" providerId="ADAL" clId="{BF6FAB36-6E1F-4273-ADA4-4900BDE8A884}" dt="2019-08-27T14:29:58.698" v="124" actId="2696"/>
        <pc:sldMkLst>
          <pc:docMk/>
          <pc:sldMk cId="1374931242" sldId="340"/>
        </pc:sldMkLst>
      </pc:sldChg>
      <pc:sldChg chg="del">
        <pc:chgData name="André Baltieri" userId="d56cfdb1-1911-441a-9a39-6bdee9a14174" providerId="ADAL" clId="{BF6FAB36-6E1F-4273-ADA4-4900BDE8A884}" dt="2019-08-27T14:29:58.745" v="130" actId="2696"/>
        <pc:sldMkLst>
          <pc:docMk/>
          <pc:sldMk cId="3530956112" sldId="341"/>
        </pc:sldMkLst>
      </pc:sldChg>
      <pc:sldChg chg="del">
        <pc:chgData name="André Baltieri" userId="d56cfdb1-1911-441a-9a39-6bdee9a14174" providerId="ADAL" clId="{BF6FAB36-6E1F-4273-ADA4-4900BDE8A884}" dt="2019-08-27T14:29:58.715" v="126" actId="2696"/>
        <pc:sldMkLst>
          <pc:docMk/>
          <pc:sldMk cId="1367531242" sldId="342"/>
        </pc:sldMkLst>
      </pc:sldChg>
      <pc:sldChg chg="del">
        <pc:chgData name="André Baltieri" userId="d56cfdb1-1911-441a-9a39-6bdee9a14174" providerId="ADAL" clId="{BF6FAB36-6E1F-4273-ADA4-4900BDE8A884}" dt="2019-08-27T14:29:58.722" v="127" actId="2696"/>
        <pc:sldMkLst>
          <pc:docMk/>
          <pc:sldMk cId="3532608585" sldId="343"/>
        </pc:sldMkLst>
      </pc:sldChg>
      <pc:sldChg chg="del">
        <pc:chgData name="André Baltieri" userId="d56cfdb1-1911-441a-9a39-6bdee9a14174" providerId="ADAL" clId="{BF6FAB36-6E1F-4273-ADA4-4900BDE8A884}" dt="2019-08-27T14:29:58.737" v="129" actId="2696"/>
        <pc:sldMkLst>
          <pc:docMk/>
          <pc:sldMk cId="547145130" sldId="344"/>
        </pc:sldMkLst>
      </pc:sldChg>
      <pc:sldChg chg="del">
        <pc:chgData name="André Baltieri" userId="d56cfdb1-1911-441a-9a39-6bdee9a14174" providerId="ADAL" clId="{BF6FAB36-6E1F-4273-ADA4-4900BDE8A884}" dt="2019-08-27T14:29:58.765" v="133" actId="2696"/>
        <pc:sldMkLst>
          <pc:docMk/>
          <pc:sldMk cId="2081585051" sldId="345"/>
        </pc:sldMkLst>
      </pc:sldChg>
      <pc:sldChg chg="del">
        <pc:chgData name="André Baltieri" userId="d56cfdb1-1911-441a-9a39-6bdee9a14174" providerId="ADAL" clId="{BF6FAB36-6E1F-4273-ADA4-4900BDE8A884}" dt="2019-08-27T14:29:58.730" v="128" actId="2696"/>
        <pc:sldMkLst>
          <pc:docMk/>
          <pc:sldMk cId="2608523703" sldId="346"/>
        </pc:sldMkLst>
      </pc:sldChg>
      <pc:sldChg chg="addSp modSp">
        <pc:chgData name="André Baltieri" userId="d56cfdb1-1911-441a-9a39-6bdee9a14174" providerId="ADAL" clId="{BF6FAB36-6E1F-4273-ADA4-4900BDE8A884}" dt="2019-08-27T20:24:33.420" v="294" actId="20577"/>
        <pc:sldMkLst>
          <pc:docMk/>
          <pc:sldMk cId="979345664" sldId="347"/>
        </pc:sldMkLst>
        <pc:spChg chg="mod">
          <ac:chgData name="André Baltieri" userId="d56cfdb1-1911-441a-9a39-6bdee9a14174" providerId="ADAL" clId="{BF6FAB36-6E1F-4273-ADA4-4900BDE8A884}" dt="2019-08-27T20:24:33.420" v="294" actId="20577"/>
          <ac:spMkLst>
            <pc:docMk/>
            <pc:sldMk cId="979345664" sldId="347"/>
            <ac:spMk id="11" creationId="{9BD1D92D-1C8D-47E8-B365-6D2F5C529555}"/>
          </ac:spMkLst>
        </pc:spChg>
        <pc:spChg chg="mod">
          <ac:chgData name="André Baltieri" userId="d56cfdb1-1911-441a-9a39-6bdee9a14174" providerId="ADAL" clId="{BF6FAB36-6E1F-4273-ADA4-4900BDE8A884}" dt="2019-08-27T14:30:08.280" v="160" actId="20577"/>
          <ac:spMkLst>
            <pc:docMk/>
            <pc:sldMk cId="979345664" sldId="347"/>
            <ac:spMk id="13" creationId="{94E1A0D2-D048-46FE-90D3-722FBF740CC7}"/>
          </ac:spMkLst>
        </pc:spChg>
        <pc:picChg chg="add mod">
          <ac:chgData name="André Baltieri" userId="d56cfdb1-1911-441a-9a39-6bdee9a14174" providerId="ADAL" clId="{BF6FAB36-6E1F-4273-ADA4-4900BDE8A884}" dt="2019-08-27T20:23:19.702" v="163" actId="1076"/>
          <ac:picMkLst>
            <pc:docMk/>
            <pc:sldMk cId="979345664" sldId="347"/>
            <ac:picMk id="1026" creationId="{666DC2F3-1B0E-4F47-891D-5200BD0656B3}"/>
          </ac:picMkLst>
        </pc:picChg>
      </pc:sldChg>
      <pc:sldChg chg="addSp delSp modSp add">
        <pc:chgData name="André Baltieri" userId="d56cfdb1-1911-441a-9a39-6bdee9a14174" providerId="ADAL" clId="{BF6FAB36-6E1F-4273-ADA4-4900BDE8A884}" dt="2019-08-27T20:26:20.875" v="398" actId="20577"/>
        <pc:sldMkLst>
          <pc:docMk/>
          <pc:sldMk cId="2316798639" sldId="348"/>
        </pc:sldMkLst>
        <pc:spChg chg="mod">
          <ac:chgData name="André Baltieri" userId="d56cfdb1-1911-441a-9a39-6bdee9a14174" providerId="ADAL" clId="{BF6FAB36-6E1F-4273-ADA4-4900BDE8A884}" dt="2019-08-27T20:26:20.875" v="398" actId="20577"/>
          <ac:spMkLst>
            <pc:docMk/>
            <pc:sldMk cId="2316798639" sldId="348"/>
            <ac:spMk id="11" creationId="{9BD1D92D-1C8D-47E8-B365-6D2F5C529555}"/>
          </ac:spMkLst>
        </pc:spChg>
        <pc:spChg chg="mod">
          <ac:chgData name="André Baltieri" userId="d56cfdb1-1911-441a-9a39-6bdee9a14174" providerId="ADAL" clId="{BF6FAB36-6E1F-4273-ADA4-4900BDE8A884}" dt="2019-08-27T20:25:27.349" v="311" actId="20577"/>
          <ac:spMkLst>
            <pc:docMk/>
            <pc:sldMk cId="2316798639" sldId="348"/>
            <ac:spMk id="13" creationId="{94E1A0D2-D048-46FE-90D3-722FBF740CC7}"/>
          </ac:spMkLst>
        </pc:spChg>
        <pc:picChg chg="del mod">
          <ac:chgData name="André Baltieri" userId="d56cfdb1-1911-441a-9a39-6bdee9a14174" providerId="ADAL" clId="{BF6FAB36-6E1F-4273-ADA4-4900BDE8A884}" dt="2019-08-27T20:25:50.967" v="321" actId="478"/>
          <ac:picMkLst>
            <pc:docMk/>
            <pc:sldMk cId="2316798639" sldId="348"/>
            <ac:picMk id="1026" creationId="{666DC2F3-1B0E-4F47-891D-5200BD0656B3}"/>
          </ac:picMkLst>
        </pc:picChg>
        <pc:picChg chg="add del mod">
          <ac:chgData name="André Baltieri" userId="d56cfdb1-1911-441a-9a39-6bdee9a14174" providerId="ADAL" clId="{BF6FAB36-6E1F-4273-ADA4-4900BDE8A884}" dt="2019-08-27T20:25:50.386" v="320" actId="478"/>
          <ac:picMkLst>
            <pc:docMk/>
            <pc:sldMk cId="2316798639" sldId="348"/>
            <ac:picMk id="2050" creationId="{F8645FA7-EEE6-4370-AAFE-7910D67A999D}"/>
          </ac:picMkLst>
        </pc:picChg>
      </pc:sldChg>
      <pc:sldChg chg="del">
        <pc:chgData name="André Baltieri" userId="d56cfdb1-1911-441a-9a39-6bdee9a14174" providerId="ADAL" clId="{BF6FAB36-6E1F-4273-ADA4-4900BDE8A884}" dt="2019-08-27T14:29:58.706" v="125" actId="2696"/>
        <pc:sldMkLst>
          <pc:docMk/>
          <pc:sldMk cId="3369307833" sldId="348"/>
        </pc:sldMkLst>
      </pc:sldChg>
      <pc:sldChg chg="del">
        <pc:chgData name="André Baltieri" userId="d56cfdb1-1911-441a-9a39-6bdee9a14174" providerId="ADAL" clId="{BF6FAB36-6E1F-4273-ADA4-4900BDE8A884}" dt="2019-08-27T14:29:58.761" v="132" actId="2696"/>
        <pc:sldMkLst>
          <pc:docMk/>
          <pc:sldMk cId="1932500483" sldId="349"/>
        </pc:sldMkLst>
      </pc:sldChg>
      <pc:sldChg chg="addSp delSp modSp add">
        <pc:chgData name="André Baltieri" userId="d56cfdb1-1911-441a-9a39-6bdee9a14174" providerId="ADAL" clId="{BF6FAB36-6E1F-4273-ADA4-4900BDE8A884}" dt="2019-08-27T20:27:05.277" v="404" actId="1076"/>
        <pc:sldMkLst>
          <pc:docMk/>
          <pc:sldMk cId="4123556816" sldId="349"/>
        </pc:sldMkLst>
        <pc:spChg chg="del">
          <ac:chgData name="André Baltieri" userId="d56cfdb1-1911-441a-9a39-6bdee9a14174" providerId="ADAL" clId="{BF6FAB36-6E1F-4273-ADA4-4900BDE8A884}" dt="2019-08-27T20:26:33.236" v="399" actId="478"/>
          <ac:spMkLst>
            <pc:docMk/>
            <pc:sldMk cId="4123556816" sldId="349"/>
            <ac:spMk id="11" creationId="{9BD1D92D-1C8D-47E8-B365-6D2F5C529555}"/>
          </ac:spMkLst>
        </pc:spChg>
        <pc:picChg chg="add mod">
          <ac:chgData name="André Baltieri" userId="d56cfdb1-1911-441a-9a39-6bdee9a14174" providerId="ADAL" clId="{BF6FAB36-6E1F-4273-ADA4-4900BDE8A884}" dt="2019-08-27T20:27:05.277" v="404" actId="1076"/>
          <ac:picMkLst>
            <pc:docMk/>
            <pc:sldMk cId="4123556816" sldId="349"/>
            <ac:picMk id="3074" creationId="{7F59ED84-5F3D-4763-871D-23F3A872E456}"/>
          </ac:picMkLst>
        </pc:picChg>
      </pc:sldChg>
      <pc:sldChg chg="addSp delSp modSp add ord">
        <pc:chgData name="André Baltieri" userId="d56cfdb1-1911-441a-9a39-6bdee9a14174" providerId="ADAL" clId="{BF6FAB36-6E1F-4273-ADA4-4900BDE8A884}" dt="2019-08-27T20:28:01.063" v="448" actId="20577"/>
        <pc:sldMkLst>
          <pc:docMk/>
          <pc:sldMk cId="470115579" sldId="350"/>
        </pc:sldMkLst>
        <pc:spChg chg="mod">
          <ac:chgData name="André Baltieri" userId="d56cfdb1-1911-441a-9a39-6bdee9a14174" providerId="ADAL" clId="{BF6FAB36-6E1F-4273-ADA4-4900BDE8A884}" dt="2019-08-27T20:28:01.063" v="448" actId="20577"/>
          <ac:spMkLst>
            <pc:docMk/>
            <pc:sldMk cId="470115579" sldId="350"/>
            <ac:spMk id="11" creationId="{9BD1D92D-1C8D-47E8-B365-6D2F5C529555}"/>
          </ac:spMkLst>
        </pc:spChg>
        <pc:spChg chg="mod">
          <ac:chgData name="André Baltieri" userId="d56cfdb1-1911-441a-9a39-6bdee9a14174" providerId="ADAL" clId="{BF6FAB36-6E1F-4273-ADA4-4900BDE8A884}" dt="2019-08-27T20:27:36.115" v="422" actId="20577"/>
          <ac:spMkLst>
            <pc:docMk/>
            <pc:sldMk cId="470115579" sldId="350"/>
            <ac:spMk id="13" creationId="{94E1A0D2-D048-46FE-90D3-722FBF740CC7}"/>
          </ac:spMkLst>
        </pc:spChg>
        <pc:picChg chg="del">
          <ac:chgData name="André Baltieri" userId="d56cfdb1-1911-441a-9a39-6bdee9a14174" providerId="ADAL" clId="{BF6FAB36-6E1F-4273-ADA4-4900BDE8A884}" dt="2019-08-27T20:27:42.761" v="423" actId="478"/>
          <ac:picMkLst>
            <pc:docMk/>
            <pc:sldMk cId="470115579" sldId="350"/>
            <ac:picMk id="1026" creationId="{666DC2F3-1B0E-4F47-891D-5200BD0656B3}"/>
          </ac:picMkLst>
        </pc:picChg>
        <pc:picChg chg="add mod">
          <ac:chgData name="André Baltieri" userId="d56cfdb1-1911-441a-9a39-6bdee9a14174" providerId="ADAL" clId="{BF6FAB36-6E1F-4273-ADA4-4900BDE8A884}" dt="2019-08-27T20:27:51.774" v="427" actId="14100"/>
          <ac:picMkLst>
            <pc:docMk/>
            <pc:sldMk cId="470115579" sldId="350"/>
            <ac:picMk id="4098" creationId="{823BA897-5FA6-45D3-B8EE-B3BC52D71F55}"/>
          </ac:picMkLst>
        </pc:picChg>
      </pc:sldChg>
      <pc:sldChg chg="del">
        <pc:chgData name="André Baltieri" userId="d56cfdb1-1911-441a-9a39-6bdee9a14174" providerId="ADAL" clId="{BF6FAB36-6E1F-4273-ADA4-4900BDE8A884}" dt="2019-08-27T14:29:58.753" v="131" actId="2696"/>
        <pc:sldMkLst>
          <pc:docMk/>
          <pc:sldMk cId="1671386779" sldId="351"/>
        </pc:sldMkLst>
      </pc:sldChg>
      <pc:sldChg chg="modSp add ord">
        <pc:chgData name="André Baltieri" userId="d56cfdb1-1911-441a-9a39-6bdee9a14174" providerId="ADAL" clId="{BF6FAB36-6E1F-4273-ADA4-4900BDE8A884}" dt="2019-08-27T20:28:21.279" v="458" actId="20577"/>
        <pc:sldMkLst>
          <pc:docMk/>
          <pc:sldMk cId="3800567432" sldId="351"/>
        </pc:sldMkLst>
        <pc:spChg chg="mod">
          <ac:chgData name="André Baltieri" userId="d56cfdb1-1911-441a-9a39-6bdee9a14174" providerId="ADAL" clId="{BF6FAB36-6E1F-4273-ADA4-4900BDE8A884}" dt="2019-08-27T20:28:21.279" v="458" actId="20577"/>
          <ac:spMkLst>
            <pc:docMk/>
            <pc:sldMk cId="3800567432" sldId="351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BF6FAB36-6E1F-4273-ADA4-4900BDE8A884}" dt="2019-08-27T20:28:30.615" v="476" actId="20577"/>
        <pc:sldMkLst>
          <pc:docMk/>
          <pc:sldMk cId="1950125982" sldId="352"/>
        </pc:sldMkLst>
        <pc:spChg chg="mod">
          <ac:chgData name="André Baltieri" userId="d56cfdb1-1911-441a-9a39-6bdee9a14174" providerId="ADAL" clId="{BF6FAB36-6E1F-4273-ADA4-4900BDE8A884}" dt="2019-08-27T20:28:30.615" v="476" actId="20577"/>
          <ac:spMkLst>
            <pc:docMk/>
            <pc:sldMk cId="1950125982" sldId="352"/>
            <ac:spMk id="13" creationId="{94E1A0D2-D048-46FE-90D3-722FBF740CC7}"/>
          </ac:spMkLst>
        </pc:spChg>
      </pc:sldChg>
      <pc:sldChg chg="addSp modSp add">
        <pc:chgData name="André Baltieri" userId="d56cfdb1-1911-441a-9a39-6bdee9a14174" providerId="ADAL" clId="{BF6FAB36-6E1F-4273-ADA4-4900BDE8A884}" dt="2019-08-27T20:29:05.175" v="486" actId="14100"/>
        <pc:sldMkLst>
          <pc:docMk/>
          <pc:sldMk cId="1079443053" sldId="353"/>
        </pc:sldMkLst>
        <pc:spChg chg="mod">
          <ac:chgData name="André Baltieri" userId="d56cfdb1-1911-441a-9a39-6bdee9a14174" providerId="ADAL" clId="{BF6FAB36-6E1F-4273-ADA4-4900BDE8A884}" dt="2019-08-27T20:29:05.175" v="486" actId="14100"/>
          <ac:spMkLst>
            <pc:docMk/>
            <pc:sldMk cId="1079443053" sldId="353"/>
            <ac:spMk id="11" creationId="{9BD1D92D-1C8D-47E8-B365-6D2F5C529555}"/>
          </ac:spMkLst>
        </pc:spChg>
        <pc:spChg chg="mod">
          <ac:chgData name="André Baltieri" userId="d56cfdb1-1911-441a-9a39-6bdee9a14174" providerId="ADAL" clId="{BF6FAB36-6E1F-4273-ADA4-4900BDE8A884}" dt="2019-08-27T20:28:42.337" v="481" actId="20577"/>
          <ac:spMkLst>
            <pc:docMk/>
            <pc:sldMk cId="1079443053" sldId="353"/>
            <ac:spMk id="13" creationId="{94E1A0D2-D048-46FE-90D3-722FBF740CC7}"/>
          </ac:spMkLst>
        </pc:spChg>
        <pc:picChg chg="add mod">
          <ac:chgData name="André Baltieri" userId="d56cfdb1-1911-441a-9a39-6bdee9a14174" providerId="ADAL" clId="{BF6FAB36-6E1F-4273-ADA4-4900BDE8A884}" dt="2019-08-27T20:29:00.195" v="485" actId="1076"/>
          <ac:picMkLst>
            <pc:docMk/>
            <pc:sldMk cId="1079443053" sldId="353"/>
            <ac:picMk id="5122" creationId="{00392017-2BF6-4EC9-9E86-C845F6856CCE}"/>
          </ac:picMkLst>
        </pc:picChg>
      </pc:sldChg>
      <pc:sldChg chg="modSp add ord">
        <pc:chgData name="André Baltieri" userId="d56cfdb1-1911-441a-9a39-6bdee9a14174" providerId="ADAL" clId="{BF6FAB36-6E1F-4273-ADA4-4900BDE8A884}" dt="2019-08-27T20:30:34.090" v="692" actId="20577"/>
        <pc:sldMkLst>
          <pc:docMk/>
          <pc:sldMk cId="2568943421" sldId="354"/>
        </pc:sldMkLst>
        <pc:spChg chg="mod">
          <ac:chgData name="André Baltieri" userId="d56cfdb1-1911-441a-9a39-6bdee9a14174" providerId="ADAL" clId="{BF6FAB36-6E1F-4273-ADA4-4900BDE8A884}" dt="2019-08-27T20:30:34.090" v="692" actId="20577"/>
          <ac:spMkLst>
            <pc:docMk/>
            <pc:sldMk cId="2568943421" sldId="354"/>
            <ac:spMk id="11" creationId="{9BD1D92D-1C8D-47E8-B365-6D2F5C529555}"/>
          </ac:spMkLst>
        </pc:spChg>
        <pc:spChg chg="mod">
          <ac:chgData name="André Baltieri" userId="d56cfdb1-1911-441a-9a39-6bdee9a14174" providerId="ADAL" clId="{BF6FAB36-6E1F-4273-ADA4-4900BDE8A884}" dt="2019-08-27T20:29:33.888" v="508" actId="313"/>
          <ac:spMkLst>
            <pc:docMk/>
            <pc:sldMk cId="2568943421" sldId="354"/>
            <ac:spMk id="13" creationId="{94E1A0D2-D048-46FE-90D3-722FBF740CC7}"/>
          </ac:spMkLst>
        </pc:spChg>
      </pc:sldChg>
    </pc:docChg>
  </pc:docChgLst>
  <pc:docChgLst>
    <pc:chgData name="André Baltieri" userId="d56cfdb1-1911-441a-9a39-6bdee9a14174" providerId="ADAL" clId="{F862B1B0-0A5B-4EBB-901B-B42C6F34939F}"/>
    <pc:docChg chg="undo custSel delSld modSld">
      <pc:chgData name="André Baltieri" userId="d56cfdb1-1911-441a-9a39-6bdee9a14174" providerId="ADAL" clId="{F862B1B0-0A5B-4EBB-901B-B42C6F34939F}" dt="2020-04-23T23:11:59.236" v="386" actId="47"/>
      <pc:docMkLst>
        <pc:docMk/>
      </pc:docMkLst>
      <pc:sldChg chg="modSp mod">
        <pc:chgData name="André Baltieri" userId="d56cfdb1-1911-441a-9a39-6bdee9a14174" providerId="ADAL" clId="{F862B1B0-0A5B-4EBB-901B-B42C6F34939F}" dt="2020-04-23T14:55:06.146" v="297" actId="20577"/>
        <pc:sldMkLst>
          <pc:docMk/>
          <pc:sldMk cId="797744895" sldId="265"/>
        </pc:sldMkLst>
        <pc:spChg chg="mod">
          <ac:chgData name="André Baltieri" userId="d56cfdb1-1911-441a-9a39-6bdee9a14174" providerId="ADAL" clId="{F862B1B0-0A5B-4EBB-901B-B42C6F34939F}" dt="2020-04-23T14:55:06.146" v="297" actId="20577"/>
          <ac:spMkLst>
            <pc:docMk/>
            <pc:sldMk cId="797744895" sldId="265"/>
            <ac:spMk id="7" creationId="{F156BB03-8A3B-4693-854F-02F1C8040212}"/>
          </ac:spMkLst>
        </pc:spChg>
      </pc:sldChg>
      <pc:sldChg chg="modSp">
        <pc:chgData name="André Baltieri" userId="d56cfdb1-1911-441a-9a39-6bdee9a14174" providerId="ADAL" clId="{F862B1B0-0A5B-4EBB-901B-B42C6F34939F}" dt="2020-04-23T14:53:33.797" v="272" actId="20577"/>
        <pc:sldMkLst>
          <pc:docMk/>
          <pc:sldMk cId="3214383598" sldId="270"/>
        </pc:sldMkLst>
        <pc:spChg chg="mod">
          <ac:chgData name="André Baltieri" userId="d56cfdb1-1911-441a-9a39-6bdee9a14174" providerId="ADAL" clId="{F862B1B0-0A5B-4EBB-901B-B42C6F34939F}" dt="2020-04-23T14:53:33.797" v="272" actId="20577"/>
          <ac:spMkLst>
            <pc:docMk/>
            <pc:sldMk cId="3214383598" sldId="270"/>
            <ac:spMk id="6" creationId="{EC993F68-2ABC-472C-9DAA-F49885B6553A}"/>
          </ac:spMkLst>
        </pc:spChg>
      </pc:sldChg>
      <pc:sldChg chg="modSp">
        <pc:chgData name="André Baltieri" userId="d56cfdb1-1911-441a-9a39-6bdee9a14174" providerId="ADAL" clId="{F862B1B0-0A5B-4EBB-901B-B42C6F34939F}" dt="2020-04-23T14:53:17.952" v="256" actId="20577"/>
        <pc:sldMkLst>
          <pc:docMk/>
          <pc:sldMk cId="3061177710" sldId="328"/>
        </pc:sldMkLst>
        <pc:spChg chg="mod">
          <ac:chgData name="André Baltieri" userId="d56cfdb1-1911-441a-9a39-6bdee9a14174" providerId="ADAL" clId="{F862B1B0-0A5B-4EBB-901B-B42C6F34939F}" dt="2020-04-23T14:53:17.952" v="256" actId="20577"/>
          <ac:spMkLst>
            <pc:docMk/>
            <pc:sldMk cId="3061177710" sldId="328"/>
            <ac:spMk id="6" creationId="{AD1A4932-B317-47BD-B405-DBB6794776A1}"/>
          </ac:spMkLst>
        </pc:spChg>
      </pc:sldChg>
      <pc:sldChg chg="modSp mod">
        <pc:chgData name="André Baltieri" userId="d56cfdb1-1911-441a-9a39-6bdee9a14174" providerId="ADAL" clId="{F862B1B0-0A5B-4EBB-901B-B42C6F34939F}" dt="2020-04-23T23:11:56.977" v="385" actId="20577"/>
        <pc:sldMkLst>
          <pc:docMk/>
          <pc:sldMk cId="4194842359" sldId="356"/>
        </pc:sldMkLst>
        <pc:spChg chg="mod">
          <ac:chgData name="André Baltieri" userId="d56cfdb1-1911-441a-9a39-6bdee9a14174" providerId="ADAL" clId="{F862B1B0-0A5B-4EBB-901B-B42C6F34939F}" dt="2020-04-23T14:56:31.220" v="366" actId="6549"/>
          <ac:spMkLst>
            <pc:docMk/>
            <pc:sldMk cId="4194842359" sldId="356"/>
            <ac:spMk id="11" creationId="{9BD1D92D-1C8D-47E8-B365-6D2F5C529555}"/>
          </ac:spMkLst>
        </pc:spChg>
        <pc:spChg chg="mod">
          <ac:chgData name="André Baltieri" userId="d56cfdb1-1911-441a-9a39-6bdee9a14174" providerId="ADAL" clId="{F862B1B0-0A5B-4EBB-901B-B42C6F34939F}" dt="2020-04-23T23:11:56.977" v="385" actId="20577"/>
          <ac:spMkLst>
            <pc:docMk/>
            <pc:sldMk cId="4194842359" sldId="356"/>
            <ac:spMk id="13" creationId="{94E1A0D2-D048-46FE-90D3-722FBF740CC7}"/>
          </ac:spMkLst>
        </pc:spChg>
      </pc:sldChg>
      <pc:sldChg chg="del">
        <pc:chgData name="André Baltieri" userId="d56cfdb1-1911-441a-9a39-6bdee9a14174" providerId="ADAL" clId="{F862B1B0-0A5B-4EBB-901B-B42C6F34939F}" dt="2020-04-23T23:11:59.236" v="386" actId="47"/>
        <pc:sldMkLst>
          <pc:docMk/>
          <pc:sldMk cId="2462136602" sldId="373"/>
        </pc:sldMkLst>
      </pc:sldChg>
      <pc:sldChg chg="del">
        <pc:chgData name="André Baltieri" userId="d56cfdb1-1911-441a-9a39-6bdee9a14174" providerId="ADAL" clId="{F862B1B0-0A5B-4EBB-901B-B42C6F34939F}" dt="2020-04-23T14:54:41.199" v="273" actId="47"/>
        <pc:sldMkLst>
          <pc:docMk/>
          <pc:sldMk cId="2898088412" sldId="374"/>
        </pc:sldMkLst>
      </pc:sldChg>
      <pc:sldChg chg="del">
        <pc:chgData name="André Baltieri" userId="d56cfdb1-1911-441a-9a39-6bdee9a14174" providerId="ADAL" clId="{F862B1B0-0A5B-4EBB-901B-B42C6F34939F}" dt="2020-04-23T14:54:51.178" v="274" actId="47"/>
        <pc:sldMkLst>
          <pc:docMk/>
          <pc:sldMk cId="24062572" sldId="375"/>
        </pc:sldMkLst>
      </pc:sldChg>
      <pc:sldChg chg="del">
        <pc:chgData name="André Baltieri" userId="d56cfdb1-1911-441a-9a39-6bdee9a14174" providerId="ADAL" clId="{F862B1B0-0A5B-4EBB-901B-B42C6F34939F}" dt="2020-04-23T14:54:51.178" v="274" actId="47"/>
        <pc:sldMkLst>
          <pc:docMk/>
          <pc:sldMk cId="516018739" sldId="376"/>
        </pc:sldMkLst>
      </pc:sldChg>
      <pc:sldChg chg="del">
        <pc:chgData name="André Baltieri" userId="d56cfdb1-1911-441a-9a39-6bdee9a14174" providerId="ADAL" clId="{F862B1B0-0A5B-4EBB-901B-B42C6F34939F}" dt="2020-04-23T14:54:51.178" v="274" actId="47"/>
        <pc:sldMkLst>
          <pc:docMk/>
          <pc:sldMk cId="3435911299" sldId="377"/>
        </pc:sldMkLst>
      </pc:sldChg>
      <pc:sldChg chg="del">
        <pc:chgData name="André Baltieri" userId="d56cfdb1-1911-441a-9a39-6bdee9a14174" providerId="ADAL" clId="{F862B1B0-0A5B-4EBB-901B-B42C6F34939F}" dt="2020-04-23T14:54:51.178" v="274" actId="47"/>
        <pc:sldMkLst>
          <pc:docMk/>
          <pc:sldMk cId="1046722348" sldId="378"/>
        </pc:sldMkLst>
      </pc:sldChg>
      <pc:sldChg chg="del">
        <pc:chgData name="André Baltieri" userId="d56cfdb1-1911-441a-9a39-6bdee9a14174" providerId="ADAL" clId="{F862B1B0-0A5B-4EBB-901B-B42C6F34939F}" dt="2020-04-23T14:54:51.178" v="274" actId="47"/>
        <pc:sldMkLst>
          <pc:docMk/>
          <pc:sldMk cId="1630294748" sldId="379"/>
        </pc:sldMkLst>
      </pc:sldChg>
      <pc:sldChg chg="del">
        <pc:chgData name="André Baltieri" userId="d56cfdb1-1911-441a-9a39-6bdee9a14174" providerId="ADAL" clId="{F862B1B0-0A5B-4EBB-901B-B42C6F34939F}" dt="2020-04-23T14:54:51.178" v="274" actId="47"/>
        <pc:sldMkLst>
          <pc:docMk/>
          <pc:sldMk cId="851583534" sldId="380"/>
        </pc:sldMkLst>
      </pc:sldChg>
      <pc:sldChg chg="del">
        <pc:chgData name="André Baltieri" userId="d56cfdb1-1911-441a-9a39-6bdee9a14174" providerId="ADAL" clId="{F862B1B0-0A5B-4EBB-901B-B42C6F34939F}" dt="2020-04-23T14:54:51.178" v="274" actId="47"/>
        <pc:sldMkLst>
          <pc:docMk/>
          <pc:sldMk cId="574756244" sldId="381"/>
        </pc:sldMkLst>
      </pc:sldChg>
      <pc:sldChg chg="del">
        <pc:chgData name="André Baltieri" userId="d56cfdb1-1911-441a-9a39-6bdee9a14174" providerId="ADAL" clId="{F862B1B0-0A5B-4EBB-901B-B42C6F34939F}" dt="2020-04-23T14:54:51.178" v="274" actId="47"/>
        <pc:sldMkLst>
          <pc:docMk/>
          <pc:sldMk cId="3602528316" sldId="382"/>
        </pc:sldMkLst>
      </pc:sldChg>
    </pc:docChg>
  </pc:docChgLst>
  <pc:docChgLst>
    <pc:chgData name="André Baltieri" userId="d56cfdb1-1911-441a-9a39-6bdee9a14174" providerId="ADAL" clId="{F131DFBA-17FE-4A8E-80D0-7ADB06F9C3E6}"/>
    <pc:docChg chg="undo custSel addSld delSld modSld sldOrd">
      <pc:chgData name="André Baltieri" userId="d56cfdb1-1911-441a-9a39-6bdee9a14174" providerId="ADAL" clId="{F131DFBA-17FE-4A8E-80D0-7ADB06F9C3E6}" dt="2019-08-30T22:21:36.740" v="1483" actId="403"/>
      <pc:docMkLst>
        <pc:docMk/>
      </pc:docMkLst>
      <pc:sldChg chg="modSp">
        <pc:chgData name="André Baltieri" userId="d56cfdb1-1911-441a-9a39-6bdee9a14174" providerId="ADAL" clId="{F131DFBA-17FE-4A8E-80D0-7ADB06F9C3E6}" dt="2019-08-28T14:26:49.510" v="17" actId="20577"/>
        <pc:sldMkLst>
          <pc:docMk/>
          <pc:sldMk cId="979345664" sldId="347"/>
        </pc:sldMkLst>
        <pc:spChg chg="mod">
          <ac:chgData name="André Baltieri" userId="d56cfdb1-1911-441a-9a39-6bdee9a14174" providerId="ADAL" clId="{F131DFBA-17FE-4A8E-80D0-7ADB06F9C3E6}" dt="2019-08-28T14:26:49.510" v="17" actId="20577"/>
          <ac:spMkLst>
            <pc:docMk/>
            <pc:sldMk cId="979345664" sldId="347"/>
            <ac:spMk id="11" creationId="{9BD1D92D-1C8D-47E8-B365-6D2F5C529555}"/>
          </ac:spMkLst>
        </pc:spChg>
      </pc:sldChg>
      <pc:sldChg chg="modSp">
        <pc:chgData name="André Baltieri" userId="d56cfdb1-1911-441a-9a39-6bdee9a14174" providerId="ADAL" clId="{F131DFBA-17FE-4A8E-80D0-7ADB06F9C3E6}" dt="2019-08-28T19:25:52.867" v="98" actId="20577"/>
        <pc:sldMkLst>
          <pc:docMk/>
          <pc:sldMk cId="2316798639" sldId="348"/>
        </pc:sldMkLst>
        <pc:spChg chg="mod">
          <ac:chgData name="André Baltieri" userId="d56cfdb1-1911-441a-9a39-6bdee9a14174" providerId="ADAL" clId="{F131DFBA-17FE-4A8E-80D0-7ADB06F9C3E6}" dt="2019-08-28T19:25:52.867" v="98" actId="20577"/>
          <ac:spMkLst>
            <pc:docMk/>
            <pc:sldMk cId="2316798639" sldId="348"/>
            <ac:spMk id="11" creationId="{9BD1D92D-1C8D-47E8-B365-6D2F5C529555}"/>
          </ac:spMkLst>
        </pc:spChg>
      </pc:sldChg>
      <pc:sldChg chg="del">
        <pc:chgData name="André Baltieri" userId="d56cfdb1-1911-441a-9a39-6bdee9a14174" providerId="ADAL" clId="{F131DFBA-17FE-4A8E-80D0-7ADB06F9C3E6}" dt="2019-08-30T01:09:26.250" v="830" actId="2696"/>
        <pc:sldMkLst>
          <pc:docMk/>
          <pc:sldMk cId="4123556816" sldId="349"/>
        </pc:sldMkLst>
      </pc:sldChg>
      <pc:sldChg chg="modSp ord">
        <pc:chgData name="André Baltieri" userId="d56cfdb1-1911-441a-9a39-6bdee9a14174" providerId="ADAL" clId="{F131DFBA-17FE-4A8E-80D0-7ADB06F9C3E6}" dt="2019-08-30T01:09:06.010" v="829"/>
        <pc:sldMkLst>
          <pc:docMk/>
          <pc:sldMk cId="470115579" sldId="350"/>
        </pc:sldMkLst>
        <pc:spChg chg="mod">
          <ac:chgData name="André Baltieri" userId="d56cfdb1-1911-441a-9a39-6bdee9a14174" providerId="ADAL" clId="{F131DFBA-17FE-4A8E-80D0-7ADB06F9C3E6}" dt="2019-08-28T19:26:42.776" v="210" actId="20577"/>
          <ac:spMkLst>
            <pc:docMk/>
            <pc:sldMk cId="470115579" sldId="350"/>
            <ac:spMk id="11" creationId="{9BD1D92D-1C8D-47E8-B365-6D2F5C529555}"/>
          </ac:spMkLst>
        </pc:spChg>
      </pc:sldChg>
      <pc:sldChg chg="modSp">
        <pc:chgData name="André Baltieri" userId="d56cfdb1-1911-441a-9a39-6bdee9a14174" providerId="ADAL" clId="{F131DFBA-17FE-4A8E-80D0-7ADB06F9C3E6}" dt="2019-08-28T19:27:40.411" v="363" actId="20577"/>
        <pc:sldMkLst>
          <pc:docMk/>
          <pc:sldMk cId="3800567432" sldId="351"/>
        </pc:sldMkLst>
        <pc:spChg chg="mod">
          <ac:chgData name="André Baltieri" userId="d56cfdb1-1911-441a-9a39-6bdee9a14174" providerId="ADAL" clId="{F131DFBA-17FE-4A8E-80D0-7ADB06F9C3E6}" dt="2019-08-28T19:27:40.411" v="363" actId="20577"/>
          <ac:spMkLst>
            <pc:docMk/>
            <pc:sldMk cId="3800567432" sldId="351"/>
            <ac:spMk id="11" creationId="{9BD1D92D-1C8D-47E8-B365-6D2F5C529555}"/>
          </ac:spMkLst>
        </pc:spChg>
      </pc:sldChg>
      <pc:sldChg chg="modSp ord">
        <pc:chgData name="André Baltieri" userId="d56cfdb1-1911-441a-9a39-6bdee9a14174" providerId="ADAL" clId="{F131DFBA-17FE-4A8E-80D0-7ADB06F9C3E6}" dt="2019-08-30T01:15:04.904" v="1268"/>
        <pc:sldMkLst>
          <pc:docMk/>
          <pc:sldMk cId="1950125982" sldId="352"/>
        </pc:sldMkLst>
        <pc:spChg chg="mod">
          <ac:chgData name="André Baltieri" userId="d56cfdb1-1911-441a-9a39-6bdee9a14174" providerId="ADAL" clId="{F131DFBA-17FE-4A8E-80D0-7ADB06F9C3E6}" dt="2019-08-28T19:28:08.838" v="440" actId="20577"/>
          <ac:spMkLst>
            <pc:docMk/>
            <pc:sldMk cId="1950125982" sldId="352"/>
            <ac:spMk id="11" creationId="{9BD1D92D-1C8D-47E8-B365-6D2F5C529555}"/>
          </ac:spMkLst>
        </pc:spChg>
      </pc:sldChg>
      <pc:sldChg chg="modSp ord">
        <pc:chgData name="André Baltieri" userId="d56cfdb1-1911-441a-9a39-6bdee9a14174" providerId="ADAL" clId="{F131DFBA-17FE-4A8E-80D0-7ADB06F9C3E6}" dt="2019-08-30T01:12:48.439" v="1117"/>
        <pc:sldMkLst>
          <pc:docMk/>
          <pc:sldMk cId="1079443053" sldId="353"/>
        </pc:sldMkLst>
        <pc:spChg chg="mod">
          <ac:chgData name="André Baltieri" userId="d56cfdb1-1911-441a-9a39-6bdee9a14174" providerId="ADAL" clId="{F131DFBA-17FE-4A8E-80D0-7ADB06F9C3E6}" dt="2019-08-28T19:28:32.348" v="506" actId="20577"/>
          <ac:spMkLst>
            <pc:docMk/>
            <pc:sldMk cId="1079443053" sldId="353"/>
            <ac:spMk id="11" creationId="{9BD1D92D-1C8D-47E8-B365-6D2F5C529555}"/>
          </ac:spMkLst>
        </pc:spChg>
      </pc:sldChg>
      <pc:sldChg chg="addSp delSp modSp add">
        <pc:chgData name="André Baltieri" userId="d56cfdb1-1911-441a-9a39-6bdee9a14174" providerId="ADAL" clId="{F131DFBA-17FE-4A8E-80D0-7ADB06F9C3E6}" dt="2019-08-29T22:35:59.720" v="633" actId="20577"/>
        <pc:sldMkLst>
          <pc:docMk/>
          <pc:sldMk cId="964041578" sldId="355"/>
        </pc:sldMkLst>
        <pc:spChg chg="mod">
          <ac:chgData name="André Baltieri" userId="d56cfdb1-1911-441a-9a39-6bdee9a14174" providerId="ADAL" clId="{F131DFBA-17FE-4A8E-80D0-7ADB06F9C3E6}" dt="2019-08-29T22:35:59.720" v="633" actId="20577"/>
          <ac:spMkLst>
            <pc:docMk/>
            <pc:sldMk cId="964041578" sldId="355"/>
            <ac:spMk id="11" creationId="{9BD1D92D-1C8D-47E8-B365-6D2F5C529555}"/>
          </ac:spMkLst>
        </pc:spChg>
        <pc:picChg chg="add mod">
          <ac:chgData name="André Baltieri" userId="d56cfdb1-1911-441a-9a39-6bdee9a14174" providerId="ADAL" clId="{F131DFBA-17FE-4A8E-80D0-7ADB06F9C3E6}" dt="2019-08-29T22:35:27.799" v="526" actId="14100"/>
          <ac:picMkLst>
            <pc:docMk/>
            <pc:sldMk cId="964041578" sldId="355"/>
            <ac:picMk id="8" creationId="{F72B2937-890F-4E92-A4F7-7433B2AE9070}"/>
          </ac:picMkLst>
        </pc:picChg>
        <pc:picChg chg="del">
          <ac:chgData name="André Baltieri" userId="d56cfdb1-1911-441a-9a39-6bdee9a14174" providerId="ADAL" clId="{F131DFBA-17FE-4A8E-80D0-7ADB06F9C3E6}" dt="2019-08-29T22:35:22.426" v="524" actId="478"/>
          <ac:picMkLst>
            <pc:docMk/>
            <pc:sldMk cId="964041578" sldId="355"/>
            <ac:picMk id="1026" creationId="{666DC2F3-1B0E-4F47-891D-5200BD0656B3}"/>
          </ac:picMkLst>
        </pc:picChg>
      </pc:sldChg>
      <pc:sldChg chg="addSp modSp add ord">
        <pc:chgData name="André Baltieri" userId="d56cfdb1-1911-441a-9a39-6bdee9a14174" providerId="ADAL" clId="{F131DFBA-17FE-4A8E-80D0-7ADB06F9C3E6}" dt="2019-08-30T01:07:09.128" v="718" actId="20577"/>
        <pc:sldMkLst>
          <pc:docMk/>
          <pc:sldMk cId="4194842359" sldId="356"/>
        </pc:sldMkLst>
        <pc:spChg chg="mod">
          <ac:chgData name="André Baltieri" userId="d56cfdb1-1911-441a-9a39-6bdee9a14174" providerId="ADAL" clId="{F131DFBA-17FE-4A8E-80D0-7ADB06F9C3E6}" dt="2019-08-30T01:07:09.128" v="718" actId="20577"/>
          <ac:spMkLst>
            <pc:docMk/>
            <pc:sldMk cId="4194842359" sldId="356"/>
            <ac:spMk id="11" creationId="{9BD1D92D-1C8D-47E8-B365-6D2F5C529555}"/>
          </ac:spMkLst>
        </pc:spChg>
        <pc:spChg chg="mod">
          <ac:chgData name="André Baltieri" userId="d56cfdb1-1911-441a-9a39-6bdee9a14174" providerId="ADAL" clId="{F131DFBA-17FE-4A8E-80D0-7ADB06F9C3E6}" dt="2019-08-30T01:06:28.163" v="644" actId="20577"/>
          <ac:spMkLst>
            <pc:docMk/>
            <pc:sldMk cId="4194842359" sldId="356"/>
            <ac:spMk id="13" creationId="{94E1A0D2-D048-46FE-90D3-722FBF740CC7}"/>
          </ac:spMkLst>
        </pc:spChg>
        <pc:picChg chg="add">
          <ac:chgData name="André Baltieri" userId="d56cfdb1-1911-441a-9a39-6bdee9a14174" providerId="ADAL" clId="{F131DFBA-17FE-4A8E-80D0-7ADB06F9C3E6}" dt="2019-08-30T01:06:35.907" v="645"/>
          <ac:picMkLst>
            <pc:docMk/>
            <pc:sldMk cId="4194842359" sldId="356"/>
            <ac:picMk id="8" creationId="{CF34B33D-0749-406F-A966-2916C07805F1}"/>
          </ac:picMkLst>
        </pc:picChg>
      </pc:sldChg>
      <pc:sldChg chg="modSp add ord">
        <pc:chgData name="André Baltieri" userId="d56cfdb1-1911-441a-9a39-6bdee9a14174" providerId="ADAL" clId="{F131DFBA-17FE-4A8E-80D0-7ADB06F9C3E6}" dt="2019-08-30T01:08:34.246" v="828" actId="20577"/>
        <pc:sldMkLst>
          <pc:docMk/>
          <pc:sldMk cId="2543662085" sldId="357"/>
        </pc:sldMkLst>
        <pc:spChg chg="mod">
          <ac:chgData name="André Baltieri" userId="d56cfdb1-1911-441a-9a39-6bdee9a14174" providerId="ADAL" clId="{F131DFBA-17FE-4A8E-80D0-7ADB06F9C3E6}" dt="2019-08-30T01:08:34.246" v="828" actId="20577"/>
          <ac:spMkLst>
            <pc:docMk/>
            <pc:sldMk cId="2543662085" sldId="357"/>
            <ac:spMk id="11" creationId="{9BD1D92D-1C8D-47E8-B365-6D2F5C529555}"/>
          </ac:spMkLst>
        </pc:spChg>
        <pc:spChg chg="mod">
          <ac:chgData name="André Baltieri" userId="d56cfdb1-1911-441a-9a39-6bdee9a14174" providerId="ADAL" clId="{F131DFBA-17FE-4A8E-80D0-7ADB06F9C3E6}" dt="2019-08-30T01:08:00.088" v="721" actId="20577"/>
          <ac:spMkLst>
            <pc:docMk/>
            <pc:sldMk cId="2543662085" sldId="357"/>
            <ac:spMk id="13" creationId="{94E1A0D2-D048-46FE-90D3-722FBF740CC7}"/>
          </ac:spMkLst>
        </pc:spChg>
      </pc:sldChg>
      <pc:sldChg chg="modSp add ord">
        <pc:chgData name="André Baltieri" userId="d56cfdb1-1911-441a-9a39-6bdee9a14174" providerId="ADAL" clId="{F131DFBA-17FE-4A8E-80D0-7ADB06F9C3E6}" dt="2019-08-30T01:10:46.538" v="935" actId="20577"/>
        <pc:sldMkLst>
          <pc:docMk/>
          <pc:sldMk cId="2876187457" sldId="358"/>
        </pc:sldMkLst>
        <pc:spChg chg="mod">
          <ac:chgData name="André Baltieri" userId="d56cfdb1-1911-441a-9a39-6bdee9a14174" providerId="ADAL" clId="{F131DFBA-17FE-4A8E-80D0-7ADB06F9C3E6}" dt="2019-08-30T01:10:46.538" v="935" actId="20577"/>
          <ac:spMkLst>
            <pc:docMk/>
            <pc:sldMk cId="2876187457" sldId="358"/>
            <ac:spMk id="11" creationId="{9BD1D92D-1C8D-47E8-B365-6D2F5C529555}"/>
          </ac:spMkLst>
        </pc:spChg>
        <pc:spChg chg="mod">
          <ac:chgData name="André Baltieri" userId="d56cfdb1-1911-441a-9a39-6bdee9a14174" providerId="ADAL" clId="{F131DFBA-17FE-4A8E-80D0-7ADB06F9C3E6}" dt="2019-08-30T01:10:09.517" v="833" actId="20577"/>
          <ac:spMkLst>
            <pc:docMk/>
            <pc:sldMk cId="2876187457" sldId="358"/>
            <ac:spMk id="13" creationId="{94E1A0D2-D048-46FE-90D3-722FBF740CC7}"/>
          </ac:spMkLst>
        </pc:spChg>
      </pc:sldChg>
      <pc:sldChg chg="modSp add ord">
        <pc:chgData name="André Baltieri" userId="d56cfdb1-1911-441a-9a39-6bdee9a14174" providerId="ADAL" clId="{F131DFBA-17FE-4A8E-80D0-7ADB06F9C3E6}" dt="2019-08-30T01:11:51.416" v="1116" actId="20577"/>
        <pc:sldMkLst>
          <pc:docMk/>
          <pc:sldMk cId="2257802352" sldId="359"/>
        </pc:sldMkLst>
        <pc:spChg chg="mod">
          <ac:chgData name="André Baltieri" userId="d56cfdb1-1911-441a-9a39-6bdee9a14174" providerId="ADAL" clId="{F131DFBA-17FE-4A8E-80D0-7ADB06F9C3E6}" dt="2019-08-30T01:11:51.416" v="1116" actId="20577"/>
          <ac:spMkLst>
            <pc:docMk/>
            <pc:sldMk cId="2257802352" sldId="359"/>
            <ac:spMk id="11" creationId="{9BD1D92D-1C8D-47E8-B365-6D2F5C529555}"/>
          </ac:spMkLst>
        </pc:spChg>
        <pc:spChg chg="mod">
          <ac:chgData name="André Baltieri" userId="d56cfdb1-1911-441a-9a39-6bdee9a14174" providerId="ADAL" clId="{F131DFBA-17FE-4A8E-80D0-7ADB06F9C3E6}" dt="2019-08-30T01:11:03.021" v="955" actId="20577"/>
          <ac:spMkLst>
            <pc:docMk/>
            <pc:sldMk cId="2257802352" sldId="359"/>
            <ac:spMk id="13" creationId="{94E1A0D2-D048-46FE-90D3-722FBF740CC7}"/>
          </ac:spMkLst>
        </pc:spChg>
      </pc:sldChg>
      <pc:sldChg chg="modSp add ord">
        <pc:chgData name="André Baltieri" userId="d56cfdb1-1911-441a-9a39-6bdee9a14174" providerId="ADAL" clId="{F131DFBA-17FE-4A8E-80D0-7ADB06F9C3E6}" dt="2019-08-30T01:14:19.672" v="1203" actId="20577"/>
        <pc:sldMkLst>
          <pc:docMk/>
          <pc:sldMk cId="1366568" sldId="360"/>
        </pc:sldMkLst>
        <pc:spChg chg="mod">
          <ac:chgData name="André Baltieri" userId="d56cfdb1-1911-441a-9a39-6bdee9a14174" providerId="ADAL" clId="{F131DFBA-17FE-4A8E-80D0-7ADB06F9C3E6}" dt="2019-08-30T01:14:19.672" v="1203" actId="20577"/>
          <ac:spMkLst>
            <pc:docMk/>
            <pc:sldMk cId="1366568" sldId="360"/>
            <ac:spMk id="11" creationId="{9BD1D92D-1C8D-47E8-B365-6D2F5C529555}"/>
          </ac:spMkLst>
        </pc:spChg>
        <pc:spChg chg="mod">
          <ac:chgData name="André Baltieri" userId="d56cfdb1-1911-441a-9a39-6bdee9a14174" providerId="ADAL" clId="{F131DFBA-17FE-4A8E-80D0-7ADB06F9C3E6}" dt="2019-08-30T01:13:38.678" v="1120" actId="20577"/>
          <ac:spMkLst>
            <pc:docMk/>
            <pc:sldMk cId="1366568" sldId="360"/>
            <ac:spMk id="13" creationId="{94E1A0D2-D048-46FE-90D3-722FBF740CC7}"/>
          </ac:spMkLst>
        </pc:spChg>
      </pc:sldChg>
      <pc:sldChg chg="modSp add ord">
        <pc:chgData name="André Baltieri" userId="d56cfdb1-1911-441a-9a39-6bdee9a14174" providerId="ADAL" clId="{F131DFBA-17FE-4A8E-80D0-7ADB06F9C3E6}" dt="2019-08-30T01:15:01.897" v="1267" actId="20577"/>
        <pc:sldMkLst>
          <pc:docMk/>
          <pc:sldMk cId="41852096" sldId="361"/>
        </pc:sldMkLst>
        <pc:spChg chg="mod">
          <ac:chgData name="André Baltieri" userId="d56cfdb1-1911-441a-9a39-6bdee9a14174" providerId="ADAL" clId="{F131DFBA-17FE-4A8E-80D0-7ADB06F9C3E6}" dt="2019-08-30T01:15:01.897" v="1267" actId="20577"/>
          <ac:spMkLst>
            <pc:docMk/>
            <pc:sldMk cId="41852096" sldId="361"/>
            <ac:spMk id="11" creationId="{9BD1D92D-1C8D-47E8-B365-6D2F5C529555}"/>
          </ac:spMkLst>
        </pc:spChg>
      </pc:sldChg>
      <pc:sldChg chg="addSp delSp modSp add">
        <pc:chgData name="André Baltieri" userId="d56cfdb1-1911-441a-9a39-6bdee9a14174" providerId="ADAL" clId="{F131DFBA-17FE-4A8E-80D0-7ADB06F9C3E6}" dt="2019-08-30T15:09:27.907" v="1309"/>
        <pc:sldMkLst>
          <pc:docMk/>
          <pc:sldMk cId="3579098361" sldId="362"/>
        </pc:sldMkLst>
        <pc:spChg chg="add del">
          <ac:chgData name="André Baltieri" userId="d56cfdb1-1911-441a-9a39-6bdee9a14174" providerId="ADAL" clId="{F131DFBA-17FE-4A8E-80D0-7ADB06F9C3E6}" dt="2019-08-30T15:03:33.916" v="1271"/>
          <ac:spMkLst>
            <pc:docMk/>
            <pc:sldMk cId="3579098361" sldId="362"/>
            <ac:spMk id="3" creationId="{312A380B-5FB7-4A70-818D-FB6BA1C9144C}"/>
          </ac:spMkLst>
        </pc:spChg>
        <pc:spChg chg="add mod ord">
          <ac:chgData name="André Baltieri" userId="d56cfdb1-1911-441a-9a39-6bdee9a14174" providerId="ADAL" clId="{F131DFBA-17FE-4A8E-80D0-7ADB06F9C3E6}" dt="2019-08-30T15:07:36.463" v="1302" actId="164"/>
          <ac:spMkLst>
            <pc:docMk/>
            <pc:sldMk cId="3579098361" sldId="362"/>
            <ac:spMk id="4" creationId="{066B9160-2D52-45E7-8762-1038126660BB}"/>
          </ac:spMkLst>
        </pc:spChg>
        <pc:spChg chg="add mod">
          <ac:chgData name="André Baltieri" userId="d56cfdb1-1911-441a-9a39-6bdee9a14174" providerId="ADAL" clId="{F131DFBA-17FE-4A8E-80D0-7ADB06F9C3E6}" dt="2019-08-30T15:07:36.463" v="1302" actId="164"/>
          <ac:spMkLst>
            <pc:docMk/>
            <pc:sldMk cId="3579098361" sldId="362"/>
            <ac:spMk id="10" creationId="{AFBFB5FE-3EFE-4A0C-923F-8235B12D3C49}"/>
          </ac:spMkLst>
        </pc:spChg>
        <pc:spChg chg="mod ord">
          <ac:chgData name="André Baltieri" userId="d56cfdb1-1911-441a-9a39-6bdee9a14174" providerId="ADAL" clId="{F131DFBA-17FE-4A8E-80D0-7ADB06F9C3E6}" dt="2019-08-30T15:09:27.907" v="1309"/>
          <ac:spMkLst>
            <pc:docMk/>
            <pc:sldMk cId="3579098361" sldId="362"/>
            <ac:spMk id="11" creationId="{9BD1D92D-1C8D-47E8-B365-6D2F5C529555}"/>
          </ac:spMkLst>
        </pc:spChg>
        <pc:grpChg chg="add mod">
          <ac:chgData name="André Baltieri" userId="d56cfdb1-1911-441a-9a39-6bdee9a14174" providerId="ADAL" clId="{F131DFBA-17FE-4A8E-80D0-7ADB06F9C3E6}" dt="2019-08-30T15:07:49.336" v="1305" actId="1076"/>
          <ac:grpSpMkLst>
            <pc:docMk/>
            <pc:sldMk cId="3579098361" sldId="362"/>
            <ac:grpSpMk id="6" creationId="{4C228CE9-70DC-481B-80FD-C8D1FD5DA715}"/>
          </ac:grpSpMkLst>
        </pc:grpChg>
        <pc:graphicFrameChg chg="add del">
          <ac:chgData name="André Baltieri" userId="d56cfdb1-1911-441a-9a39-6bdee9a14174" providerId="ADAL" clId="{F131DFBA-17FE-4A8E-80D0-7ADB06F9C3E6}" dt="2019-08-30T15:03:33.916" v="1271"/>
          <ac:graphicFrameMkLst>
            <pc:docMk/>
            <pc:sldMk cId="3579098361" sldId="362"/>
            <ac:graphicFrameMk id="2" creationId="{B9B528F2-836D-47D0-A3FD-000CC100A267}"/>
          </ac:graphicFrameMkLst>
        </pc:graphicFrameChg>
      </pc:sldChg>
      <pc:sldChg chg="add">
        <pc:chgData name="André Baltieri" userId="d56cfdb1-1911-441a-9a39-6bdee9a14174" providerId="ADAL" clId="{F131DFBA-17FE-4A8E-80D0-7ADB06F9C3E6}" dt="2019-08-30T15:08:29.441" v="1308"/>
        <pc:sldMkLst>
          <pc:docMk/>
          <pc:sldMk cId="3006853933" sldId="363"/>
        </pc:sldMkLst>
      </pc:sldChg>
      <pc:sldChg chg="modSp add">
        <pc:chgData name="André Baltieri" userId="d56cfdb1-1911-441a-9a39-6bdee9a14174" providerId="ADAL" clId="{F131DFBA-17FE-4A8E-80D0-7ADB06F9C3E6}" dt="2019-08-30T15:12:13.690" v="1316" actId="20577"/>
        <pc:sldMkLst>
          <pc:docMk/>
          <pc:sldMk cId="518549692" sldId="364"/>
        </pc:sldMkLst>
        <pc:spChg chg="mod">
          <ac:chgData name="André Baltieri" userId="d56cfdb1-1911-441a-9a39-6bdee9a14174" providerId="ADAL" clId="{F131DFBA-17FE-4A8E-80D0-7ADB06F9C3E6}" dt="2019-08-30T15:12:13.690" v="1316" actId="20577"/>
          <ac:spMkLst>
            <pc:docMk/>
            <pc:sldMk cId="518549692" sldId="364"/>
            <ac:spMk id="11" creationId="{9BD1D92D-1C8D-47E8-B365-6D2F5C529555}"/>
          </ac:spMkLst>
        </pc:spChg>
      </pc:sldChg>
      <pc:sldChg chg="modSp add ord">
        <pc:chgData name="André Baltieri" userId="d56cfdb1-1911-441a-9a39-6bdee9a14174" providerId="ADAL" clId="{F131DFBA-17FE-4A8E-80D0-7ADB06F9C3E6}" dt="2019-08-30T15:16:21.997" v="1346" actId="207"/>
        <pc:sldMkLst>
          <pc:docMk/>
          <pc:sldMk cId="2021581066" sldId="365"/>
        </pc:sldMkLst>
        <pc:spChg chg="mod">
          <ac:chgData name="André Baltieri" userId="d56cfdb1-1911-441a-9a39-6bdee9a14174" providerId="ADAL" clId="{F131DFBA-17FE-4A8E-80D0-7ADB06F9C3E6}" dt="2019-08-30T15:16:21.997" v="1346" actId="207"/>
          <ac:spMkLst>
            <pc:docMk/>
            <pc:sldMk cId="2021581066" sldId="365"/>
            <ac:spMk id="11" creationId="{9BD1D92D-1C8D-47E8-B365-6D2F5C529555}"/>
          </ac:spMkLst>
        </pc:spChg>
        <pc:spChg chg="mod">
          <ac:chgData name="André Baltieri" userId="d56cfdb1-1911-441a-9a39-6bdee9a14174" providerId="ADAL" clId="{F131DFBA-17FE-4A8E-80D0-7ADB06F9C3E6}" dt="2019-08-30T15:13:58.006" v="1323" actId="20577"/>
          <ac:spMkLst>
            <pc:docMk/>
            <pc:sldMk cId="2021581066" sldId="365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F131DFBA-17FE-4A8E-80D0-7ADB06F9C3E6}" dt="2019-08-30T15:15:35.817" v="1340" actId="20577"/>
        <pc:sldMkLst>
          <pc:docMk/>
          <pc:sldMk cId="3747861294" sldId="366"/>
        </pc:sldMkLst>
        <pc:spChg chg="mod">
          <ac:chgData name="André Baltieri" userId="d56cfdb1-1911-441a-9a39-6bdee9a14174" providerId="ADAL" clId="{F131DFBA-17FE-4A8E-80D0-7ADB06F9C3E6}" dt="2019-08-30T15:15:35.817" v="1340" actId="20577"/>
          <ac:spMkLst>
            <pc:docMk/>
            <pc:sldMk cId="3747861294" sldId="366"/>
            <ac:spMk id="11" creationId="{9BD1D92D-1C8D-47E8-B365-6D2F5C529555}"/>
          </ac:spMkLst>
        </pc:spChg>
      </pc:sldChg>
      <pc:sldChg chg="modSp add">
        <pc:chgData name="André Baltieri" userId="d56cfdb1-1911-441a-9a39-6bdee9a14174" providerId="ADAL" clId="{F131DFBA-17FE-4A8E-80D0-7ADB06F9C3E6}" dt="2019-08-30T15:15:55.869" v="1342"/>
        <pc:sldMkLst>
          <pc:docMk/>
          <pc:sldMk cId="3772349564" sldId="367"/>
        </pc:sldMkLst>
        <pc:spChg chg="mod">
          <ac:chgData name="André Baltieri" userId="d56cfdb1-1911-441a-9a39-6bdee9a14174" providerId="ADAL" clId="{F131DFBA-17FE-4A8E-80D0-7ADB06F9C3E6}" dt="2019-08-30T15:15:55.869" v="1342"/>
          <ac:spMkLst>
            <pc:docMk/>
            <pc:sldMk cId="3772349564" sldId="367"/>
            <ac:spMk id="11" creationId="{9BD1D92D-1C8D-47E8-B365-6D2F5C529555}"/>
          </ac:spMkLst>
        </pc:spChg>
      </pc:sldChg>
      <pc:sldChg chg="modSp add">
        <pc:chgData name="André Baltieri" userId="d56cfdb1-1911-441a-9a39-6bdee9a14174" providerId="ADAL" clId="{F131DFBA-17FE-4A8E-80D0-7ADB06F9C3E6}" dt="2019-08-30T15:16:11.448" v="1344"/>
        <pc:sldMkLst>
          <pc:docMk/>
          <pc:sldMk cId="3470993798" sldId="368"/>
        </pc:sldMkLst>
        <pc:spChg chg="mod">
          <ac:chgData name="André Baltieri" userId="d56cfdb1-1911-441a-9a39-6bdee9a14174" providerId="ADAL" clId="{F131DFBA-17FE-4A8E-80D0-7ADB06F9C3E6}" dt="2019-08-30T15:16:11.448" v="1344"/>
          <ac:spMkLst>
            <pc:docMk/>
            <pc:sldMk cId="3470993798" sldId="368"/>
            <ac:spMk id="11" creationId="{9BD1D92D-1C8D-47E8-B365-6D2F5C529555}"/>
          </ac:spMkLst>
        </pc:spChg>
      </pc:sldChg>
      <pc:sldChg chg="modSp add ord">
        <pc:chgData name="André Baltieri" userId="d56cfdb1-1911-441a-9a39-6bdee9a14174" providerId="ADAL" clId="{F131DFBA-17FE-4A8E-80D0-7ADB06F9C3E6}" dt="2019-08-30T15:17:39.443" v="1370" actId="20577"/>
        <pc:sldMkLst>
          <pc:docMk/>
          <pc:sldMk cId="2186161444" sldId="369"/>
        </pc:sldMkLst>
        <pc:spChg chg="mod">
          <ac:chgData name="André Baltieri" userId="d56cfdb1-1911-441a-9a39-6bdee9a14174" providerId="ADAL" clId="{F131DFBA-17FE-4A8E-80D0-7ADB06F9C3E6}" dt="2019-08-30T15:17:39.443" v="1370" actId="20577"/>
          <ac:spMkLst>
            <pc:docMk/>
            <pc:sldMk cId="2186161444" sldId="369"/>
            <ac:spMk id="11" creationId="{9BD1D92D-1C8D-47E8-B365-6D2F5C529555}"/>
          </ac:spMkLst>
        </pc:spChg>
        <pc:spChg chg="mod">
          <ac:chgData name="André Baltieri" userId="d56cfdb1-1911-441a-9a39-6bdee9a14174" providerId="ADAL" clId="{F131DFBA-17FE-4A8E-80D0-7ADB06F9C3E6}" dt="2019-08-30T15:16:48.800" v="1356" actId="20577"/>
          <ac:spMkLst>
            <pc:docMk/>
            <pc:sldMk cId="2186161444" sldId="369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F131DFBA-17FE-4A8E-80D0-7ADB06F9C3E6}" dt="2019-08-30T15:18:38.404" v="1378" actId="207"/>
        <pc:sldMkLst>
          <pc:docMk/>
          <pc:sldMk cId="3531153082" sldId="370"/>
        </pc:sldMkLst>
        <pc:spChg chg="mod">
          <ac:chgData name="André Baltieri" userId="d56cfdb1-1911-441a-9a39-6bdee9a14174" providerId="ADAL" clId="{F131DFBA-17FE-4A8E-80D0-7ADB06F9C3E6}" dt="2019-08-30T15:18:38.404" v="1378" actId="207"/>
          <ac:spMkLst>
            <pc:docMk/>
            <pc:sldMk cId="3531153082" sldId="370"/>
            <ac:spMk id="11" creationId="{9BD1D92D-1C8D-47E8-B365-6D2F5C529555}"/>
          </ac:spMkLst>
        </pc:spChg>
      </pc:sldChg>
      <pc:sldChg chg="addSp modSp add ord">
        <pc:chgData name="André Baltieri" userId="d56cfdb1-1911-441a-9a39-6bdee9a14174" providerId="ADAL" clId="{F131DFBA-17FE-4A8E-80D0-7ADB06F9C3E6}" dt="2019-08-30T18:33:45.397" v="1411"/>
        <pc:sldMkLst>
          <pc:docMk/>
          <pc:sldMk cId="1340077718" sldId="371"/>
        </pc:sldMkLst>
        <pc:spChg chg="mod">
          <ac:chgData name="André Baltieri" userId="d56cfdb1-1911-441a-9a39-6bdee9a14174" providerId="ADAL" clId="{F131DFBA-17FE-4A8E-80D0-7ADB06F9C3E6}" dt="2019-08-30T15:20:05.641" v="1410" actId="207"/>
          <ac:spMkLst>
            <pc:docMk/>
            <pc:sldMk cId="1340077718" sldId="371"/>
            <ac:spMk id="11" creationId="{9BD1D92D-1C8D-47E8-B365-6D2F5C529555}"/>
          </ac:spMkLst>
        </pc:spChg>
        <pc:spChg chg="mod">
          <ac:chgData name="André Baltieri" userId="d56cfdb1-1911-441a-9a39-6bdee9a14174" providerId="ADAL" clId="{F131DFBA-17FE-4A8E-80D0-7ADB06F9C3E6}" dt="2019-08-30T15:19:54.408" v="1407" actId="20577"/>
          <ac:spMkLst>
            <pc:docMk/>
            <pc:sldMk cId="1340077718" sldId="371"/>
            <ac:spMk id="13" creationId="{94E1A0D2-D048-46FE-90D3-722FBF740CC7}"/>
          </ac:spMkLst>
        </pc:spChg>
        <pc:picChg chg="add">
          <ac:chgData name="André Baltieri" userId="d56cfdb1-1911-441a-9a39-6bdee9a14174" providerId="ADAL" clId="{F131DFBA-17FE-4A8E-80D0-7ADB06F9C3E6}" dt="2019-08-30T18:33:45.397" v="1411"/>
          <ac:picMkLst>
            <pc:docMk/>
            <pc:sldMk cId="1340077718" sldId="371"/>
            <ac:picMk id="12" creationId="{213E6879-3A10-41C0-8D05-6A8D0A008ABE}"/>
          </ac:picMkLst>
        </pc:picChg>
      </pc:sldChg>
      <pc:sldChg chg="modSp add ord">
        <pc:chgData name="André Baltieri" userId="d56cfdb1-1911-441a-9a39-6bdee9a14174" providerId="ADAL" clId="{F131DFBA-17FE-4A8E-80D0-7ADB06F9C3E6}" dt="2019-08-30T22:21:36.740" v="1483" actId="403"/>
        <pc:sldMkLst>
          <pc:docMk/>
          <pc:sldMk cId="2872288588" sldId="372"/>
        </pc:sldMkLst>
        <pc:spChg chg="mod">
          <ac:chgData name="André Baltieri" userId="d56cfdb1-1911-441a-9a39-6bdee9a14174" providerId="ADAL" clId="{F131DFBA-17FE-4A8E-80D0-7ADB06F9C3E6}" dt="2019-08-30T22:21:36.740" v="1483" actId="403"/>
          <ac:spMkLst>
            <pc:docMk/>
            <pc:sldMk cId="2872288588" sldId="372"/>
            <ac:spMk id="6" creationId="{EC993F68-2ABC-472C-9DAA-F49885B6553A}"/>
          </ac:spMkLst>
        </pc:spChg>
      </pc:sldChg>
    </pc:docChg>
  </pc:docChgLst>
  <pc:docChgLst>
    <pc:chgData name="André Baltieri" userId="d56cfdb1-1911-441a-9a39-6bdee9a14174" providerId="ADAL" clId="{36265C9B-06D5-4E9D-B503-5E2C2941F3B8}"/>
  </pc:docChgLst>
  <pc:docChgLst>
    <pc:chgData name="André Baltieri" userId="d56cfdb1-1911-441a-9a39-6bdee9a14174" providerId="ADAL" clId="{65250967-3F3B-4DA6-8939-2514B28CB238}"/>
    <pc:docChg chg="undo custSel addSld delSld modSld">
      <pc:chgData name="André Baltieri" userId="d56cfdb1-1911-441a-9a39-6bdee9a14174" providerId="ADAL" clId="{65250967-3F3B-4DA6-8939-2514B28CB238}" dt="2020-01-22T18:17:46.818" v="1666" actId="20577"/>
      <pc:docMkLst>
        <pc:docMk/>
      </pc:docMkLst>
      <pc:sldChg chg="modSp">
        <pc:chgData name="André Baltieri" userId="d56cfdb1-1911-441a-9a39-6bdee9a14174" providerId="ADAL" clId="{65250967-3F3B-4DA6-8939-2514B28CB238}" dt="2020-01-21T19:52:32.686" v="56" actId="20577"/>
        <pc:sldMkLst>
          <pc:docMk/>
          <pc:sldMk cId="3061177710" sldId="328"/>
        </pc:sldMkLst>
        <pc:spChg chg="mod">
          <ac:chgData name="André Baltieri" userId="d56cfdb1-1911-441a-9a39-6bdee9a14174" providerId="ADAL" clId="{65250967-3F3B-4DA6-8939-2514B28CB238}" dt="2020-01-21T19:52:32.686" v="56" actId="20577"/>
          <ac:spMkLst>
            <pc:docMk/>
            <pc:sldMk cId="3061177710" sldId="328"/>
            <ac:spMk id="6" creationId="{AD1A4932-B317-47BD-B405-DBB6794776A1}"/>
          </ac:spMkLst>
        </pc:spChg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979345664" sldId="347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2316798639" sldId="348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470115579" sldId="350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3800567432" sldId="351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1950125982" sldId="352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1079443053" sldId="353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2568943421" sldId="354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964041578" sldId="355"/>
        </pc:sldMkLst>
      </pc:sldChg>
      <pc:sldChg chg="delSp modSp">
        <pc:chgData name="André Baltieri" userId="d56cfdb1-1911-441a-9a39-6bdee9a14174" providerId="ADAL" clId="{65250967-3F3B-4DA6-8939-2514B28CB238}" dt="2020-01-21T20:41:41.075" v="585" actId="20577"/>
        <pc:sldMkLst>
          <pc:docMk/>
          <pc:sldMk cId="4194842359" sldId="356"/>
        </pc:sldMkLst>
        <pc:spChg chg="mod">
          <ac:chgData name="André Baltieri" userId="d56cfdb1-1911-441a-9a39-6bdee9a14174" providerId="ADAL" clId="{65250967-3F3B-4DA6-8939-2514B28CB238}" dt="2020-01-21T20:41:41.075" v="585" actId="20577"/>
          <ac:spMkLst>
            <pc:docMk/>
            <pc:sldMk cId="4194842359" sldId="356"/>
            <ac:spMk id="11" creationId="{9BD1D92D-1C8D-47E8-B365-6D2F5C529555}"/>
          </ac:spMkLst>
        </pc:spChg>
        <pc:spChg chg="mod">
          <ac:chgData name="André Baltieri" userId="d56cfdb1-1911-441a-9a39-6bdee9a14174" providerId="ADAL" clId="{65250967-3F3B-4DA6-8939-2514B28CB238}" dt="2020-01-21T20:14:50.688" v="62" actId="20577"/>
          <ac:spMkLst>
            <pc:docMk/>
            <pc:sldMk cId="4194842359" sldId="356"/>
            <ac:spMk id="13" creationId="{94E1A0D2-D048-46FE-90D3-722FBF740CC7}"/>
          </ac:spMkLst>
        </pc:spChg>
        <pc:picChg chg="del">
          <ac:chgData name="André Baltieri" userId="d56cfdb1-1911-441a-9a39-6bdee9a14174" providerId="ADAL" clId="{65250967-3F3B-4DA6-8939-2514B28CB238}" dt="2020-01-21T20:14:52.576" v="63" actId="478"/>
          <ac:picMkLst>
            <pc:docMk/>
            <pc:sldMk cId="4194842359" sldId="356"/>
            <ac:picMk id="8" creationId="{CF34B33D-0749-406F-A966-2916C07805F1}"/>
          </ac:picMkLst>
        </pc:picChg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2543662085" sldId="357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2876187457" sldId="358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2257802352" sldId="359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1366568" sldId="360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41852096" sldId="361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3579098361" sldId="362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3006853933" sldId="363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518549692" sldId="364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2021581066" sldId="365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3747861294" sldId="366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3772349564" sldId="367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3470993798" sldId="368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2186161444" sldId="369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3531153082" sldId="370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1340077718" sldId="371"/>
        </pc:sldMkLst>
      </pc:sldChg>
      <pc:sldChg chg="modSp">
        <pc:chgData name="André Baltieri" userId="d56cfdb1-1911-441a-9a39-6bdee9a14174" providerId="ADAL" clId="{65250967-3F3B-4DA6-8939-2514B28CB238}" dt="2020-01-21T20:27:39.932" v="536" actId="27636"/>
        <pc:sldMkLst>
          <pc:docMk/>
          <pc:sldMk cId="2872288588" sldId="372"/>
        </pc:sldMkLst>
        <pc:spChg chg="mod">
          <ac:chgData name="André Baltieri" userId="d56cfdb1-1911-441a-9a39-6bdee9a14174" providerId="ADAL" clId="{65250967-3F3B-4DA6-8939-2514B28CB238}" dt="2020-01-21T20:27:39.932" v="536" actId="27636"/>
          <ac:spMkLst>
            <pc:docMk/>
            <pc:sldMk cId="2872288588" sldId="372"/>
            <ac:spMk id="6" creationId="{EC993F68-2ABC-472C-9DAA-F49885B6553A}"/>
          </ac:spMkLst>
        </pc:spChg>
      </pc:sldChg>
      <pc:sldChg chg="modSp add del">
        <pc:chgData name="André Baltieri" userId="d56cfdb1-1911-441a-9a39-6bdee9a14174" providerId="ADAL" clId="{65250967-3F3B-4DA6-8939-2514B28CB238}" dt="2020-01-21T20:21:25.431" v="267" actId="47"/>
        <pc:sldMkLst>
          <pc:docMk/>
          <pc:sldMk cId="2462136602" sldId="373"/>
        </pc:sldMkLst>
        <pc:spChg chg="mod">
          <ac:chgData name="André Baltieri" userId="d56cfdb1-1911-441a-9a39-6bdee9a14174" providerId="ADAL" clId="{65250967-3F3B-4DA6-8939-2514B28CB238}" dt="2020-01-21T20:15:29.631" v="206" actId="20577"/>
          <ac:spMkLst>
            <pc:docMk/>
            <pc:sldMk cId="2462136602" sldId="373"/>
            <ac:spMk id="11" creationId="{9BD1D92D-1C8D-47E8-B365-6D2F5C529555}"/>
          </ac:spMkLst>
        </pc:spChg>
        <pc:spChg chg="mod">
          <ac:chgData name="André Baltieri" userId="d56cfdb1-1911-441a-9a39-6bdee9a14174" providerId="ADAL" clId="{65250967-3F3B-4DA6-8939-2514B28CB238}" dt="2020-01-21T20:15:11.096" v="122" actId="20577"/>
          <ac:spMkLst>
            <pc:docMk/>
            <pc:sldMk cId="2462136602" sldId="373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65250967-3F3B-4DA6-8939-2514B28CB238}" dt="2020-01-21T20:26:39.008" v="527" actId="20577"/>
        <pc:sldMkLst>
          <pc:docMk/>
          <pc:sldMk cId="2898088412" sldId="374"/>
        </pc:sldMkLst>
        <pc:spChg chg="mod">
          <ac:chgData name="André Baltieri" userId="d56cfdb1-1911-441a-9a39-6bdee9a14174" providerId="ADAL" clId="{65250967-3F3B-4DA6-8939-2514B28CB238}" dt="2020-01-21T20:26:39.008" v="527" actId="20577"/>
          <ac:spMkLst>
            <pc:docMk/>
            <pc:sldMk cId="2898088412" sldId="374"/>
            <ac:spMk id="11" creationId="{9BD1D92D-1C8D-47E8-B365-6D2F5C529555}"/>
          </ac:spMkLst>
        </pc:spChg>
        <pc:spChg chg="mod">
          <ac:chgData name="André Baltieri" userId="d56cfdb1-1911-441a-9a39-6bdee9a14174" providerId="ADAL" clId="{65250967-3F3B-4DA6-8939-2514B28CB238}" dt="2020-01-21T20:25:25.141" v="308" actId="20577"/>
          <ac:spMkLst>
            <pc:docMk/>
            <pc:sldMk cId="2898088412" sldId="374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65250967-3F3B-4DA6-8939-2514B28CB238}" dt="2020-01-22T18:03:53.508" v="834" actId="20577"/>
        <pc:sldMkLst>
          <pc:docMk/>
          <pc:sldMk cId="24062572" sldId="375"/>
        </pc:sldMkLst>
        <pc:spChg chg="mod">
          <ac:chgData name="André Baltieri" userId="d56cfdb1-1911-441a-9a39-6bdee9a14174" providerId="ADAL" clId="{65250967-3F3B-4DA6-8939-2514B28CB238}" dt="2020-01-22T18:03:53.508" v="834" actId="20577"/>
          <ac:spMkLst>
            <pc:docMk/>
            <pc:sldMk cId="24062572" sldId="375"/>
            <ac:spMk id="11" creationId="{9BD1D92D-1C8D-47E8-B365-6D2F5C529555}"/>
          </ac:spMkLst>
        </pc:spChg>
        <pc:spChg chg="mod">
          <ac:chgData name="André Baltieri" userId="d56cfdb1-1911-441a-9a39-6bdee9a14174" providerId="ADAL" clId="{65250967-3F3B-4DA6-8939-2514B28CB238}" dt="2020-01-22T18:02:39.468" v="606" actId="20577"/>
          <ac:spMkLst>
            <pc:docMk/>
            <pc:sldMk cId="24062572" sldId="375"/>
            <ac:spMk id="13" creationId="{94E1A0D2-D048-46FE-90D3-722FBF740CC7}"/>
          </ac:spMkLst>
        </pc:spChg>
      </pc:sldChg>
      <pc:sldChg chg="add del">
        <pc:chgData name="André Baltieri" userId="d56cfdb1-1911-441a-9a39-6bdee9a14174" providerId="ADAL" clId="{65250967-3F3B-4DA6-8939-2514B28CB238}" dt="2020-01-22T18:00:25.535" v="586" actId="47"/>
        <pc:sldMkLst>
          <pc:docMk/>
          <pc:sldMk cId="1326895686" sldId="375"/>
        </pc:sldMkLst>
      </pc:sldChg>
      <pc:sldChg chg="add">
        <pc:chgData name="André Baltieri" userId="d56cfdb1-1911-441a-9a39-6bdee9a14174" providerId="ADAL" clId="{65250967-3F3B-4DA6-8939-2514B28CB238}" dt="2020-01-22T18:03:57.990" v="835"/>
        <pc:sldMkLst>
          <pc:docMk/>
          <pc:sldMk cId="516018739" sldId="376"/>
        </pc:sldMkLst>
      </pc:sldChg>
      <pc:sldChg chg="modSp add">
        <pc:chgData name="André Baltieri" userId="d56cfdb1-1911-441a-9a39-6bdee9a14174" providerId="ADAL" clId="{65250967-3F3B-4DA6-8939-2514B28CB238}" dt="2020-01-22T18:05:02.639" v="977" actId="20577"/>
        <pc:sldMkLst>
          <pc:docMk/>
          <pc:sldMk cId="3435911299" sldId="377"/>
        </pc:sldMkLst>
        <pc:spChg chg="mod">
          <ac:chgData name="André Baltieri" userId="d56cfdb1-1911-441a-9a39-6bdee9a14174" providerId="ADAL" clId="{65250967-3F3B-4DA6-8939-2514B28CB238}" dt="2020-01-22T18:05:02.639" v="977" actId="20577"/>
          <ac:spMkLst>
            <pc:docMk/>
            <pc:sldMk cId="3435911299" sldId="377"/>
            <ac:spMk id="11" creationId="{9BD1D92D-1C8D-47E8-B365-6D2F5C529555}"/>
          </ac:spMkLst>
        </pc:spChg>
        <pc:spChg chg="mod">
          <ac:chgData name="André Baltieri" userId="d56cfdb1-1911-441a-9a39-6bdee9a14174" providerId="ADAL" clId="{65250967-3F3B-4DA6-8939-2514B28CB238}" dt="2020-01-22T18:04:15.238" v="847" actId="20577"/>
          <ac:spMkLst>
            <pc:docMk/>
            <pc:sldMk cId="3435911299" sldId="377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65250967-3F3B-4DA6-8939-2514B28CB238}" dt="2020-01-22T18:08:25.646" v="1092" actId="20577"/>
        <pc:sldMkLst>
          <pc:docMk/>
          <pc:sldMk cId="1046722348" sldId="378"/>
        </pc:sldMkLst>
        <pc:spChg chg="mod">
          <ac:chgData name="André Baltieri" userId="d56cfdb1-1911-441a-9a39-6bdee9a14174" providerId="ADAL" clId="{65250967-3F3B-4DA6-8939-2514B28CB238}" dt="2020-01-22T18:08:25.646" v="1092" actId="20577"/>
          <ac:spMkLst>
            <pc:docMk/>
            <pc:sldMk cId="1046722348" sldId="378"/>
            <ac:spMk id="11" creationId="{9BD1D92D-1C8D-47E8-B365-6D2F5C529555}"/>
          </ac:spMkLst>
        </pc:spChg>
        <pc:spChg chg="mod">
          <ac:chgData name="André Baltieri" userId="d56cfdb1-1911-441a-9a39-6bdee9a14174" providerId="ADAL" clId="{65250967-3F3B-4DA6-8939-2514B28CB238}" dt="2020-01-22T18:07:53.155" v="988" actId="20577"/>
          <ac:spMkLst>
            <pc:docMk/>
            <pc:sldMk cId="1046722348" sldId="378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65250967-3F3B-4DA6-8939-2514B28CB238}" dt="2020-01-22T18:09:07.203" v="1173" actId="6549"/>
        <pc:sldMkLst>
          <pc:docMk/>
          <pc:sldMk cId="1630294748" sldId="379"/>
        </pc:sldMkLst>
        <pc:spChg chg="mod">
          <ac:chgData name="André Baltieri" userId="d56cfdb1-1911-441a-9a39-6bdee9a14174" providerId="ADAL" clId="{65250967-3F3B-4DA6-8939-2514B28CB238}" dt="2020-01-22T18:09:07.203" v="1173" actId="6549"/>
          <ac:spMkLst>
            <pc:docMk/>
            <pc:sldMk cId="1630294748" sldId="379"/>
            <ac:spMk id="11" creationId="{9BD1D92D-1C8D-47E8-B365-6D2F5C529555}"/>
          </ac:spMkLst>
        </pc:spChg>
        <pc:spChg chg="mod">
          <ac:chgData name="André Baltieri" userId="d56cfdb1-1911-441a-9a39-6bdee9a14174" providerId="ADAL" clId="{65250967-3F3B-4DA6-8939-2514B28CB238}" dt="2020-01-22T18:08:47.567" v="1119" actId="20577"/>
          <ac:spMkLst>
            <pc:docMk/>
            <pc:sldMk cId="1630294748" sldId="379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65250967-3F3B-4DA6-8939-2514B28CB238}" dt="2020-01-22T18:09:47.393" v="1242" actId="20577"/>
        <pc:sldMkLst>
          <pc:docMk/>
          <pc:sldMk cId="851583534" sldId="380"/>
        </pc:sldMkLst>
        <pc:spChg chg="mod">
          <ac:chgData name="André Baltieri" userId="d56cfdb1-1911-441a-9a39-6bdee9a14174" providerId="ADAL" clId="{65250967-3F3B-4DA6-8939-2514B28CB238}" dt="2020-01-22T18:09:47.393" v="1242" actId="20577"/>
          <ac:spMkLst>
            <pc:docMk/>
            <pc:sldMk cId="851583534" sldId="380"/>
            <ac:spMk id="11" creationId="{9BD1D92D-1C8D-47E8-B365-6D2F5C529555}"/>
          </ac:spMkLst>
        </pc:spChg>
        <pc:spChg chg="mod">
          <ac:chgData name="André Baltieri" userId="d56cfdb1-1911-441a-9a39-6bdee9a14174" providerId="ADAL" clId="{65250967-3F3B-4DA6-8939-2514B28CB238}" dt="2020-01-22T18:09:17.164" v="1185" actId="20577"/>
          <ac:spMkLst>
            <pc:docMk/>
            <pc:sldMk cId="851583534" sldId="380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65250967-3F3B-4DA6-8939-2514B28CB238}" dt="2020-01-22T18:10:54.779" v="1416" actId="20577"/>
        <pc:sldMkLst>
          <pc:docMk/>
          <pc:sldMk cId="574756244" sldId="381"/>
        </pc:sldMkLst>
        <pc:spChg chg="mod">
          <ac:chgData name="André Baltieri" userId="d56cfdb1-1911-441a-9a39-6bdee9a14174" providerId="ADAL" clId="{65250967-3F3B-4DA6-8939-2514B28CB238}" dt="2020-01-22T18:10:54.779" v="1416" actId="20577"/>
          <ac:spMkLst>
            <pc:docMk/>
            <pc:sldMk cId="574756244" sldId="381"/>
            <ac:spMk id="11" creationId="{9BD1D92D-1C8D-47E8-B365-6D2F5C529555}"/>
          </ac:spMkLst>
        </pc:spChg>
        <pc:spChg chg="mod">
          <ac:chgData name="André Baltieri" userId="d56cfdb1-1911-441a-9a39-6bdee9a14174" providerId="ADAL" clId="{65250967-3F3B-4DA6-8939-2514B28CB238}" dt="2020-01-22T18:10:09.328" v="1259" actId="20577"/>
          <ac:spMkLst>
            <pc:docMk/>
            <pc:sldMk cId="574756244" sldId="381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65250967-3F3B-4DA6-8939-2514B28CB238}" dt="2020-01-22T18:17:46.818" v="1666" actId="20577"/>
        <pc:sldMkLst>
          <pc:docMk/>
          <pc:sldMk cId="3602528316" sldId="382"/>
        </pc:sldMkLst>
        <pc:spChg chg="mod">
          <ac:chgData name="André Baltieri" userId="d56cfdb1-1911-441a-9a39-6bdee9a14174" providerId="ADAL" clId="{65250967-3F3B-4DA6-8939-2514B28CB238}" dt="2020-01-22T18:17:46.818" v="1666" actId="20577"/>
          <ac:spMkLst>
            <pc:docMk/>
            <pc:sldMk cId="3602528316" sldId="382"/>
            <ac:spMk id="11" creationId="{9BD1D92D-1C8D-47E8-B365-6D2F5C529555}"/>
          </ac:spMkLst>
        </pc:spChg>
        <pc:spChg chg="mod">
          <ac:chgData name="André Baltieri" userId="d56cfdb1-1911-441a-9a39-6bdee9a14174" providerId="ADAL" clId="{65250967-3F3B-4DA6-8939-2514B28CB238}" dt="2020-01-22T18:13:56.861" v="1434" actId="20577"/>
          <ac:spMkLst>
            <pc:docMk/>
            <pc:sldMk cId="3602528316" sldId="382"/>
            <ac:spMk id="13" creationId="{94E1A0D2-D048-46FE-90D3-722FBF740CC7}"/>
          </ac:spMkLst>
        </pc:spChg>
      </pc:sldChg>
    </pc:docChg>
  </pc:docChgLst>
  <pc:docChgLst>
    <pc:chgData name="André Baltieri" userId="d56cfdb1-1911-441a-9a39-6bdee9a14174" providerId="ADAL" clId="{CD5FB34E-DBAE-4F49-8304-1B916F3ABCE7}"/>
  </pc:docChgLst>
  <pc:docChgLst>
    <pc:chgData name="André Baltieri" userId="d56cfdb1-1911-441a-9a39-6bdee9a14174" providerId="ADAL" clId="{22DF4228-7466-2C41-9B6F-AB5C675A669A}"/>
    <pc:docChg chg="undo redo addSld delSld modSld sldOrd">
      <pc:chgData name="André Baltieri" userId="d56cfdb1-1911-441a-9a39-6bdee9a14174" providerId="ADAL" clId="{22DF4228-7466-2C41-9B6F-AB5C675A669A}" dt="2019-07-08T17:00:54.878" v="73" actId="2696"/>
      <pc:docMkLst>
        <pc:docMk/>
      </pc:docMkLst>
      <pc:sldChg chg="modSp ord">
        <pc:chgData name="André Baltieri" userId="d56cfdb1-1911-441a-9a39-6bdee9a14174" providerId="ADAL" clId="{22DF4228-7466-2C41-9B6F-AB5C675A669A}" dt="2019-07-08T16:59:41.101" v="69"/>
        <pc:sldMkLst>
          <pc:docMk/>
          <pc:sldMk cId="2877919457" sldId="268"/>
        </pc:sldMkLst>
        <pc:spChg chg="mod">
          <ac:chgData name="André Baltieri" userId="d56cfdb1-1911-441a-9a39-6bdee9a14174" providerId="ADAL" clId="{22DF4228-7466-2C41-9B6F-AB5C675A669A}" dt="2019-07-08T16:59:26.812" v="67" actId="20577"/>
          <ac:spMkLst>
            <pc:docMk/>
            <pc:sldMk cId="2877919457" sldId="268"/>
            <ac:spMk id="6" creationId="{EC993F68-2ABC-472C-9DAA-F49885B6553A}"/>
          </ac:spMkLst>
        </pc:spChg>
      </pc:sldChg>
      <pc:sldChg chg="modSp">
        <pc:chgData name="André Baltieri" userId="d56cfdb1-1911-441a-9a39-6bdee9a14174" providerId="ADAL" clId="{22DF4228-7466-2C41-9B6F-AB5C675A669A}" dt="2019-07-08T16:58:18.701" v="13" actId="20577"/>
        <pc:sldMkLst>
          <pc:docMk/>
          <pc:sldMk cId="3214383598" sldId="270"/>
        </pc:sldMkLst>
        <pc:spChg chg="mod">
          <ac:chgData name="André Baltieri" userId="d56cfdb1-1911-441a-9a39-6bdee9a14174" providerId="ADAL" clId="{22DF4228-7466-2C41-9B6F-AB5C675A669A}" dt="2019-07-08T16:58:18.701" v="13" actId="20577"/>
          <ac:spMkLst>
            <pc:docMk/>
            <pc:sldMk cId="3214383598" sldId="270"/>
            <ac:spMk id="6" creationId="{EC993F68-2ABC-472C-9DAA-F49885B6553A}"/>
          </ac:spMkLst>
        </pc:spChg>
      </pc:sldChg>
      <pc:sldChg chg="modSp">
        <pc:chgData name="André Baltieri" userId="d56cfdb1-1911-441a-9a39-6bdee9a14174" providerId="ADAL" clId="{22DF4228-7466-2C41-9B6F-AB5C675A669A}" dt="2019-07-08T16:58:11.881" v="10" actId="20577"/>
        <pc:sldMkLst>
          <pc:docMk/>
          <pc:sldMk cId="3061177710" sldId="328"/>
        </pc:sldMkLst>
        <pc:spChg chg="mod">
          <ac:chgData name="André Baltieri" userId="d56cfdb1-1911-441a-9a39-6bdee9a14174" providerId="ADAL" clId="{22DF4228-7466-2C41-9B6F-AB5C675A669A}" dt="2019-07-08T16:58:11.881" v="10" actId="20577"/>
          <ac:spMkLst>
            <pc:docMk/>
            <pc:sldMk cId="3061177710" sldId="328"/>
            <ac:spMk id="6" creationId="{AD1A4932-B317-47BD-B405-DBB6794776A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2590A-2ECD-4930-A16F-BAB4FCA317C7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BF4EA-A19C-4108-A664-D5EED1568F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5758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1212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93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3214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8661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1768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962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648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051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18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760AE6-4B37-4915-BFF6-DB59A0388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F0E346-BC08-437A-8B67-73F8B39CD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B6B0C0-DACA-4C76-ABFD-56FF1874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ECCC9D-076D-459C-84DF-4CBC8E6A8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2B679D-0C56-4198-AD35-1C5D73D3A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367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AD7CC-FA35-4227-A844-7B2F7F33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9582E8E-A7CB-4F2F-B701-EAE3DC606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6D163B-57A4-4AB9-A11E-D27B7F092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FBDC49-FC14-4FD5-943C-9DC8BBE56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70C510-3ADD-486E-BFA2-2D9D18B3E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554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378EBF5-B837-4E6B-8B5B-94D76717AB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05FE87-3022-4B49-B2D0-2002F5E7E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F81026-EF71-473A-BA41-009DC8C85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AB4A3C-54F9-48E8-88D8-E256E7B91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FC0141-B0AE-49B9-9E59-87CA24537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273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DEF9EA-A024-44B3-9D3F-00B68E51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D0329D-B27C-4687-B37F-39DEB71FA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C24A8F-44BC-4D6A-AFFE-2D3B245F0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0CE4D8-21AB-49C5-95DB-2BE3A1D09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57CD9A-466E-41E3-92B0-7446050DA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663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910FDB-A3BE-4689-853B-BCA3A3225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0C1F6E-CE9C-48C6-8D15-0333A751D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B95F86-8FE9-4C13-8026-B6447F8F8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B4F08D-9CDD-4AEB-9CB5-044D8219A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6FAC55-4A18-4CE9-80C2-47C7705E9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181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2273D-65D7-4C7D-8562-B6C884FF5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0D0393-3F0A-4310-A5A8-D02484E19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EF7132-A6EC-4C2B-A5EA-5A6141814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56C4F1-4F36-4C80-8DFB-9FF3C656B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DE03FB-C0B4-4862-A681-3019CDD72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37CD4E-F8E8-4640-B20A-AB033F4EC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31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02F5F-304E-4DEA-8F64-314621D7C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B3F581-FE68-4CE8-8979-4ADA69B70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B29305-B545-4CCF-BF05-7B3BAE94C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0907251-2B33-4C1F-8E08-2CF837BDD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FACB361-44B6-48EC-9F4E-F8870D039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F58E104-87B2-4C13-87F2-D4029B9A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09A4DF9-492B-43F7-9216-EF2917DF1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135D800-7482-43AD-BF6E-7754118A1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179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9E1242-C3B4-42F2-A7B1-780E9CB16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50D966-03A2-4ADB-A704-901FE687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D2BEA4A-05E2-415D-896A-C0F2118D9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97E512D-7D13-4996-94A4-D6B9003A2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1815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15278D2-0770-4234-B7B8-4475F8041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AE79A97-960B-4B27-A82D-EA20BA7A2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B49796-B9CB-4D97-8369-6FC39443D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36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4A5EA-529C-4503-AD3A-A2574B59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29A439-0737-4E2C-8A40-47FC181E2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2014DC-2072-4EC1-8F72-C849D5CA6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4F37A8-857F-49C7-89B9-B4608CF7B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3CF5C8-C139-4A2E-95E4-C2F7E50B5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56E4F5-4BAE-4635-81BE-33123984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93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A075BD-38B3-469E-B189-1E43D429E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DB1684E-B628-4276-B109-A148E12E59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0B44A3-05F9-48BB-8877-B3494669A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824AF7-0D2E-4818-BA2D-9180C4CA9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AFC3BA-D2E6-42F5-B323-5C4E78B16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D44A249-B3CB-4F79-AC35-E7D35BF7A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498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DD691E7-237F-4389-BFBB-0D1A38F8A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E12D58-EF6D-4266-8F6C-E70265C77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CDB8FB-8490-4D2F-8EDB-254509F8ED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D75C1-F3B0-4D81-A190-EFDBB1D1AFEE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BF07DF-83FD-493B-BAA1-10DAB37F1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DC57F5-600C-49FA-B569-72B0FB90C7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96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O que são Frameworks?</a:t>
            </a:r>
          </a:p>
        </p:txBody>
      </p:sp>
    </p:spTree>
    <p:extLst>
      <p:ext uri="{BB962C8B-B14F-4D97-AF65-F5344CB8AC3E}">
        <p14:creationId xmlns:p14="http://schemas.microsoft.com/office/powerpoint/2010/main" val="306117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.NET Standard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.NET Framework e .NET Core coexistem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Podem ser instalados juntos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Podem ser utilizados no mesmo projeto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Como garantir que algo que escrevemos roda em ambos?</a:t>
            </a:r>
          </a:p>
          <a:p>
            <a:pPr marL="742950" lvl="1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130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.NET Standard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E4991C3-2429-4420-BA67-06210E8DFB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046" y="2511856"/>
            <a:ext cx="6361905" cy="40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251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.NET Standard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Não é um Framework, apenas um contrato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Chamamos de Surface API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É a intersecção entre os frameworks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Garante que tudo que escrevemos será compatível com ambos frameworks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742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.NET Standard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pic>
        <p:nvPicPr>
          <p:cNvPr id="1026" name="Picture 2" descr=".NET Standard">
            <a:extLst>
              <a:ext uri="{FF2B5EF4-FFF2-40B4-BE49-F238E27FC236}">
                <a16:creationId xmlns:a16="http://schemas.microsoft.com/office/drawing/2014/main" id="{181567A3-06BE-43B5-964F-AFACDB0D7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587" y="2237470"/>
            <a:ext cx="8157882" cy="4401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3788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.NET 5</a:t>
            </a:r>
          </a:p>
        </p:txBody>
      </p:sp>
    </p:spTree>
    <p:extLst>
      <p:ext uri="{BB962C8B-B14F-4D97-AF65-F5344CB8AC3E}">
        <p14:creationId xmlns:p14="http://schemas.microsoft.com/office/powerpoint/2010/main" val="378938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.NET 5 - Futuro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Unificação dos Frameworks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.NET Core chegou ao .NET Framework em nível de conteúdo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Não faz mais sentido ter dois frameworks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Atualmente em Preview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Previsão para lançamento em </a:t>
            </a:r>
            <a:r>
              <a:rPr lang="pt-BR" dirty="0" err="1">
                <a:latin typeface="Montserrat Light" panose="00000400000000000000" pitchFamily="2" charset="0"/>
              </a:rPr>
              <a:t>Nov</a:t>
            </a:r>
            <a:r>
              <a:rPr lang="pt-BR" dirty="0">
                <a:latin typeface="Montserrat Light" panose="00000400000000000000" pitchFamily="2" charset="0"/>
              </a:rPr>
              <a:t>/2020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607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Releases</a:t>
            </a:r>
          </a:p>
        </p:txBody>
      </p:sp>
    </p:spTree>
    <p:extLst>
      <p:ext uri="{BB962C8B-B14F-4D97-AF65-F5344CB8AC3E}">
        <p14:creationId xmlns:p14="http://schemas.microsoft.com/office/powerpoint/2010/main" val="115660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Lançamentos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.NET Framework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Não possuía uma data de lançamento programada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.NET Core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Lançamentos (Releases) semestrais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.NET 5 e futuros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Lançamentos anuais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206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LTS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Sigla para </a:t>
            </a:r>
            <a:r>
              <a:rPr lang="pt-BR" dirty="0" err="1">
                <a:latin typeface="Montserrat Light" panose="00000400000000000000" pitchFamily="2" charset="0"/>
              </a:rPr>
              <a:t>Long</a:t>
            </a:r>
            <a:r>
              <a:rPr lang="pt-BR" dirty="0">
                <a:latin typeface="Montserrat Light" panose="00000400000000000000" pitchFamily="2" charset="0"/>
              </a:rPr>
              <a:t> </a:t>
            </a:r>
            <a:r>
              <a:rPr lang="pt-BR" dirty="0" err="1">
                <a:latin typeface="Montserrat Light" panose="00000400000000000000" pitchFamily="2" charset="0"/>
              </a:rPr>
              <a:t>Term</a:t>
            </a:r>
            <a:r>
              <a:rPr lang="pt-BR" dirty="0">
                <a:latin typeface="Montserrat Light" panose="00000400000000000000" pitchFamily="2" charset="0"/>
              </a:rPr>
              <a:t> </a:t>
            </a:r>
            <a:r>
              <a:rPr lang="pt-BR" dirty="0" err="1">
                <a:latin typeface="Montserrat Light" panose="00000400000000000000" pitchFamily="2" charset="0"/>
              </a:rPr>
              <a:t>Support</a:t>
            </a: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Suporte de longa data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.NET Framework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Todos eram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.NET Core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Versões com final 1</a:t>
            </a:r>
          </a:p>
          <a:p>
            <a:pPr marL="1200150" lvl="2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1.1, 2.1, 3.1...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.NET 5 e futuros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Versões maiores (Major </a:t>
            </a:r>
            <a:r>
              <a:rPr lang="pt-BR" dirty="0" err="1">
                <a:latin typeface="Montserrat Light" panose="00000400000000000000" pitchFamily="2" charset="0"/>
              </a:rPr>
              <a:t>Version</a:t>
            </a:r>
            <a:r>
              <a:rPr lang="pt-BR" dirty="0">
                <a:latin typeface="Montserrat Light" panose="00000400000000000000" pitchFamily="2" charset="0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Opte sempre por LTS para projetos em produção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050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Versionamento de Software</a:t>
            </a:r>
          </a:p>
        </p:txBody>
      </p:sp>
    </p:spTree>
    <p:extLst>
      <p:ext uri="{BB962C8B-B14F-4D97-AF65-F5344CB8AC3E}">
        <p14:creationId xmlns:p14="http://schemas.microsoft.com/office/powerpoint/2010/main" val="111570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Frameworks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Framework é uma estrutura, um alicerce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Um conjunto de bibliotecas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Usamos como base para construir nossas aplicações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Para não precisar fazer tudo, começar do zero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Conceito existente em diversas tecnologias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Neste curso veremos o </a:t>
            </a:r>
            <a:r>
              <a:rPr lang="pt-BR" b="1" dirty="0">
                <a:latin typeface="Montserrat Light" panose="00000400000000000000" pitchFamily="2" charset="0"/>
              </a:rPr>
              <a:t>.NET</a:t>
            </a:r>
            <a:r>
              <a:rPr lang="pt-BR" dirty="0">
                <a:latin typeface="Montserrat Light" panose="00000400000000000000" pitchFamily="2" charset="0"/>
              </a:rPr>
              <a:t>, um Framework da Microsoft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842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Versionamento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Versão Semântica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Dividida em fases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Alpha, Beta, Release Candidate, Final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Dividida em três partes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Major, </a:t>
            </a:r>
            <a:r>
              <a:rPr lang="pt-BR" dirty="0" err="1">
                <a:latin typeface="Montserrat Light" panose="00000400000000000000" pitchFamily="2" charset="0"/>
              </a:rPr>
              <a:t>Minor</a:t>
            </a:r>
            <a:r>
              <a:rPr lang="pt-BR" dirty="0">
                <a:latin typeface="Montserrat Light" panose="00000400000000000000" pitchFamily="2" charset="0"/>
              </a:rPr>
              <a:t>, Patch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163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Versionamento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Light" panose="00000400000000000000" pitchFamily="2" charset="0"/>
              </a:rPr>
              <a:t>Exemplo</a:t>
            </a:r>
          </a:p>
          <a:p>
            <a:endParaRPr lang="pt-BR" dirty="0">
              <a:latin typeface="Montserrat Light" panose="00000400000000000000" pitchFamily="2" charset="0"/>
            </a:endParaRPr>
          </a:p>
          <a:p>
            <a:r>
              <a:rPr lang="pt-BR" sz="4800" dirty="0">
                <a:latin typeface="Montserrat Light" panose="00000400000000000000" pitchFamily="2" charset="0"/>
              </a:rPr>
              <a:t>15.8.2</a:t>
            </a:r>
          </a:p>
          <a:p>
            <a:r>
              <a:rPr lang="pt-BR" sz="4800" dirty="0">
                <a:latin typeface="Montserrat Light" panose="00000400000000000000" pitchFamily="2" charset="0"/>
              </a:rPr>
              <a:t>0.0.1</a:t>
            </a:r>
          </a:p>
          <a:p>
            <a:r>
              <a:rPr lang="pt-BR" sz="4800" dirty="0">
                <a:latin typeface="Montserrat Light" panose="00000400000000000000" pitchFamily="2" charset="0"/>
              </a:rPr>
              <a:t>1.0.2-rc1</a:t>
            </a:r>
          </a:p>
          <a:p>
            <a:endParaRPr lang="pt-BR" sz="4800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30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Versionamento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sz="2400" b="1" dirty="0">
                <a:solidFill>
                  <a:srgbClr val="5133B7"/>
                </a:solidFill>
                <a:latin typeface="Montserrat Light" panose="00000400000000000000" pitchFamily="2" charset="0"/>
              </a:rPr>
              <a:t>15</a:t>
            </a:r>
            <a:r>
              <a:rPr lang="pt-BR" sz="2400" b="1" dirty="0">
                <a:latin typeface="Montserrat Light" panose="00000400000000000000" pitchFamily="2" charset="0"/>
              </a:rPr>
              <a:t>.</a:t>
            </a:r>
            <a:r>
              <a:rPr lang="pt-BR" sz="2400" b="1" dirty="0">
                <a:solidFill>
                  <a:srgbClr val="FE508E"/>
                </a:solidFill>
                <a:latin typeface="Montserrat Light" panose="00000400000000000000" pitchFamily="2" charset="0"/>
              </a:rPr>
              <a:t>8</a:t>
            </a:r>
            <a:r>
              <a:rPr lang="pt-BR" sz="2400" b="1" dirty="0">
                <a:latin typeface="Montserrat Light" panose="00000400000000000000" pitchFamily="2" charset="0"/>
              </a:rPr>
              <a:t>.</a:t>
            </a:r>
            <a:r>
              <a:rPr lang="pt-BR" sz="2400" b="1" dirty="0">
                <a:solidFill>
                  <a:srgbClr val="C36BD6"/>
                </a:solidFill>
                <a:latin typeface="Montserrat Light" panose="00000400000000000000" pitchFamily="2" charset="0"/>
              </a:rPr>
              <a:t>2</a:t>
            </a:r>
            <a:endParaRPr lang="en-US" b="1" dirty="0">
              <a:solidFill>
                <a:srgbClr val="C36BD6"/>
              </a:solidFill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rgbClr val="5133B7"/>
                </a:solidFill>
                <a:latin typeface="Montserrat Light" panose="00000400000000000000" pitchFamily="2" charset="0"/>
              </a:rPr>
              <a:t>MAJOR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Pode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conter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incompatibilidade</a:t>
            </a:r>
            <a:r>
              <a:rPr lang="en-US" dirty="0">
                <a:latin typeface="Montserrat Light" panose="00000400000000000000" pitchFamily="2" charset="0"/>
              </a:rPr>
              <a:t> com </a:t>
            </a:r>
            <a:r>
              <a:rPr lang="en-US" dirty="0" err="1">
                <a:latin typeface="Montserrat Light" panose="00000400000000000000" pitchFamily="2" charset="0"/>
              </a:rPr>
              <a:t>versões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anteriores</a:t>
            </a:r>
            <a:endParaRPr lang="en-US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Chamadas</a:t>
            </a:r>
            <a:r>
              <a:rPr lang="en-US" dirty="0">
                <a:latin typeface="Montserrat Light" panose="00000400000000000000" pitchFamily="2" charset="0"/>
              </a:rPr>
              <a:t> de Breaking Changes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rgbClr val="FE508E"/>
                </a:solidFill>
                <a:latin typeface="Montserrat Light" panose="00000400000000000000" pitchFamily="2" charset="0"/>
              </a:rPr>
              <a:t>MINOR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Possui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mudanças</a:t>
            </a:r>
            <a:r>
              <a:rPr lang="en-US" dirty="0">
                <a:latin typeface="Montserrat Light" panose="00000400000000000000" pitchFamily="2" charset="0"/>
              </a:rPr>
              <a:t> mas é </a:t>
            </a:r>
            <a:r>
              <a:rPr lang="en-US" dirty="0" err="1">
                <a:latin typeface="Montserrat Light" panose="00000400000000000000" pitchFamily="2" charset="0"/>
              </a:rPr>
              <a:t>totalmente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compatível</a:t>
            </a:r>
            <a:r>
              <a:rPr lang="en-US" dirty="0">
                <a:latin typeface="Montserrat Light" panose="00000400000000000000" pitchFamily="2" charset="0"/>
              </a:rPr>
              <a:t> com </a:t>
            </a:r>
            <a:r>
              <a:rPr lang="en-US" dirty="0" err="1">
                <a:latin typeface="Montserrat Light" panose="00000400000000000000" pitchFamily="2" charset="0"/>
              </a:rPr>
              <a:t>versões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anteriores</a:t>
            </a:r>
            <a:endParaRPr lang="en-US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Backward Compatibility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rgbClr val="C36BD6"/>
                </a:solidFill>
                <a:latin typeface="Montserrat Light" panose="00000400000000000000" pitchFamily="2" charset="0"/>
              </a:rPr>
              <a:t>PATCH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Correções</a:t>
            </a:r>
            <a:r>
              <a:rPr lang="en-US" dirty="0">
                <a:latin typeface="Montserrat Light" panose="00000400000000000000" pitchFamily="2" charset="0"/>
              </a:rPr>
              <a:t> de bugs e outros </a:t>
            </a:r>
            <a:r>
              <a:rPr lang="en-US" dirty="0" err="1">
                <a:latin typeface="Montserrat Light" panose="00000400000000000000" pitchFamily="2" charset="0"/>
              </a:rPr>
              <a:t>itens</a:t>
            </a:r>
            <a:r>
              <a:rPr lang="en-US" dirty="0">
                <a:latin typeface="Montserrat Light" panose="00000400000000000000" pitchFamily="2" charset="0"/>
              </a:rPr>
              <a:t> simples</a:t>
            </a: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071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Versionamento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Alpha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Ainda não sabe como vão ser as coisas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Muito ainda pode mudar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Beta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Já tem ideia da estrutura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As coisas ainda podem mudar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Release Candidate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Candidato a versão final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Final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Versão Final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732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Versionamento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Podemos utilizar anotações com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Alpha =&gt; 0.0.1-a1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Beta =&gt; 0.0.2-b1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Release Candidate =&gt; 1.0.0-rc1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Final =&gt; 1.0.0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Normalmente alpha e beta tem versões menores que 1.0.0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861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 err="1">
                <a:solidFill>
                  <a:schemeClr val="bg1"/>
                </a:solidFill>
                <a:latin typeface="Montserrat Light" panose="00000400000000000000" pitchFamily="2" charset="0"/>
              </a:rPr>
              <a:t>Runtime</a:t>
            </a:r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 e SDK</a:t>
            </a:r>
          </a:p>
        </p:txBody>
      </p:sp>
    </p:spTree>
    <p:extLst>
      <p:ext uri="{BB962C8B-B14F-4D97-AF65-F5344CB8AC3E}">
        <p14:creationId xmlns:p14="http://schemas.microsoft.com/office/powerpoint/2010/main" val="411847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Runtime</a:t>
            </a:r>
            <a:endParaRPr lang="pt-BR" dirty="0">
              <a:solidFill>
                <a:schemeClr val="bg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Necessário para executar aplicações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São divididos em 3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ASP.NET para aplicações Web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Desktop para aplicações Desktop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.NET Core para qualquer outra aplicação</a:t>
            </a:r>
          </a:p>
          <a:p>
            <a:pPr marL="1200150" lvl="2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Console, Batch, Serviço</a:t>
            </a:r>
          </a:p>
          <a:p>
            <a:pPr marL="1200150" lvl="2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Não possui uma interface por exemplo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Também possui versões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A versão tem que ser compatível com a versão utilizada durante a codificação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Usado somente para distribuir as aplicações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Apenas executa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Tamanho menor, otimizado para execução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399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SDK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Sigla para Software </a:t>
            </a:r>
            <a:r>
              <a:rPr lang="pt-BR" dirty="0" err="1">
                <a:latin typeface="Montserrat Light" panose="00000400000000000000" pitchFamily="2" charset="0"/>
              </a:rPr>
              <a:t>Development</a:t>
            </a:r>
            <a:r>
              <a:rPr lang="pt-BR" dirty="0">
                <a:latin typeface="Montserrat Light" panose="00000400000000000000" pitchFamily="2" charset="0"/>
              </a:rPr>
              <a:t> Kit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Kit para desenvolvimento de software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Possui tudo que precisamos para criar aplicações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Já vem com o </a:t>
            </a:r>
            <a:r>
              <a:rPr lang="pt-BR" dirty="0" err="1">
                <a:latin typeface="Montserrat Light" panose="00000400000000000000" pitchFamily="2" charset="0"/>
              </a:rPr>
              <a:t>Runtime</a:t>
            </a:r>
            <a:r>
              <a:rPr lang="pt-BR" dirty="0">
                <a:latin typeface="Montserrat Light" panose="00000400000000000000" pitchFamily="2" charset="0"/>
              </a:rPr>
              <a:t> integrado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Não devemos utilizar em produção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Para executar precisamos apenas do </a:t>
            </a:r>
            <a:r>
              <a:rPr lang="pt-BR" dirty="0" err="1">
                <a:latin typeface="Montserrat Light" panose="00000400000000000000" pitchFamily="2" charset="0"/>
              </a:rPr>
              <a:t>Runtime</a:t>
            </a: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É maior que o </a:t>
            </a:r>
            <a:r>
              <a:rPr lang="pt-BR" dirty="0" err="1">
                <a:latin typeface="Montserrat Light" panose="00000400000000000000" pitchFamily="2" charset="0"/>
              </a:rPr>
              <a:t>Runtime</a:t>
            </a: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Já que vem com tudo que precisamos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789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Requisitos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Windows</a:t>
            </a:r>
          </a:p>
          <a:p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1270148-E9A9-4C7C-987B-FDF337FF3A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2365" y="3458119"/>
            <a:ext cx="47529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230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Requisitos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Mac</a:t>
            </a:r>
          </a:p>
          <a:p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B1BBA93-E15D-4E9B-A92D-332D12F582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7586" y="3990551"/>
            <a:ext cx="507682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9306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Frameworks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Ideia é trazer recursos comuns já prontos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Itens do dia-a-dia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Escrita de arquivo em disco por exemplo</a:t>
            </a:r>
          </a:p>
          <a:p>
            <a:pPr marL="1200150" lvl="2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Acesso à dados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Validados e testados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Nos poupam muito tempo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Não vale a pena começar sem um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405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Requisitos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Linux</a:t>
            </a:r>
          </a:p>
          <a:p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CC69AA9-B7D2-44D2-9E86-128ED9EBD5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2149" y="2324644"/>
            <a:ext cx="82677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022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Revisão</a:t>
            </a:r>
          </a:p>
        </p:txBody>
      </p:sp>
    </p:spTree>
    <p:extLst>
      <p:ext uri="{BB962C8B-B14F-4D97-AF65-F5344CB8AC3E}">
        <p14:creationId xmlns:p14="http://schemas.microsoft.com/office/powerpoint/2010/main" val="191652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Revisão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Frameworks são estruturas prontas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.NET Framework é o legado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.NET Core é o atual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.NET 5 é o futuro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.NET Standard é a padronização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Garante que tudo que escrevemos é compatível com ambos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Opte sempre por versões LTS</a:t>
            </a:r>
          </a:p>
          <a:p>
            <a:pPr marL="285750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Runtime</a:t>
            </a:r>
            <a:r>
              <a:rPr lang="pt-BR" dirty="0">
                <a:latin typeface="Montserrat Light" panose="00000400000000000000" pitchFamily="2" charset="0"/>
              </a:rPr>
              <a:t> executa, SDK cria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58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.NET Framework</a:t>
            </a:r>
          </a:p>
        </p:txBody>
      </p:sp>
    </p:spTree>
    <p:extLst>
      <p:ext uri="{BB962C8B-B14F-4D97-AF65-F5344CB8AC3E}">
        <p14:creationId xmlns:p14="http://schemas.microsoft.com/office/powerpoint/2010/main" val="224208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.NET Framework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C# é a linguagem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O framework se chama .NET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Teve sua primeira versão em meados de 2001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Chamado de .NET Framework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Recebeu as versões 1.0, 1.1, 2.0, 3.0, 3.5, 4.x (Atualmente)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Pode ser instalado </a:t>
            </a:r>
            <a:r>
              <a:rPr lang="pt-BR" dirty="0" err="1">
                <a:latin typeface="Montserrat Light" panose="00000400000000000000" pitchFamily="2" charset="0"/>
              </a:rPr>
              <a:t>Side-by-Side</a:t>
            </a: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Compatível somente com Windows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Considerado </a:t>
            </a:r>
            <a:r>
              <a:rPr lang="pt-BR" b="1" dirty="0">
                <a:latin typeface="Montserrat Light" panose="00000400000000000000" pitchFamily="2" charset="0"/>
              </a:rPr>
              <a:t>legado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495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.NET Core</a:t>
            </a:r>
          </a:p>
        </p:txBody>
      </p:sp>
    </p:spTree>
    <p:extLst>
      <p:ext uri="{BB962C8B-B14F-4D97-AF65-F5344CB8AC3E}">
        <p14:creationId xmlns:p14="http://schemas.microsoft.com/office/powerpoint/2010/main" val="339617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.NET Core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Versão moderna do .NET Framework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Lançado em meados de 2015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Veio para suportar outros </a:t>
            </a:r>
            <a:r>
              <a:rPr lang="pt-BR" dirty="0" err="1">
                <a:latin typeface="Montserrat Light" panose="00000400000000000000" pitchFamily="2" charset="0"/>
              </a:rPr>
              <a:t>SOs</a:t>
            </a:r>
            <a:r>
              <a:rPr lang="pt-BR" dirty="0">
                <a:latin typeface="Montserrat Light" panose="00000400000000000000" pitchFamily="2" charset="0"/>
              </a:rPr>
              <a:t> como Linux e Mac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Suas primeiras versões continham apenas o básico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Core significa núcleo, ou seja, o essencial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Mudar um framework usado por milhões não é fácil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Foi totalmente reescrito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Ainda assim com ótima retro compatibilidade</a:t>
            </a:r>
          </a:p>
          <a:p>
            <a:pPr marL="742950" lvl="1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682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.NET Core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Versão 3.1 está bem estável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Recomendação atual da Microsoft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Muitas melhorias de performance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Versões 1.0, 1.1, 2.0, 2.1, 3.0, 3.1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Instalação </a:t>
            </a:r>
            <a:r>
              <a:rPr lang="pt-BR" dirty="0" err="1">
                <a:latin typeface="Montserrat Light" panose="00000400000000000000" pitchFamily="2" charset="0"/>
              </a:rPr>
              <a:t>Side-by-Side</a:t>
            </a: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70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.NET Standard</a:t>
            </a:r>
          </a:p>
        </p:txBody>
      </p:sp>
    </p:spTree>
    <p:extLst>
      <p:ext uri="{BB962C8B-B14F-4D97-AF65-F5344CB8AC3E}">
        <p14:creationId xmlns:p14="http://schemas.microsoft.com/office/powerpoint/2010/main" val="98478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1813</TotalTime>
  <Words>831</Words>
  <Application>Microsoft Office PowerPoint</Application>
  <PresentationFormat>Widescreen</PresentationFormat>
  <Paragraphs>215</Paragraphs>
  <Slides>32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Montserrat Light</vt:lpstr>
      <vt:lpstr>Montserrat Medium</vt:lpstr>
      <vt:lpstr>Tema do Office</vt:lpstr>
      <vt:lpstr>Apresentação do PowerPoint</vt:lpstr>
      <vt:lpstr>Frameworks</vt:lpstr>
      <vt:lpstr>Frameworks</vt:lpstr>
      <vt:lpstr>Apresentação do PowerPoint</vt:lpstr>
      <vt:lpstr>.NET Framework</vt:lpstr>
      <vt:lpstr>Apresentação do PowerPoint</vt:lpstr>
      <vt:lpstr>.NET Core</vt:lpstr>
      <vt:lpstr>.NET Core</vt:lpstr>
      <vt:lpstr>Apresentação do PowerPoint</vt:lpstr>
      <vt:lpstr>.NET Standard</vt:lpstr>
      <vt:lpstr>.NET Standard</vt:lpstr>
      <vt:lpstr>.NET Standard</vt:lpstr>
      <vt:lpstr>.NET Standard</vt:lpstr>
      <vt:lpstr>Apresentação do PowerPoint</vt:lpstr>
      <vt:lpstr>.NET 5 - Futuro</vt:lpstr>
      <vt:lpstr>Apresentação do PowerPoint</vt:lpstr>
      <vt:lpstr>Lançamentos</vt:lpstr>
      <vt:lpstr>LTS</vt:lpstr>
      <vt:lpstr>Apresentação do PowerPoint</vt:lpstr>
      <vt:lpstr>Versionamento</vt:lpstr>
      <vt:lpstr>Versionamento</vt:lpstr>
      <vt:lpstr>Versionamento</vt:lpstr>
      <vt:lpstr>Versionamento</vt:lpstr>
      <vt:lpstr>Versionamento</vt:lpstr>
      <vt:lpstr>Apresentação do PowerPoint</vt:lpstr>
      <vt:lpstr>Runtime</vt:lpstr>
      <vt:lpstr>SDK</vt:lpstr>
      <vt:lpstr>Requisitos</vt:lpstr>
      <vt:lpstr>Requisitos</vt:lpstr>
      <vt:lpstr>Requisitos</vt:lpstr>
      <vt:lpstr>Apresentação do PowerPoint</vt:lpstr>
      <vt:lpstr>Revisão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Gregory Buso</dc:creator>
  <cp:lastModifiedBy>Andre Baltieri</cp:lastModifiedBy>
  <cp:revision>83</cp:revision>
  <dcterms:created xsi:type="dcterms:W3CDTF">2018-07-18T17:51:39Z</dcterms:created>
  <dcterms:modified xsi:type="dcterms:W3CDTF">2020-05-12T11:10:49Z</dcterms:modified>
</cp:coreProperties>
</file>