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8" r:id="rId2"/>
    <p:sldId id="356" r:id="rId3"/>
    <p:sldId id="412" r:id="rId4"/>
    <p:sldId id="413" r:id="rId5"/>
    <p:sldId id="447" r:id="rId6"/>
    <p:sldId id="372" r:id="rId7"/>
    <p:sldId id="436" r:id="rId8"/>
    <p:sldId id="423" r:id="rId9"/>
    <p:sldId id="437" r:id="rId10"/>
    <p:sldId id="425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63" r:id="rId22"/>
    <p:sldId id="464" r:id="rId23"/>
    <p:sldId id="465" r:id="rId24"/>
    <p:sldId id="462" r:id="rId25"/>
    <p:sldId id="466" r:id="rId26"/>
    <p:sldId id="4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BD6"/>
    <a:srgbClr val="FE508E"/>
    <a:srgbClr val="5133B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2B1B0-0A5B-4EBB-901B-B42C6F34939F}" v="73" dt="2020-04-23T14:55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7" autoAdjust="0"/>
    <p:restoredTop sz="96284" autoAdjust="0"/>
  </p:normalViewPr>
  <p:slideViewPr>
    <p:cSldViewPr snapToGrid="0">
      <p:cViewPr varScale="1">
        <p:scale>
          <a:sx n="115" d="100"/>
          <a:sy n="115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7616295F-C102-4602-926F-43050E3F6FC6}"/>
  </pc:docChgLst>
  <pc:docChgLst>
    <pc:chgData name="André Baltieri" userId="d56cfdb1-1911-441a-9a39-6bdee9a14174" providerId="ADAL" clId="{BF6FAB36-6E1F-4273-ADA4-4900BDE8A884}"/>
    <pc:docChg chg="custSel addSld delSld modSld sldOrd">
      <pc:chgData name="André Baltieri" userId="d56cfdb1-1911-441a-9a39-6bdee9a14174" providerId="ADAL" clId="{BF6FAB36-6E1F-4273-ADA4-4900BDE8A884}" dt="2019-08-27T20:30:34.090" v="692" actId="20577"/>
      <pc:docMkLst>
        <pc:docMk/>
      </pc:docMkLst>
      <pc:sldChg chg="del">
        <pc:chgData name="André Baltieri" userId="d56cfdb1-1911-441a-9a39-6bdee9a14174" providerId="ADAL" clId="{BF6FAB36-6E1F-4273-ADA4-4900BDE8A884}" dt="2019-08-27T14:29:52.660" v="120" actId="2696"/>
        <pc:sldMkLst>
          <pc:docMk/>
          <pc:sldMk cId="1083073872" sldId="258"/>
        </pc:sldMkLst>
      </pc:sldChg>
      <pc:sldChg chg="modSp">
        <pc:chgData name="André Baltieri" userId="d56cfdb1-1911-441a-9a39-6bdee9a14174" providerId="ADAL" clId="{BF6FAB36-6E1F-4273-ADA4-4900BDE8A884}" dt="2019-08-27T14:17:04.325" v="119" actId="403"/>
        <pc:sldMkLst>
          <pc:docMk/>
          <pc:sldMk cId="3214383598" sldId="270"/>
        </pc:sldMkLst>
        <pc:spChg chg="mod">
          <ac:chgData name="André Baltieri" userId="d56cfdb1-1911-441a-9a39-6bdee9a14174" providerId="ADAL" clId="{BF6FAB36-6E1F-4273-ADA4-4900BDE8A884}" dt="2019-08-27T14:17:04.325" v="119" actId="403"/>
          <ac:spMkLst>
            <pc:docMk/>
            <pc:sldMk cId="3214383598" sldId="27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BF6FAB36-6E1F-4273-ADA4-4900BDE8A884}" dt="2019-08-27T14:29:58.672" v="121" actId="2696"/>
        <pc:sldMkLst>
          <pc:docMk/>
          <pc:sldMk cId="3665048170" sldId="319"/>
        </pc:sldMkLst>
      </pc:sldChg>
      <pc:sldChg chg="modSp">
        <pc:chgData name="André Baltieri" userId="d56cfdb1-1911-441a-9a39-6bdee9a14174" providerId="ADAL" clId="{BF6FAB36-6E1F-4273-ADA4-4900BDE8A884}" dt="2019-08-27T14:16:12.118" v="6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F6FAB36-6E1F-4273-ADA4-4900BDE8A884}" dt="2019-08-27T14:16:12.118" v="6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del">
        <pc:chgData name="André Baltieri" userId="d56cfdb1-1911-441a-9a39-6bdee9a14174" providerId="ADAL" clId="{BF6FAB36-6E1F-4273-ADA4-4900BDE8A884}" dt="2019-08-27T14:29:58.681" v="122" actId="2696"/>
        <pc:sldMkLst>
          <pc:docMk/>
          <pc:sldMk cId="3615755186" sldId="338"/>
        </pc:sldMkLst>
      </pc:sldChg>
      <pc:sldChg chg="del">
        <pc:chgData name="André Baltieri" userId="d56cfdb1-1911-441a-9a39-6bdee9a14174" providerId="ADAL" clId="{BF6FAB36-6E1F-4273-ADA4-4900BDE8A884}" dt="2019-08-27T14:29:58.691" v="123" actId="2696"/>
        <pc:sldMkLst>
          <pc:docMk/>
          <pc:sldMk cId="26466226" sldId="339"/>
        </pc:sldMkLst>
      </pc:sldChg>
      <pc:sldChg chg="del">
        <pc:chgData name="André Baltieri" userId="d56cfdb1-1911-441a-9a39-6bdee9a14174" providerId="ADAL" clId="{BF6FAB36-6E1F-4273-ADA4-4900BDE8A884}" dt="2019-08-27T14:29:58.698" v="124" actId="2696"/>
        <pc:sldMkLst>
          <pc:docMk/>
          <pc:sldMk cId="1374931242" sldId="340"/>
        </pc:sldMkLst>
      </pc:sldChg>
      <pc:sldChg chg="del">
        <pc:chgData name="André Baltieri" userId="d56cfdb1-1911-441a-9a39-6bdee9a14174" providerId="ADAL" clId="{BF6FAB36-6E1F-4273-ADA4-4900BDE8A884}" dt="2019-08-27T14:29:58.745" v="130" actId="2696"/>
        <pc:sldMkLst>
          <pc:docMk/>
          <pc:sldMk cId="3530956112" sldId="341"/>
        </pc:sldMkLst>
      </pc:sldChg>
      <pc:sldChg chg="del">
        <pc:chgData name="André Baltieri" userId="d56cfdb1-1911-441a-9a39-6bdee9a14174" providerId="ADAL" clId="{BF6FAB36-6E1F-4273-ADA4-4900BDE8A884}" dt="2019-08-27T14:29:58.715" v="126" actId="2696"/>
        <pc:sldMkLst>
          <pc:docMk/>
          <pc:sldMk cId="1367531242" sldId="342"/>
        </pc:sldMkLst>
      </pc:sldChg>
      <pc:sldChg chg="del">
        <pc:chgData name="André Baltieri" userId="d56cfdb1-1911-441a-9a39-6bdee9a14174" providerId="ADAL" clId="{BF6FAB36-6E1F-4273-ADA4-4900BDE8A884}" dt="2019-08-27T14:29:58.722" v="127" actId="2696"/>
        <pc:sldMkLst>
          <pc:docMk/>
          <pc:sldMk cId="3532608585" sldId="343"/>
        </pc:sldMkLst>
      </pc:sldChg>
      <pc:sldChg chg="del">
        <pc:chgData name="André Baltieri" userId="d56cfdb1-1911-441a-9a39-6bdee9a14174" providerId="ADAL" clId="{BF6FAB36-6E1F-4273-ADA4-4900BDE8A884}" dt="2019-08-27T14:29:58.737" v="129" actId="2696"/>
        <pc:sldMkLst>
          <pc:docMk/>
          <pc:sldMk cId="547145130" sldId="344"/>
        </pc:sldMkLst>
      </pc:sldChg>
      <pc:sldChg chg="del">
        <pc:chgData name="André Baltieri" userId="d56cfdb1-1911-441a-9a39-6bdee9a14174" providerId="ADAL" clId="{BF6FAB36-6E1F-4273-ADA4-4900BDE8A884}" dt="2019-08-27T14:29:58.765" v="133" actId="2696"/>
        <pc:sldMkLst>
          <pc:docMk/>
          <pc:sldMk cId="2081585051" sldId="345"/>
        </pc:sldMkLst>
      </pc:sldChg>
      <pc:sldChg chg="del">
        <pc:chgData name="André Baltieri" userId="d56cfdb1-1911-441a-9a39-6bdee9a14174" providerId="ADAL" clId="{BF6FAB36-6E1F-4273-ADA4-4900BDE8A884}" dt="2019-08-27T14:29:58.730" v="128" actId="2696"/>
        <pc:sldMkLst>
          <pc:docMk/>
          <pc:sldMk cId="2608523703" sldId="346"/>
        </pc:sldMkLst>
      </pc:sldChg>
      <pc:sldChg chg="addSp modSp">
        <pc:chgData name="André Baltieri" userId="d56cfdb1-1911-441a-9a39-6bdee9a14174" providerId="ADAL" clId="{BF6FAB36-6E1F-4273-ADA4-4900BDE8A884}" dt="2019-08-27T20:24:33.420" v="294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BF6FAB36-6E1F-4273-ADA4-4900BDE8A884}" dt="2019-08-27T20:24:33.420" v="29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14:30:08.280" v="160" actId="20577"/>
          <ac:spMkLst>
            <pc:docMk/>
            <pc:sldMk cId="979345664" sldId="347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3:19.702" v="163" actId="1076"/>
          <ac:picMkLst>
            <pc:docMk/>
            <pc:sldMk cId="979345664" sldId="347"/>
            <ac:picMk id="1026" creationId="{666DC2F3-1B0E-4F47-891D-5200BD0656B3}"/>
          </ac:picMkLst>
        </pc:picChg>
      </pc:sldChg>
      <pc:sldChg chg="addSp delSp modSp add">
        <pc:chgData name="André Baltieri" userId="d56cfdb1-1911-441a-9a39-6bdee9a14174" providerId="ADAL" clId="{BF6FAB36-6E1F-4273-ADA4-4900BDE8A884}" dt="2019-08-27T20:26:20.875" v="3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BF6FAB36-6E1F-4273-ADA4-4900BDE8A884}" dt="2019-08-27T20:26:20.875" v="398" actId="20577"/>
          <ac:spMkLst>
            <pc:docMk/>
            <pc:sldMk cId="23167986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5:27.349" v="311" actId="20577"/>
          <ac:spMkLst>
            <pc:docMk/>
            <pc:sldMk cId="2316798639" sldId="348"/>
            <ac:spMk id="13" creationId="{94E1A0D2-D048-46FE-90D3-722FBF740CC7}"/>
          </ac:spMkLst>
        </pc:spChg>
        <pc:picChg chg="del mod">
          <ac:chgData name="André Baltieri" userId="d56cfdb1-1911-441a-9a39-6bdee9a14174" providerId="ADAL" clId="{BF6FAB36-6E1F-4273-ADA4-4900BDE8A884}" dt="2019-08-27T20:25:50.967" v="321" actId="478"/>
          <ac:picMkLst>
            <pc:docMk/>
            <pc:sldMk cId="2316798639" sldId="348"/>
            <ac:picMk id="1026" creationId="{666DC2F3-1B0E-4F47-891D-5200BD0656B3}"/>
          </ac:picMkLst>
        </pc:picChg>
        <pc:picChg chg="add del mod">
          <ac:chgData name="André Baltieri" userId="d56cfdb1-1911-441a-9a39-6bdee9a14174" providerId="ADAL" clId="{BF6FAB36-6E1F-4273-ADA4-4900BDE8A884}" dt="2019-08-27T20:25:50.386" v="320" actId="478"/>
          <ac:picMkLst>
            <pc:docMk/>
            <pc:sldMk cId="2316798639" sldId="348"/>
            <ac:picMk id="2050" creationId="{F8645FA7-EEE6-4370-AAFE-7910D67A999D}"/>
          </ac:picMkLst>
        </pc:picChg>
      </pc:sldChg>
      <pc:sldChg chg="del">
        <pc:chgData name="André Baltieri" userId="d56cfdb1-1911-441a-9a39-6bdee9a14174" providerId="ADAL" clId="{BF6FAB36-6E1F-4273-ADA4-4900BDE8A884}" dt="2019-08-27T14:29:58.706" v="125" actId="2696"/>
        <pc:sldMkLst>
          <pc:docMk/>
          <pc:sldMk cId="3369307833" sldId="348"/>
        </pc:sldMkLst>
      </pc:sldChg>
      <pc:sldChg chg="del">
        <pc:chgData name="André Baltieri" userId="d56cfdb1-1911-441a-9a39-6bdee9a14174" providerId="ADAL" clId="{BF6FAB36-6E1F-4273-ADA4-4900BDE8A884}" dt="2019-08-27T14:29:58.761" v="132" actId="2696"/>
        <pc:sldMkLst>
          <pc:docMk/>
          <pc:sldMk cId="1932500483" sldId="349"/>
        </pc:sldMkLst>
      </pc:sldChg>
      <pc:sldChg chg="addSp delSp modSp add">
        <pc:chgData name="André Baltieri" userId="d56cfdb1-1911-441a-9a39-6bdee9a14174" providerId="ADAL" clId="{BF6FAB36-6E1F-4273-ADA4-4900BDE8A884}" dt="2019-08-27T20:27:05.277" v="404" actId="1076"/>
        <pc:sldMkLst>
          <pc:docMk/>
          <pc:sldMk cId="4123556816" sldId="349"/>
        </pc:sldMkLst>
        <pc:spChg chg="del">
          <ac:chgData name="André Baltieri" userId="d56cfdb1-1911-441a-9a39-6bdee9a14174" providerId="ADAL" clId="{BF6FAB36-6E1F-4273-ADA4-4900BDE8A884}" dt="2019-08-27T20:26:33.236" v="399" actId="478"/>
          <ac:spMkLst>
            <pc:docMk/>
            <pc:sldMk cId="4123556816" sldId="349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BF6FAB36-6E1F-4273-ADA4-4900BDE8A884}" dt="2019-08-27T20:27:05.277" v="404" actId="1076"/>
          <ac:picMkLst>
            <pc:docMk/>
            <pc:sldMk cId="4123556816" sldId="349"/>
            <ac:picMk id="3074" creationId="{7F59ED84-5F3D-4763-871D-23F3A872E456}"/>
          </ac:picMkLst>
        </pc:picChg>
      </pc:sldChg>
      <pc:sldChg chg="addSp delSp modSp add ord">
        <pc:chgData name="André Baltieri" userId="d56cfdb1-1911-441a-9a39-6bdee9a14174" providerId="ADAL" clId="{BF6FAB36-6E1F-4273-ADA4-4900BDE8A884}" dt="2019-08-27T20:28:01.063" v="448" actId="20577"/>
        <pc:sldMkLst>
          <pc:docMk/>
          <pc:sldMk cId="470115579" sldId="350"/>
        </pc:sldMkLst>
        <pc:spChg chg="mod">
          <ac:chgData name="André Baltieri" userId="d56cfdb1-1911-441a-9a39-6bdee9a14174" providerId="ADAL" clId="{BF6FAB36-6E1F-4273-ADA4-4900BDE8A884}" dt="2019-08-27T20:28:01.063" v="448" actId="20577"/>
          <ac:spMkLst>
            <pc:docMk/>
            <pc:sldMk cId="470115579" sldId="350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7:36.115" v="422" actId="20577"/>
          <ac:spMkLst>
            <pc:docMk/>
            <pc:sldMk cId="470115579" sldId="350"/>
            <ac:spMk id="13" creationId="{94E1A0D2-D048-46FE-90D3-722FBF740CC7}"/>
          </ac:spMkLst>
        </pc:spChg>
        <pc:picChg chg="del">
          <ac:chgData name="André Baltieri" userId="d56cfdb1-1911-441a-9a39-6bdee9a14174" providerId="ADAL" clId="{BF6FAB36-6E1F-4273-ADA4-4900BDE8A884}" dt="2019-08-27T20:27:42.761" v="423" actId="478"/>
          <ac:picMkLst>
            <pc:docMk/>
            <pc:sldMk cId="470115579" sldId="350"/>
            <ac:picMk id="1026" creationId="{666DC2F3-1B0E-4F47-891D-5200BD0656B3}"/>
          </ac:picMkLst>
        </pc:picChg>
        <pc:picChg chg="add mod">
          <ac:chgData name="André Baltieri" userId="d56cfdb1-1911-441a-9a39-6bdee9a14174" providerId="ADAL" clId="{BF6FAB36-6E1F-4273-ADA4-4900BDE8A884}" dt="2019-08-27T20:27:51.774" v="427" actId="14100"/>
          <ac:picMkLst>
            <pc:docMk/>
            <pc:sldMk cId="470115579" sldId="350"/>
            <ac:picMk id="4098" creationId="{823BA897-5FA6-45D3-B8EE-B3BC52D71F55}"/>
          </ac:picMkLst>
        </pc:picChg>
      </pc:sldChg>
      <pc:sldChg chg="del">
        <pc:chgData name="André Baltieri" userId="d56cfdb1-1911-441a-9a39-6bdee9a14174" providerId="ADAL" clId="{BF6FAB36-6E1F-4273-ADA4-4900BDE8A884}" dt="2019-08-27T14:29:58.753" v="131" actId="2696"/>
        <pc:sldMkLst>
          <pc:docMk/>
          <pc:sldMk cId="1671386779" sldId="351"/>
        </pc:sldMkLst>
      </pc:sldChg>
      <pc:sldChg chg="modSp add ord">
        <pc:chgData name="André Baltieri" userId="d56cfdb1-1911-441a-9a39-6bdee9a14174" providerId="ADAL" clId="{BF6FAB36-6E1F-4273-ADA4-4900BDE8A884}" dt="2019-08-27T20:28:21.279" v="458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BF6FAB36-6E1F-4273-ADA4-4900BDE8A884}" dt="2019-08-27T20:28:21.279" v="458" actId="20577"/>
          <ac:spMkLst>
            <pc:docMk/>
            <pc:sldMk cId="3800567432" sldId="3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F6FAB36-6E1F-4273-ADA4-4900BDE8A884}" dt="2019-08-27T20:28:30.615" v="476" actId="20577"/>
        <pc:sldMkLst>
          <pc:docMk/>
          <pc:sldMk cId="1950125982" sldId="352"/>
        </pc:sldMkLst>
        <pc:spChg chg="mod">
          <ac:chgData name="André Baltieri" userId="d56cfdb1-1911-441a-9a39-6bdee9a14174" providerId="ADAL" clId="{BF6FAB36-6E1F-4273-ADA4-4900BDE8A884}" dt="2019-08-27T20:28:30.615" v="476" actId="20577"/>
          <ac:spMkLst>
            <pc:docMk/>
            <pc:sldMk cId="1950125982" sldId="352"/>
            <ac:spMk id="13" creationId="{94E1A0D2-D048-46FE-90D3-722FBF740CC7}"/>
          </ac:spMkLst>
        </pc:spChg>
      </pc:sldChg>
      <pc:sldChg chg="addSp modSp add">
        <pc:chgData name="André Baltieri" userId="d56cfdb1-1911-441a-9a39-6bdee9a14174" providerId="ADAL" clId="{BF6FAB36-6E1F-4273-ADA4-4900BDE8A884}" dt="2019-08-27T20:29:05.175" v="486" actId="14100"/>
        <pc:sldMkLst>
          <pc:docMk/>
          <pc:sldMk cId="1079443053" sldId="353"/>
        </pc:sldMkLst>
        <pc:spChg chg="mod">
          <ac:chgData name="André Baltieri" userId="d56cfdb1-1911-441a-9a39-6bdee9a14174" providerId="ADAL" clId="{BF6FAB36-6E1F-4273-ADA4-4900BDE8A884}" dt="2019-08-27T20:29:05.175" v="486" actId="14100"/>
          <ac:spMkLst>
            <pc:docMk/>
            <pc:sldMk cId="1079443053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8:42.337" v="481" actId="20577"/>
          <ac:spMkLst>
            <pc:docMk/>
            <pc:sldMk cId="1079443053" sldId="353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BF6FAB36-6E1F-4273-ADA4-4900BDE8A884}" dt="2019-08-27T20:29:00.195" v="485" actId="1076"/>
          <ac:picMkLst>
            <pc:docMk/>
            <pc:sldMk cId="1079443053" sldId="353"/>
            <ac:picMk id="5122" creationId="{00392017-2BF6-4EC9-9E86-C845F6856CCE}"/>
          </ac:picMkLst>
        </pc:picChg>
      </pc:sldChg>
      <pc:sldChg chg="modSp add ord">
        <pc:chgData name="André Baltieri" userId="d56cfdb1-1911-441a-9a39-6bdee9a14174" providerId="ADAL" clId="{BF6FAB36-6E1F-4273-ADA4-4900BDE8A884}" dt="2019-08-27T20:30:34.090" v="692" actId="20577"/>
        <pc:sldMkLst>
          <pc:docMk/>
          <pc:sldMk cId="2568943421" sldId="354"/>
        </pc:sldMkLst>
        <pc:spChg chg="mod">
          <ac:chgData name="André Baltieri" userId="d56cfdb1-1911-441a-9a39-6bdee9a14174" providerId="ADAL" clId="{BF6FAB36-6E1F-4273-ADA4-4900BDE8A884}" dt="2019-08-27T20:30:34.090" v="692" actId="20577"/>
          <ac:spMkLst>
            <pc:docMk/>
            <pc:sldMk cId="2568943421" sldId="354"/>
            <ac:spMk id="11" creationId="{9BD1D92D-1C8D-47E8-B365-6D2F5C529555}"/>
          </ac:spMkLst>
        </pc:spChg>
        <pc:spChg chg="mod">
          <ac:chgData name="André Baltieri" userId="d56cfdb1-1911-441a-9a39-6bdee9a14174" providerId="ADAL" clId="{BF6FAB36-6E1F-4273-ADA4-4900BDE8A884}" dt="2019-08-27T20:29:33.888" v="508" actId="313"/>
          <ac:spMkLst>
            <pc:docMk/>
            <pc:sldMk cId="2568943421" sldId="354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F862B1B0-0A5B-4EBB-901B-B42C6F34939F}"/>
    <pc:docChg chg="undo custSel delSld modSld">
      <pc:chgData name="André Baltieri" userId="d56cfdb1-1911-441a-9a39-6bdee9a14174" providerId="ADAL" clId="{F862B1B0-0A5B-4EBB-901B-B42C6F34939F}" dt="2020-04-23T23:11:59.236" v="386" actId="47"/>
      <pc:docMkLst>
        <pc:docMk/>
      </pc:docMkLst>
      <pc:sldChg chg="modSp mod">
        <pc:chgData name="André Baltieri" userId="d56cfdb1-1911-441a-9a39-6bdee9a14174" providerId="ADAL" clId="{F862B1B0-0A5B-4EBB-901B-B42C6F34939F}" dt="2020-04-23T14:55:06.146" v="297" actId="20577"/>
        <pc:sldMkLst>
          <pc:docMk/>
          <pc:sldMk cId="797744895" sldId="265"/>
        </pc:sldMkLst>
        <pc:spChg chg="mod">
          <ac:chgData name="André Baltieri" userId="d56cfdb1-1911-441a-9a39-6bdee9a14174" providerId="ADAL" clId="{F862B1B0-0A5B-4EBB-901B-B42C6F34939F}" dt="2020-04-23T14:55:06.146" v="297" actId="20577"/>
          <ac:spMkLst>
            <pc:docMk/>
            <pc:sldMk cId="797744895" sldId="265"/>
            <ac:spMk id="7" creationId="{F156BB03-8A3B-4693-854F-02F1C8040212}"/>
          </ac:spMkLst>
        </pc:spChg>
      </pc:sldChg>
      <pc:sldChg chg="modSp">
        <pc:chgData name="André Baltieri" userId="d56cfdb1-1911-441a-9a39-6bdee9a14174" providerId="ADAL" clId="{F862B1B0-0A5B-4EBB-901B-B42C6F34939F}" dt="2020-04-23T14:53:33.797" v="272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F862B1B0-0A5B-4EBB-901B-B42C6F34939F}" dt="2020-04-23T14:53:33.797" v="272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F862B1B0-0A5B-4EBB-901B-B42C6F34939F}" dt="2020-04-23T14:53:17.952" v="2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F862B1B0-0A5B-4EBB-901B-B42C6F34939F}" dt="2020-04-23T14:53:17.952" v="2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F862B1B0-0A5B-4EBB-901B-B42C6F34939F}" dt="2020-04-23T23:11:56.977" v="3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862B1B0-0A5B-4EBB-901B-B42C6F34939F}" dt="2020-04-23T14:56:31.220" v="366" actId="6549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862B1B0-0A5B-4EBB-901B-B42C6F34939F}" dt="2020-04-23T23:11:56.977" v="385" actId="20577"/>
          <ac:spMkLst>
            <pc:docMk/>
            <pc:sldMk cId="4194842359" sldId="356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F862B1B0-0A5B-4EBB-901B-B42C6F34939F}" dt="2020-04-23T23:11:59.236" v="386" actId="47"/>
        <pc:sldMkLst>
          <pc:docMk/>
          <pc:sldMk cId="2462136602" sldId="373"/>
        </pc:sldMkLst>
      </pc:sldChg>
      <pc:sldChg chg="del">
        <pc:chgData name="André Baltieri" userId="d56cfdb1-1911-441a-9a39-6bdee9a14174" providerId="ADAL" clId="{F862B1B0-0A5B-4EBB-901B-B42C6F34939F}" dt="2020-04-23T14:54:41.199" v="273" actId="47"/>
        <pc:sldMkLst>
          <pc:docMk/>
          <pc:sldMk cId="2898088412" sldId="374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24062572" sldId="375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16018739" sldId="376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435911299" sldId="377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046722348" sldId="378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1630294748" sldId="379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851583534" sldId="380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574756244" sldId="381"/>
        </pc:sldMkLst>
      </pc:sldChg>
      <pc:sldChg chg="del">
        <pc:chgData name="André Baltieri" userId="d56cfdb1-1911-441a-9a39-6bdee9a14174" providerId="ADAL" clId="{F862B1B0-0A5B-4EBB-901B-B42C6F34939F}" dt="2020-04-23T14:54:51.178" v="274" actId="47"/>
        <pc:sldMkLst>
          <pc:docMk/>
          <pc:sldMk cId="3602528316" sldId="382"/>
        </pc:sldMkLst>
      </pc:sldChg>
    </pc:docChg>
  </pc:docChgLst>
  <pc:docChgLst>
    <pc:chgData name="André Baltieri" userId="d56cfdb1-1911-441a-9a39-6bdee9a14174" providerId="ADAL" clId="{F131DFBA-17FE-4A8E-80D0-7ADB06F9C3E6}"/>
    <pc:docChg chg="undo custSel addSld delSld modSld sldOrd">
      <pc:chgData name="André Baltieri" userId="d56cfdb1-1911-441a-9a39-6bdee9a14174" providerId="ADAL" clId="{F131DFBA-17FE-4A8E-80D0-7ADB06F9C3E6}" dt="2019-08-30T22:21:36.740" v="1483" actId="403"/>
      <pc:docMkLst>
        <pc:docMk/>
      </pc:docMkLst>
      <pc:sldChg chg="modSp">
        <pc:chgData name="André Baltieri" userId="d56cfdb1-1911-441a-9a39-6bdee9a14174" providerId="ADAL" clId="{F131DFBA-17FE-4A8E-80D0-7ADB06F9C3E6}" dt="2019-08-28T14:26:49.510" v="17" actId="20577"/>
        <pc:sldMkLst>
          <pc:docMk/>
          <pc:sldMk cId="979345664" sldId="347"/>
        </pc:sldMkLst>
        <pc:spChg chg="mod">
          <ac:chgData name="André Baltieri" userId="d56cfdb1-1911-441a-9a39-6bdee9a14174" providerId="ADAL" clId="{F131DFBA-17FE-4A8E-80D0-7ADB06F9C3E6}" dt="2019-08-28T14:26:49.510" v="17" actId="20577"/>
          <ac:spMkLst>
            <pc:docMk/>
            <pc:sldMk cId="979345664" sldId="347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5:52.867" v="98" actId="20577"/>
        <pc:sldMkLst>
          <pc:docMk/>
          <pc:sldMk cId="2316798639" sldId="348"/>
        </pc:sldMkLst>
        <pc:spChg chg="mod">
          <ac:chgData name="André Baltieri" userId="d56cfdb1-1911-441a-9a39-6bdee9a14174" providerId="ADAL" clId="{F131DFBA-17FE-4A8E-80D0-7ADB06F9C3E6}" dt="2019-08-28T19:25:52.867" v="98" actId="20577"/>
          <ac:spMkLst>
            <pc:docMk/>
            <pc:sldMk cId="2316798639" sldId="348"/>
            <ac:spMk id="11" creationId="{9BD1D92D-1C8D-47E8-B365-6D2F5C529555}"/>
          </ac:spMkLst>
        </pc:spChg>
      </pc:sldChg>
      <pc:sldChg chg="del">
        <pc:chgData name="André Baltieri" userId="d56cfdb1-1911-441a-9a39-6bdee9a14174" providerId="ADAL" clId="{F131DFBA-17FE-4A8E-80D0-7ADB06F9C3E6}" dt="2019-08-30T01:09:26.250" v="830" actId="2696"/>
        <pc:sldMkLst>
          <pc:docMk/>
          <pc:sldMk cId="4123556816" sldId="349"/>
        </pc:sldMkLst>
      </pc:sldChg>
      <pc:sldChg chg="modSp ord">
        <pc:chgData name="André Baltieri" userId="d56cfdb1-1911-441a-9a39-6bdee9a14174" providerId="ADAL" clId="{F131DFBA-17FE-4A8E-80D0-7ADB06F9C3E6}" dt="2019-08-30T01:09:06.010" v="829"/>
        <pc:sldMkLst>
          <pc:docMk/>
          <pc:sldMk cId="470115579" sldId="350"/>
        </pc:sldMkLst>
        <pc:spChg chg="mod">
          <ac:chgData name="André Baltieri" userId="d56cfdb1-1911-441a-9a39-6bdee9a14174" providerId="ADAL" clId="{F131DFBA-17FE-4A8E-80D0-7ADB06F9C3E6}" dt="2019-08-28T19:26:42.776" v="210" actId="20577"/>
          <ac:spMkLst>
            <pc:docMk/>
            <pc:sldMk cId="470115579" sldId="350"/>
            <ac:spMk id="11" creationId="{9BD1D92D-1C8D-47E8-B365-6D2F5C529555}"/>
          </ac:spMkLst>
        </pc:spChg>
      </pc:sldChg>
      <pc:sldChg chg="modSp">
        <pc:chgData name="André Baltieri" userId="d56cfdb1-1911-441a-9a39-6bdee9a14174" providerId="ADAL" clId="{F131DFBA-17FE-4A8E-80D0-7ADB06F9C3E6}" dt="2019-08-28T19:27:40.411" v="363" actId="20577"/>
        <pc:sldMkLst>
          <pc:docMk/>
          <pc:sldMk cId="3800567432" sldId="351"/>
        </pc:sldMkLst>
        <pc:spChg chg="mod">
          <ac:chgData name="André Baltieri" userId="d56cfdb1-1911-441a-9a39-6bdee9a14174" providerId="ADAL" clId="{F131DFBA-17FE-4A8E-80D0-7ADB06F9C3E6}" dt="2019-08-28T19:27:40.411" v="363" actId="20577"/>
          <ac:spMkLst>
            <pc:docMk/>
            <pc:sldMk cId="3800567432" sldId="351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5:04.904" v="1268"/>
        <pc:sldMkLst>
          <pc:docMk/>
          <pc:sldMk cId="1950125982" sldId="352"/>
        </pc:sldMkLst>
        <pc:spChg chg="mod">
          <ac:chgData name="André Baltieri" userId="d56cfdb1-1911-441a-9a39-6bdee9a14174" providerId="ADAL" clId="{F131DFBA-17FE-4A8E-80D0-7ADB06F9C3E6}" dt="2019-08-28T19:28:08.838" v="440" actId="20577"/>
          <ac:spMkLst>
            <pc:docMk/>
            <pc:sldMk cId="1950125982" sldId="352"/>
            <ac:spMk id="11" creationId="{9BD1D92D-1C8D-47E8-B365-6D2F5C529555}"/>
          </ac:spMkLst>
        </pc:spChg>
      </pc:sldChg>
      <pc:sldChg chg="modSp ord">
        <pc:chgData name="André Baltieri" userId="d56cfdb1-1911-441a-9a39-6bdee9a14174" providerId="ADAL" clId="{F131DFBA-17FE-4A8E-80D0-7ADB06F9C3E6}" dt="2019-08-30T01:12:48.439" v="1117"/>
        <pc:sldMkLst>
          <pc:docMk/>
          <pc:sldMk cId="1079443053" sldId="353"/>
        </pc:sldMkLst>
        <pc:spChg chg="mod">
          <ac:chgData name="André Baltieri" userId="d56cfdb1-1911-441a-9a39-6bdee9a14174" providerId="ADAL" clId="{F131DFBA-17FE-4A8E-80D0-7ADB06F9C3E6}" dt="2019-08-28T19:28:32.348" v="506" actId="20577"/>
          <ac:spMkLst>
            <pc:docMk/>
            <pc:sldMk cId="1079443053" sldId="353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29T22:35:59.720" v="633" actId="20577"/>
        <pc:sldMkLst>
          <pc:docMk/>
          <pc:sldMk cId="964041578" sldId="355"/>
        </pc:sldMkLst>
        <pc:spChg chg="mod">
          <ac:chgData name="André Baltieri" userId="d56cfdb1-1911-441a-9a39-6bdee9a14174" providerId="ADAL" clId="{F131DFBA-17FE-4A8E-80D0-7ADB06F9C3E6}" dt="2019-08-29T22:35:59.720" v="633" actId="20577"/>
          <ac:spMkLst>
            <pc:docMk/>
            <pc:sldMk cId="964041578" sldId="355"/>
            <ac:spMk id="11" creationId="{9BD1D92D-1C8D-47E8-B365-6D2F5C529555}"/>
          </ac:spMkLst>
        </pc:spChg>
        <pc:picChg chg="add mod">
          <ac:chgData name="André Baltieri" userId="d56cfdb1-1911-441a-9a39-6bdee9a14174" providerId="ADAL" clId="{F131DFBA-17FE-4A8E-80D0-7ADB06F9C3E6}" dt="2019-08-29T22:35:27.799" v="526" actId="14100"/>
          <ac:picMkLst>
            <pc:docMk/>
            <pc:sldMk cId="964041578" sldId="355"/>
            <ac:picMk id="8" creationId="{F72B2937-890F-4E92-A4F7-7433B2AE9070}"/>
          </ac:picMkLst>
        </pc:picChg>
        <pc:picChg chg="del">
          <ac:chgData name="André Baltieri" userId="d56cfdb1-1911-441a-9a39-6bdee9a14174" providerId="ADAL" clId="{F131DFBA-17FE-4A8E-80D0-7ADB06F9C3E6}" dt="2019-08-29T22:35:22.426" v="524" actId="478"/>
          <ac:picMkLst>
            <pc:docMk/>
            <pc:sldMk cId="964041578" sldId="355"/>
            <ac:picMk id="1026" creationId="{666DC2F3-1B0E-4F47-891D-5200BD0656B3}"/>
          </ac:picMkLst>
        </pc:picChg>
      </pc:sldChg>
      <pc:sldChg chg="addSp modSp add ord">
        <pc:chgData name="André Baltieri" userId="d56cfdb1-1911-441a-9a39-6bdee9a14174" providerId="ADAL" clId="{F131DFBA-17FE-4A8E-80D0-7ADB06F9C3E6}" dt="2019-08-30T01:07:09.128" v="718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F131DFBA-17FE-4A8E-80D0-7ADB06F9C3E6}" dt="2019-08-30T01:07:09.128" v="718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6:28.163" v="644" actId="20577"/>
          <ac:spMkLst>
            <pc:docMk/>
            <pc:sldMk cId="4194842359" sldId="356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01:06:35.907" v="645"/>
          <ac:picMkLst>
            <pc:docMk/>
            <pc:sldMk cId="4194842359" sldId="356"/>
            <ac:picMk id="8" creationId="{CF34B33D-0749-406F-A966-2916C07805F1}"/>
          </ac:picMkLst>
        </pc:picChg>
      </pc:sldChg>
      <pc:sldChg chg="modSp add ord">
        <pc:chgData name="André Baltieri" userId="d56cfdb1-1911-441a-9a39-6bdee9a14174" providerId="ADAL" clId="{F131DFBA-17FE-4A8E-80D0-7ADB06F9C3E6}" dt="2019-08-30T01:08:34.246" v="828" actId="20577"/>
        <pc:sldMkLst>
          <pc:docMk/>
          <pc:sldMk cId="2543662085" sldId="357"/>
        </pc:sldMkLst>
        <pc:spChg chg="mod">
          <ac:chgData name="André Baltieri" userId="d56cfdb1-1911-441a-9a39-6bdee9a14174" providerId="ADAL" clId="{F131DFBA-17FE-4A8E-80D0-7ADB06F9C3E6}" dt="2019-08-30T01:08:34.246" v="828" actId="20577"/>
          <ac:spMkLst>
            <pc:docMk/>
            <pc:sldMk cId="2543662085" sldId="357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08:00.088" v="721" actId="20577"/>
          <ac:spMkLst>
            <pc:docMk/>
            <pc:sldMk cId="2543662085" sldId="357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0:46.538" v="935" actId="20577"/>
        <pc:sldMkLst>
          <pc:docMk/>
          <pc:sldMk cId="2876187457" sldId="358"/>
        </pc:sldMkLst>
        <pc:spChg chg="mod">
          <ac:chgData name="André Baltieri" userId="d56cfdb1-1911-441a-9a39-6bdee9a14174" providerId="ADAL" clId="{F131DFBA-17FE-4A8E-80D0-7ADB06F9C3E6}" dt="2019-08-30T01:10:46.538" v="935" actId="20577"/>
          <ac:spMkLst>
            <pc:docMk/>
            <pc:sldMk cId="2876187457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0:09.517" v="833" actId="20577"/>
          <ac:spMkLst>
            <pc:docMk/>
            <pc:sldMk cId="2876187457" sldId="358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1:51.416" v="1116" actId="20577"/>
        <pc:sldMkLst>
          <pc:docMk/>
          <pc:sldMk cId="2257802352" sldId="359"/>
        </pc:sldMkLst>
        <pc:spChg chg="mod">
          <ac:chgData name="André Baltieri" userId="d56cfdb1-1911-441a-9a39-6bdee9a14174" providerId="ADAL" clId="{F131DFBA-17FE-4A8E-80D0-7ADB06F9C3E6}" dt="2019-08-30T01:11:51.416" v="1116" actId="20577"/>
          <ac:spMkLst>
            <pc:docMk/>
            <pc:sldMk cId="2257802352" sldId="35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1:03.021" v="955" actId="20577"/>
          <ac:spMkLst>
            <pc:docMk/>
            <pc:sldMk cId="2257802352" sldId="359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4:19.672" v="1203" actId="20577"/>
        <pc:sldMkLst>
          <pc:docMk/>
          <pc:sldMk cId="1366568" sldId="360"/>
        </pc:sldMkLst>
        <pc:spChg chg="mod">
          <ac:chgData name="André Baltieri" userId="d56cfdb1-1911-441a-9a39-6bdee9a14174" providerId="ADAL" clId="{F131DFBA-17FE-4A8E-80D0-7ADB06F9C3E6}" dt="2019-08-30T01:14:19.672" v="1203" actId="20577"/>
          <ac:spMkLst>
            <pc:docMk/>
            <pc:sldMk cId="1366568" sldId="360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01:13:38.678" v="1120" actId="20577"/>
          <ac:spMkLst>
            <pc:docMk/>
            <pc:sldMk cId="1366568" sldId="360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F131DFBA-17FE-4A8E-80D0-7ADB06F9C3E6}" dt="2019-08-30T01:15:01.897" v="1267" actId="20577"/>
        <pc:sldMkLst>
          <pc:docMk/>
          <pc:sldMk cId="41852096" sldId="361"/>
        </pc:sldMkLst>
        <pc:spChg chg="mod">
          <ac:chgData name="André Baltieri" userId="d56cfdb1-1911-441a-9a39-6bdee9a14174" providerId="ADAL" clId="{F131DFBA-17FE-4A8E-80D0-7ADB06F9C3E6}" dt="2019-08-30T01:15:01.897" v="1267" actId="20577"/>
          <ac:spMkLst>
            <pc:docMk/>
            <pc:sldMk cId="41852096" sldId="361"/>
            <ac:spMk id="11" creationId="{9BD1D92D-1C8D-47E8-B365-6D2F5C529555}"/>
          </ac:spMkLst>
        </pc:spChg>
      </pc:sldChg>
      <pc:sldChg chg="addSp delSp modSp add">
        <pc:chgData name="André Baltieri" userId="d56cfdb1-1911-441a-9a39-6bdee9a14174" providerId="ADAL" clId="{F131DFBA-17FE-4A8E-80D0-7ADB06F9C3E6}" dt="2019-08-30T15:09:27.907" v="1309"/>
        <pc:sldMkLst>
          <pc:docMk/>
          <pc:sldMk cId="3579098361" sldId="362"/>
        </pc:sldMkLst>
        <pc:spChg chg="add del">
          <ac:chgData name="André Baltieri" userId="d56cfdb1-1911-441a-9a39-6bdee9a14174" providerId="ADAL" clId="{F131DFBA-17FE-4A8E-80D0-7ADB06F9C3E6}" dt="2019-08-30T15:03:33.916" v="1271"/>
          <ac:spMkLst>
            <pc:docMk/>
            <pc:sldMk cId="3579098361" sldId="362"/>
            <ac:spMk id="3" creationId="{312A380B-5FB7-4A70-818D-FB6BA1C9144C}"/>
          </ac:spMkLst>
        </pc:spChg>
        <pc:spChg chg="add mod or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4" creationId="{066B9160-2D52-45E7-8762-1038126660BB}"/>
          </ac:spMkLst>
        </pc:spChg>
        <pc:spChg chg="add mod">
          <ac:chgData name="André Baltieri" userId="d56cfdb1-1911-441a-9a39-6bdee9a14174" providerId="ADAL" clId="{F131DFBA-17FE-4A8E-80D0-7ADB06F9C3E6}" dt="2019-08-30T15:07:36.463" v="1302" actId="164"/>
          <ac:spMkLst>
            <pc:docMk/>
            <pc:sldMk cId="3579098361" sldId="362"/>
            <ac:spMk id="10" creationId="{AFBFB5FE-3EFE-4A0C-923F-8235B12D3C49}"/>
          </ac:spMkLst>
        </pc:spChg>
        <pc:spChg chg="mod ord">
          <ac:chgData name="André Baltieri" userId="d56cfdb1-1911-441a-9a39-6bdee9a14174" providerId="ADAL" clId="{F131DFBA-17FE-4A8E-80D0-7ADB06F9C3E6}" dt="2019-08-30T15:09:27.907" v="1309"/>
          <ac:spMkLst>
            <pc:docMk/>
            <pc:sldMk cId="3579098361" sldId="362"/>
            <ac:spMk id="11" creationId="{9BD1D92D-1C8D-47E8-B365-6D2F5C529555}"/>
          </ac:spMkLst>
        </pc:spChg>
        <pc:grpChg chg="add mod">
          <ac:chgData name="André Baltieri" userId="d56cfdb1-1911-441a-9a39-6bdee9a14174" providerId="ADAL" clId="{F131DFBA-17FE-4A8E-80D0-7ADB06F9C3E6}" dt="2019-08-30T15:07:49.336" v="1305" actId="1076"/>
          <ac:grpSpMkLst>
            <pc:docMk/>
            <pc:sldMk cId="3579098361" sldId="362"/>
            <ac:grpSpMk id="6" creationId="{4C228CE9-70DC-481B-80FD-C8D1FD5DA715}"/>
          </ac:grpSpMkLst>
        </pc:grpChg>
        <pc:graphicFrameChg chg="add del">
          <ac:chgData name="André Baltieri" userId="d56cfdb1-1911-441a-9a39-6bdee9a14174" providerId="ADAL" clId="{F131DFBA-17FE-4A8E-80D0-7ADB06F9C3E6}" dt="2019-08-30T15:03:33.916" v="1271"/>
          <ac:graphicFrameMkLst>
            <pc:docMk/>
            <pc:sldMk cId="3579098361" sldId="362"/>
            <ac:graphicFrameMk id="2" creationId="{B9B528F2-836D-47D0-A3FD-000CC100A267}"/>
          </ac:graphicFrameMkLst>
        </pc:graphicFrameChg>
      </pc:sldChg>
      <pc:sldChg chg="add">
        <pc:chgData name="André Baltieri" userId="d56cfdb1-1911-441a-9a39-6bdee9a14174" providerId="ADAL" clId="{F131DFBA-17FE-4A8E-80D0-7ADB06F9C3E6}" dt="2019-08-30T15:08:29.441" v="1308"/>
        <pc:sldMkLst>
          <pc:docMk/>
          <pc:sldMk cId="3006853933" sldId="363"/>
        </pc:sldMkLst>
      </pc:sldChg>
      <pc:sldChg chg="modSp add">
        <pc:chgData name="André Baltieri" userId="d56cfdb1-1911-441a-9a39-6bdee9a14174" providerId="ADAL" clId="{F131DFBA-17FE-4A8E-80D0-7ADB06F9C3E6}" dt="2019-08-30T15:12:13.690" v="1316" actId="20577"/>
        <pc:sldMkLst>
          <pc:docMk/>
          <pc:sldMk cId="518549692" sldId="364"/>
        </pc:sldMkLst>
        <pc:spChg chg="mod">
          <ac:chgData name="André Baltieri" userId="d56cfdb1-1911-441a-9a39-6bdee9a14174" providerId="ADAL" clId="{F131DFBA-17FE-4A8E-80D0-7ADB06F9C3E6}" dt="2019-08-30T15:12:13.690" v="1316" actId="20577"/>
          <ac:spMkLst>
            <pc:docMk/>
            <pc:sldMk cId="518549692" sldId="364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6:21.997" v="1346" actId="207"/>
        <pc:sldMkLst>
          <pc:docMk/>
          <pc:sldMk cId="2021581066" sldId="365"/>
        </pc:sldMkLst>
        <pc:spChg chg="mod">
          <ac:chgData name="André Baltieri" userId="d56cfdb1-1911-441a-9a39-6bdee9a14174" providerId="ADAL" clId="{F131DFBA-17FE-4A8E-80D0-7ADB06F9C3E6}" dt="2019-08-30T15:16:21.997" v="1346" actId="207"/>
          <ac:spMkLst>
            <pc:docMk/>
            <pc:sldMk cId="2021581066" sldId="365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3:58.006" v="1323" actId="20577"/>
          <ac:spMkLst>
            <pc:docMk/>
            <pc:sldMk cId="2021581066" sldId="36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5:35.817" v="1340" actId="20577"/>
        <pc:sldMkLst>
          <pc:docMk/>
          <pc:sldMk cId="3747861294" sldId="366"/>
        </pc:sldMkLst>
        <pc:spChg chg="mod">
          <ac:chgData name="André Baltieri" userId="d56cfdb1-1911-441a-9a39-6bdee9a14174" providerId="ADAL" clId="{F131DFBA-17FE-4A8E-80D0-7ADB06F9C3E6}" dt="2019-08-30T15:15:35.817" v="1340" actId="20577"/>
          <ac:spMkLst>
            <pc:docMk/>
            <pc:sldMk cId="3747861294" sldId="366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5:55.869" v="1342"/>
        <pc:sldMkLst>
          <pc:docMk/>
          <pc:sldMk cId="3772349564" sldId="367"/>
        </pc:sldMkLst>
        <pc:spChg chg="mod">
          <ac:chgData name="André Baltieri" userId="d56cfdb1-1911-441a-9a39-6bdee9a14174" providerId="ADAL" clId="{F131DFBA-17FE-4A8E-80D0-7ADB06F9C3E6}" dt="2019-08-30T15:15:55.869" v="1342"/>
          <ac:spMkLst>
            <pc:docMk/>
            <pc:sldMk cId="3772349564" sldId="367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F131DFBA-17FE-4A8E-80D0-7ADB06F9C3E6}" dt="2019-08-30T15:16:11.448" v="1344"/>
        <pc:sldMkLst>
          <pc:docMk/>
          <pc:sldMk cId="3470993798" sldId="368"/>
        </pc:sldMkLst>
        <pc:spChg chg="mod">
          <ac:chgData name="André Baltieri" userId="d56cfdb1-1911-441a-9a39-6bdee9a14174" providerId="ADAL" clId="{F131DFBA-17FE-4A8E-80D0-7ADB06F9C3E6}" dt="2019-08-30T15:16:11.448" v="1344"/>
          <ac:spMkLst>
            <pc:docMk/>
            <pc:sldMk cId="3470993798" sldId="368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F131DFBA-17FE-4A8E-80D0-7ADB06F9C3E6}" dt="2019-08-30T15:17:39.443" v="1370" actId="20577"/>
        <pc:sldMkLst>
          <pc:docMk/>
          <pc:sldMk cId="2186161444" sldId="369"/>
        </pc:sldMkLst>
        <pc:spChg chg="mod">
          <ac:chgData name="André Baltieri" userId="d56cfdb1-1911-441a-9a39-6bdee9a14174" providerId="ADAL" clId="{F131DFBA-17FE-4A8E-80D0-7ADB06F9C3E6}" dt="2019-08-30T15:17:39.443" v="1370" actId="20577"/>
          <ac:spMkLst>
            <pc:docMk/>
            <pc:sldMk cId="2186161444" sldId="369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6:48.800" v="1356" actId="20577"/>
          <ac:spMkLst>
            <pc:docMk/>
            <pc:sldMk cId="2186161444" sldId="36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F131DFBA-17FE-4A8E-80D0-7ADB06F9C3E6}" dt="2019-08-30T15:18:38.404" v="1378" actId="207"/>
        <pc:sldMkLst>
          <pc:docMk/>
          <pc:sldMk cId="3531153082" sldId="370"/>
        </pc:sldMkLst>
        <pc:spChg chg="mod">
          <ac:chgData name="André Baltieri" userId="d56cfdb1-1911-441a-9a39-6bdee9a14174" providerId="ADAL" clId="{F131DFBA-17FE-4A8E-80D0-7ADB06F9C3E6}" dt="2019-08-30T15:18:38.404" v="1378" actId="207"/>
          <ac:spMkLst>
            <pc:docMk/>
            <pc:sldMk cId="3531153082" sldId="370"/>
            <ac:spMk id="11" creationId="{9BD1D92D-1C8D-47E8-B365-6D2F5C529555}"/>
          </ac:spMkLst>
        </pc:spChg>
      </pc:sldChg>
      <pc:sldChg chg="addSp modSp add ord">
        <pc:chgData name="André Baltieri" userId="d56cfdb1-1911-441a-9a39-6bdee9a14174" providerId="ADAL" clId="{F131DFBA-17FE-4A8E-80D0-7ADB06F9C3E6}" dt="2019-08-30T18:33:45.397" v="1411"/>
        <pc:sldMkLst>
          <pc:docMk/>
          <pc:sldMk cId="1340077718" sldId="371"/>
        </pc:sldMkLst>
        <pc:spChg chg="mod">
          <ac:chgData name="André Baltieri" userId="d56cfdb1-1911-441a-9a39-6bdee9a14174" providerId="ADAL" clId="{F131DFBA-17FE-4A8E-80D0-7ADB06F9C3E6}" dt="2019-08-30T15:20:05.641" v="1410" actId="207"/>
          <ac:spMkLst>
            <pc:docMk/>
            <pc:sldMk cId="1340077718" sldId="371"/>
            <ac:spMk id="11" creationId="{9BD1D92D-1C8D-47E8-B365-6D2F5C529555}"/>
          </ac:spMkLst>
        </pc:spChg>
        <pc:spChg chg="mod">
          <ac:chgData name="André Baltieri" userId="d56cfdb1-1911-441a-9a39-6bdee9a14174" providerId="ADAL" clId="{F131DFBA-17FE-4A8E-80D0-7ADB06F9C3E6}" dt="2019-08-30T15:19:54.408" v="1407" actId="20577"/>
          <ac:spMkLst>
            <pc:docMk/>
            <pc:sldMk cId="1340077718" sldId="371"/>
            <ac:spMk id="13" creationId="{94E1A0D2-D048-46FE-90D3-722FBF740CC7}"/>
          </ac:spMkLst>
        </pc:spChg>
        <pc:picChg chg="add">
          <ac:chgData name="André Baltieri" userId="d56cfdb1-1911-441a-9a39-6bdee9a14174" providerId="ADAL" clId="{F131DFBA-17FE-4A8E-80D0-7ADB06F9C3E6}" dt="2019-08-30T18:33:45.397" v="1411"/>
          <ac:picMkLst>
            <pc:docMk/>
            <pc:sldMk cId="1340077718" sldId="371"/>
            <ac:picMk id="12" creationId="{213E6879-3A10-41C0-8D05-6A8D0A008ABE}"/>
          </ac:picMkLst>
        </pc:picChg>
      </pc:sldChg>
      <pc:sldChg chg="modSp add ord">
        <pc:chgData name="André Baltieri" userId="d56cfdb1-1911-441a-9a39-6bdee9a14174" providerId="ADAL" clId="{F131DFBA-17FE-4A8E-80D0-7ADB06F9C3E6}" dt="2019-08-30T22:21:36.740" v="1483" actId="403"/>
        <pc:sldMkLst>
          <pc:docMk/>
          <pc:sldMk cId="2872288588" sldId="372"/>
        </pc:sldMkLst>
        <pc:spChg chg="mod">
          <ac:chgData name="André Baltieri" userId="d56cfdb1-1911-441a-9a39-6bdee9a14174" providerId="ADAL" clId="{F131DFBA-17FE-4A8E-80D0-7ADB06F9C3E6}" dt="2019-08-30T22:21:36.740" v="1483" actId="403"/>
          <ac:spMkLst>
            <pc:docMk/>
            <pc:sldMk cId="2872288588" sldId="372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36265C9B-06D5-4E9D-B503-5E2C2941F3B8}"/>
  </pc:docChgLst>
  <pc:docChgLst>
    <pc:chgData name="André Baltieri" userId="d56cfdb1-1911-441a-9a39-6bdee9a14174" providerId="ADAL" clId="{65250967-3F3B-4DA6-8939-2514B28CB238}"/>
    <pc:docChg chg="undo custSel addSld delSld modSld">
      <pc:chgData name="André Baltieri" userId="d56cfdb1-1911-441a-9a39-6bdee9a14174" providerId="ADAL" clId="{65250967-3F3B-4DA6-8939-2514B28CB238}" dt="2020-01-22T18:17:46.818" v="1666" actId="20577"/>
      <pc:docMkLst>
        <pc:docMk/>
      </pc:docMkLst>
      <pc:sldChg chg="modSp">
        <pc:chgData name="André Baltieri" userId="d56cfdb1-1911-441a-9a39-6bdee9a14174" providerId="ADAL" clId="{65250967-3F3B-4DA6-8939-2514B28CB238}" dt="2020-01-21T19:52:32.686" v="56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65250967-3F3B-4DA6-8939-2514B28CB238}" dt="2020-01-21T19:52:32.686" v="56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79345664" sldId="34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316798639" sldId="34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70115579" sldId="35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800567432" sldId="35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950125982" sldId="35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079443053" sldId="35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68943421" sldId="35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964041578" sldId="355"/>
        </pc:sldMkLst>
      </pc:sldChg>
      <pc:sldChg chg="delSp modSp">
        <pc:chgData name="André Baltieri" userId="d56cfdb1-1911-441a-9a39-6bdee9a14174" providerId="ADAL" clId="{65250967-3F3B-4DA6-8939-2514B28CB238}" dt="2020-01-21T20:41:41.075" v="585" actId="20577"/>
        <pc:sldMkLst>
          <pc:docMk/>
          <pc:sldMk cId="4194842359" sldId="356"/>
        </pc:sldMkLst>
        <pc:spChg chg="mod">
          <ac:chgData name="André Baltieri" userId="d56cfdb1-1911-441a-9a39-6bdee9a14174" providerId="ADAL" clId="{65250967-3F3B-4DA6-8939-2514B28CB238}" dt="2020-01-21T20:41:41.075" v="585" actId="20577"/>
          <ac:spMkLst>
            <pc:docMk/>
            <pc:sldMk cId="4194842359" sldId="356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4:50.688" v="62" actId="20577"/>
          <ac:spMkLst>
            <pc:docMk/>
            <pc:sldMk cId="4194842359" sldId="356"/>
            <ac:spMk id="13" creationId="{94E1A0D2-D048-46FE-90D3-722FBF740CC7}"/>
          </ac:spMkLst>
        </pc:spChg>
        <pc:picChg chg="del">
          <ac:chgData name="André Baltieri" userId="d56cfdb1-1911-441a-9a39-6bdee9a14174" providerId="ADAL" clId="{65250967-3F3B-4DA6-8939-2514B28CB238}" dt="2020-01-21T20:14:52.576" v="63" actId="478"/>
          <ac:picMkLst>
            <pc:docMk/>
            <pc:sldMk cId="4194842359" sldId="356"/>
            <ac:picMk id="8" creationId="{CF34B33D-0749-406F-A966-2916C07805F1}"/>
          </ac:picMkLst>
        </pc:picChg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543662085" sldId="35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876187457" sldId="35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257802352" sldId="35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66568" sldId="36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41852096" sldId="361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79098361" sldId="362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006853933" sldId="363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518549692" sldId="364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021581066" sldId="365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47861294" sldId="366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772349564" sldId="367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470993798" sldId="368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2186161444" sldId="369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3531153082" sldId="370"/>
        </pc:sldMkLst>
      </pc:sldChg>
      <pc:sldChg chg="add del">
        <pc:chgData name="André Baltieri" userId="d56cfdb1-1911-441a-9a39-6bdee9a14174" providerId="ADAL" clId="{65250967-3F3B-4DA6-8939-2514B28CB238}" dt="2020-01-21T20:21:36.487" v="268" actId="47"/>
        <pc:sldMkLst>
          <pc:docMk/>
          <pc:sldMk cId="1340077718" sldId="371"/>
        </pc:sldMkLst>
      </pc:sldChg>
      <pc:sldChg chg="modSp">
        <pc:chgData name="André Baltieri" userId="d56cfdb1-1911-441a-9a39-6bdee9a14174" providerId="ADAL" clId="{65250967-3F3B-4DA6-8939-2514B28CB238}" dt="2020-01-21T20:27:39.932" v="536" actId="27636"/>
        <pc:sldMkLst>
          <pc:docMk/>
          <pc:sldMk cId="2872288588" sldId="372"/>
        </pc:sldMkLst>
        <pc:spChg chg="mod">
          <ac:chgData name="André Baltieri" userId="d56cfdb1-1911-441a-9a39-6bdee9a14174" providerId="ADAL" clId="{65250967-3F3B-4DA6-8939-2514B28CB238}" dt="2020-01-21T20:27:39.932" v="536" actId="27636"/>
          <ac:spMkLst>
            <pc:docMk/>
            <pc:sldMk cId="2872288588" sldId="372"/>
            <ac:spMk id="6" creationId="{EC993F68-2ABC-472C-9DAA-F49885B6553A}"/>
          </ac:spMkLst>
        </pc:spChg>
      </pc:sldChg>
      <pc:sldChg chg="modSp add del">
        <pc:chgData name="André Baltieri" userId="d56cfdb1-1911-441a-9a39-6bdee9a14174" providerId="ADAL" clId="{65250967-3F3B-4DA6-8939-2514B28CB238}" dt="2020-01-21T20:21:25.431" v="267" actId="47"/>
        <pc:sldMkLst>
          <pc:docMk/>
          <pc:sldMk cId="2462136602" sldId="373"/>
        </pc:sldMkLst>
        <pc:spChg chg="mod">
          <ac:chgData name="André Baltieri" userId="d56cfdb1-1911-441a-9a39-6bdee9a14174" providerId="ADAL" clId="{65250967-3F3B-4DA6-8939-2514B28CB238}" dt="2020-01-21T20:15:29.631" v="206" actId="20577"/>
          <ac:spMkLst>
            <pc:docMk/>
            <pc:sldMk cId="2462136602" sldId="373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15:11.096" v="122" actId="20577"/>
          <ac:spMkLst>
            <pc:docMk/>
            <pc:sldMk cId="2462136602" sldId="37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1T20:26:39.008" v="527" actId="20577"/>
        <pc:sldMkLst>
          <pc:docMk/>
          <pc:sldMk cId="2898088412" sldId="374"/>
        </pc:sldMkLst>
        <pc:spChg chg="mod">
          <ac:chgData name="André Baltieri" userId="d56cfdb1-1911-441a-9a39-6bdee9a14174" providerId="ADAL" clId="{65250967-3F3B-4DA6-8939-2514B28CB238}" dt="2020-01-21T20:26:39.008" v="527" actId="20577"/>
          <ac:spMkLst>
            <pc:docMk/>
            <pc:sldMk cId="2898088412" sldId="374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1T20:25:25.141" v="308" actId="20577"/>
          <ac:spMkLst>
            <pc:docMk/>
            <pc:sldMk cId="2898088412" sldId="374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3:53.508" v="834" actId="20577"/>
        <pc:sldMkLst>
          <pc:docMk/>
          <pc:sldMk cId="24062572" sldId="375"/>
        </pc:sldMkLst>
        <pc:spChg chg="mod">
          <ac:chgData name="André Baltieri" userId="d56cfdb1-1911-441a-9a39-6bdee9a14174" providerId="ADAL" clId="{65250967-3F3B-4DA6-8939-2514B28CB238}" dt="2020-01-22T18:03:53.508" v="834" actId="20577"/>
          <ac:spMkLst>
            <pc:docMk/>
            <pc:sldMk cId="24062572" sldId="375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2:39.468" v="606" actId="20577"/>
          <ac:spMkLst>
            <pc:docMk/>
            <pc:sldMk cId="24062572" sldId="375"/>
            <ac:spMk id="13" creationId="{94E1A0D2-D048-46FE-90D3-722FBF740CC7}"/>
          </ac:spMkLst>
        </pc:spChg>
      </pc:sldChg>
      <pc:sldChg chg="add del">
        <pc:chgData name="André Baltieri" userId="d56cfdb1-1911-441a-9a39-6bdee9a14174" providerId="ADAL" clId="{65250967-3F3B-4DA6-8939-2514B28CB238}" dt="2020-01-22T18:00:25.535" v="586" actId="47"/>
        <pc:sldMkLst>
          <pc:docMk/>
          <pc:sldMk cId="1326895686" sldId="375"/>
        </pc:sldMkLst>
      </pc:sldChg>
      <pc:sldChg chg="add">
        <pc:chgData name="André Baltieri" userId="d56cfdb1-1911-441a-9a39-6bdee9a14174" providerId="ADAL" clId="{65250967-3F3B-4DA6-8939-2514B28CB238}" dt="2020-01-22T18:03:57.990" v="835"/>
        <pc:sldMkLst>
          <pc:docMk/>
          <pc:sldMk cId="516018739" sldId="376"/>
        </pc:sldMkLst>
      </pc:sldChg>
      <pc:sldChg chg="modSp add">
        <pc:chgData name="André Baltieri" userId="d56cfdb1-1911-441a-9a39-6bdee9a14174" providerId="ADAL" clId="{65250967-3F3B-4DA6-8939-2514B28CB238}" dt="2020-01-22T18:05:02.639" v="977" actId="20577"/>
        <pc:sldMkLst>
          <pc:docMk/>
          <pc:sldMk cId="3435911299" sldId="377"/>
        </pc:sldMkLst>
        <pc:spChg chg="mod">
          <ac:chgData name="André Baltieri" userId="d56cfdb1-1911-441a-9a39-6bdee9a14174" providerId="ADAL" clId="{65250967-3F3B-4DA6-8939-2514B28CB238}" dt="2020-01-22T18:05:02.639" v="977" actId="20577"/>
          <ac:spMkLst>
            <pc:docMk/>
            <pc:sldMk cId="3435911299" sldId="377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4:15.238" v="847" actId="20577"/>
          <ac:spMkLst>
            <pc:docMk/>
            <pc:sldMk cId="3435911299" sldId="37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8:25.646" v="1092" actId="20577"/>
        <pc:sldMkLst>
          <pc:docMk/>
          <pc:sldMk cId="1046722348" sldId="378"/>
        </pc:sldMkLst>
        <pc:spChg chg="mod">
          <ac:chgData name="André Baltieri" userId="d56cfdb1-1911-441a-9a39-6bdee9a14174" providerId="ADAL" clId="{65250967-3F3B-4DA6-8939-2514B28CB238}" dt="2020-01-22T18:08:25.646" v="1092" actId="20577"/>
          <ac:spMkLst>
            <pc:docMk/>
            <pc:sldMk cId="1046722348" sldId="378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7:53.155" v="988" actId="20577"/>
          <ac:spMkLst>
            <pc:docMk/>
            <pc:sldMk cId="1046722348" sldId="37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07.203" v="1173" actId="6549"/>
        <pc:sldMkLst>
          <pc:docMk/>
          <pc:sldMk cId="1630294748" sldId="379"/>
        </pc:sldMkLst>
        <pc:spChg chg="mod">
          <ac:chgData name="André Baltieri" userId="d56cfdb1-1911-441a-9a39-6bdee9a14174" providerId="ADAL" clId="{65250967-3F3B-4DA6-8939-2514B28CB238}" dt="2020-01-22T18:09:07.203" v="1173" actId="6549"/>
          <ac:spMkLst>
            <pc:docMk/>
            <pc:sldMk cId="1630294748" sldId="379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8:47.567" v="1119" actId="20577"/>
          <ac:spMkLst>
            <pc:docMk/>
            <pc:sldMk cId="1630294748" sldId="379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09:47.393" v="1242" actId="20577"/>
        <pc:sldMkLst>
          <pc:docMk/>
          <pc:sldMk cId="851583534" sldId="380"/>
        </pc:sldMkLst>
        <pc:spChg chg="mod">
          <ac:chgData name="André Baltieri" userId="d56cfdb1-1911-441a-9a39-6bdee9a14174" providerId="ADAL" clId="{65250967-3F3B-4DA6-8939-2514B28CB238}" dt="2020-01-22T18:09:47.393" v="1242" actId="20577"/>
          <ac:spMkLst>
            <pc:docMk/>
            <pc:sldMk cId="851583534" sldId="380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09:17.164" v="1185" actId="20577"/>
          <ac:spMkLst>
            <pc:docMk/>
            <pc:sldMk cId="851583534" sldId="380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0:54.779" v="1416" actId="20577"/>
        <pc:sldMkLst>
          <pc:docMk/>
          <pc:sldMk cId="574756244" sldId="381"/>
        </pc:sldMkLst>
        <pc:spChg chg="mod">
          <ac:chgData name="André Baltieri" userId="d56cfdb1-1911-441a-9a39-6bdee9a14174" providerId="ADAL" clId="{65250967-3F3B-4DA6-8939-2514B28CB238}" dt="2020-01-22T18:10:54.779" v="1416" actId="20577"/>
          <ac:spMkLst>
            <pc:docMk/>
            <pc:sldMk cId="574756244" sldId="381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0:09.328" v="1259" actId="20577"/>
          <ac:spMkLst>
            <pc:docMk/>
            <pc:sldMk cId="574756244" sldId="38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65250967-3F3B-4DA6-8939-2514B28CB238}" dt="2020-01-22T18:17:46.818" v="1666" actId="20577"/>
        <pc:sldMkLst>
          <pc:docMk/>
          <pc:sldMk cId="3602528316" sldId="382"/>
        </pc:sldMkLst>
        <pc:spChg chg="mod">
          <ac:chgData name="André Baltieri" userId="d56cfdb1-1911-441a-9a39-6bdee9a14174" providerId="ADAL" clId="{65250967-3F3B-4DA6-8939-2514B28CB238}" dt="2020-01-22T18:17:46.818" v="1666" actId="20577"/>
          <ac:spMkLst>
            <pc:docMk/>
            <pc:sldMk cId="3602528316" sldId="382"/>
            <ac:spMk id="11" creationId="{9BD1D92D-1C8D-47E8-B365-6D2F5C529555}"/>
          </ac:spMkLst>
        </pc:spChg>
        <pc:spChg chg="mod">
          <ac:chgData name="André Baltieri" userId="d56cfdb1-1911-441a-9a39-6bdee9a14174" providerId="ADAL" clId="{65250967-3F3B-4DA6-8939-2514B28CB238}" dt="2020-01-22T18:13:56.861" v="1434" actId="20577"/>
          <ac:spMkLst>
            <pc:docMk/>
            <pc:sldMk cId="3602528316" sldId="382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CD5FB34E-DBAE-4F49-8304-1B916F3ABCE7}"/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66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8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43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ta.io/blog/dotnet-instalacao-configuracao-e-primeiros-passos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lta.io/blog/visual-studio-code-instalacao-customizacao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de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Class</a:t>
            </a:r>
            <a:r>
              <a:rPr lang="pt-BR" dirty="0">
                <a:latin typeface="Montserrat Light" panose="00000400000000000000" pitchFamily="2" charset="0"/>
              </a:rPr>
              <a:t> Library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resultado final é uma DLL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Não possui interface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Console </a:t>
            </a:r>
            <a:r>
              <a:rPr lang="pt-BR" dirty="0" err="1">
                <a:latin typeface="Montserrat Light" panose="00000400000000000000" pitchFamily="2" charset="0"/>
              </a:rPr>
              <a:t>Application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resultado final é uma aplicação que roda no terminal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 receber dados, esperar input do usuário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Web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Testes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3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Tipos de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Web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Web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MVC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ASP.NET </a:t>
            </a:r>
            <a:r>
              <a:rPr lang="pt-BR" dirty="0" err="1">
                <a:latin typeface="Montserrat Light" panose="00000400000000000000" pitchFamily="2" charset="0"/>
              </a:rPr>
              <a:t>WebAPI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Projeto Testes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Microsoft </a:t>
            </a:r>
            <a:r>
              <a:rPr lang="pt-BR" dirty="0" err="1">
                <a:latin typeface="Montserrat Light" panose="00000400000000000000" pitchFamily="2" charset="0"/>
              </a:rPr>
              <a:t>Tests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4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Criando um novo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cli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>
                <a:latin typeface="Montserrat Light" panose="00000400000000000000" pitchFamily="2" charset="0"/>
              </a:rPr>
              <a:t>console</a:t>
            </a:r>
            <a:r>
              <a:rPr lang="pt-BR" dirty="0">
                <a:latin typeface="Montserrat Light" panose="00000400000000000000" pitchFamily="2" charset="0"/>
              </a:rPr>
              <a:t> =&gt; Novo Console </a:t>
            </a:r>
            <a:r>
              <a:rPr lang="pt-BR" dirty="0" err="1">
                <a:latin typeface="Montserrat Light" panose="00000400000000000000" pitchFamily="2" charset="0"/>
              </a:rPr>
              <a:t>Application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classlib</a:t>
            </a:r>
            <a:r>
              <a:rPr lang="pt-BR" dirty="0">
                <a:latin typeface="Montserrat Light" panose="00000400000000000000" pitchFamily="2" charset="0"/>
              </a:rPr>
              <a:t> =&gt; Nova </a:t>
            </a:r>
            <a:r>
              <a:rPr lang="pt-BR" dirty="0" err="1">
                <a:latin typeface="Montserrat Light" panose="00000400000000000000" pitchFamily="2" charset="0"/>
              </a:rPr>
              <a:t>Class</a:t>
            </a:r>
            <a:r>
              <a:rPr lang="pt-BR" dirty="0">
                <a:latin typeface="Montserrat Light" panose="00000400000000000000" pitchFamily="2" charset="0"/>
              </a:rPr>
              <a:t> Library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>
                <a:latin typeface="Montserrat Light" panose="00000400000000000000" pitchFamily="2" charset="0"/>
              </a:rPr>
              <a:t>web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mvc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webapi</a:t>
            </a:r>
            <a:r>
              <a:rPr lang="pt-BR" dirty="0">
                <a:latin typeface="Montserrat Light" panose="00000400000000000000" pitchFamily="2" charset="0"/>
              </a:rPr>
              <a:t> =&gt; Novo projeto ASP.NET Core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new </a:t>
            </a:r>
            <a:r>
              <a:rPr lang="pt-BR" b="1" dirty="0" err="1">
                <a:latin typeface="Montserrat Light" panose="00000400000000000000" pitchFamily="2" charset="0"/>
              </a:rPr>
              <a:t>mstest</a:t>
            </a:r>
            <a:r>
              <a:rPr lang="pt-BR" dirty="0">
                <a:latin typeface="Montserrat Light" panose="00000400000000000000" pitchFamily="2" charset="0"/>
              </a:rPr>
              <a:t> =&gt; Novo projeto Microsoft Test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3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Criando um novo projeto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Criar um projeto é o mesmo que gerar os arquivos iniciais de uma aplicação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Vai sempre gerar os arquivos na pasta atual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Para especificar uma pasta, podemos utilizar o “-o”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new console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–o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MeuApp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Vai criar uma nova pasta chamada </a:t>
            </a:r>
            <a:r>
              <a:rPr lang="pt-BR" dirty="0" err="1">
                <a:latin typeface="Montserrat Light" panose="00000400000000000000" pitchFamily="2" charset="0"/>
              </a:rPr>
              <a:t>MeuApp</a:t>
            </a:r>
            <a:r>
              <a:rPr lang="pt-BR" dirty="0">
                <a:latin typeface="Montserrat Light" panose="00000400000000000000" pitchFamily="2" charset="0"/>
              </a:rPr>
              <a:t> com os arquivos dentro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Executando 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901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Fluxo de execução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restore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Restaura todos os pacotes que a aplicação precisa para ser executada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build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 a aplicação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clean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Limpa as compilações anteriores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run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Compila e executa a aplicação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8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 de Ambiente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É comum termos vários ambientes para nossas aplicações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Desenvolvimento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Homologação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Produção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Cada ambiente possui suas configurações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Chaves de acesso externo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Conexões com bancos de dados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3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Variáveis de Ambiente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Desta forma, podemos dizer ao .NET qual ambiente estamos utilizando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=$SEU_AMBIENTE</a:t>
            </a:r>
          </a:p>
          <a:p>
            <a:pPr marL="1200150" lvl="2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development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dotnet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environment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production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 comando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pt-BR" dirty="0">
                <a:latin typeface="Montserrat Light" panose="00000400000000000000" pitchFamily="2" charset="0"/>
              </a:rPr>
              <a:t> não executa depuração (Debug)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Neste modo sua aplicação não vai parar nos Break Points (Explicado adiante)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5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5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https://balta.io/blog/dotnet-instalacao-configuracao-e-primeiros-passos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Estrutura de um Console App</a:t>
            </a:r>
          </a:p>
        </p:txBody>
      </p:sp>
    </p:spTree>
    <p:extLst>
      <p:ext uri="{BB962C8B-B14F-4D97-AF65-F5344CB8AC3E}">
        <p14:creationId xmlns:p14="http://schemas.microsoft.com/office/powerpoint/2010/main" val="17855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do Console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.</a:t>
            </a:r>
            <a:r>
              <a:rPr lang="pt-BR" dirty="0" err="1">
                <a:latin typeface="Montserrat Light" panose="00000400000000000000" pitchFamily="2" charset="0"/>
              </a:rPr>
              <a:t>csproj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Formato XML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Definições do projeto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Presente em todo projeto .NET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Program.cs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principal (C#)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Porta de entrada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Será o primeiro a ser executado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CSPROJ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SDK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Define a SDK que estamos utilizando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Output </a:t>
            </a:r>
            <a:r>
              <a:rPr lang="pt-BR" dirty="0" err="1">
                <a:latin typeface="Montserrat Light" panose="00000400000000000000" pitchFamily="2" charset="0"/>
              </a:rPr>
              <a:t>Type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Arquivo final a ser gerado (EXE no caso)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Target Framework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Versão do Framework utilizada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Poderia ser uma versão do .NET Standard também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Estrutura do Console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bin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Resultado final do App compilado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obj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arquivos temporários utilizados para compilação final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.</a:t>
            </a:r>
            <a:r>
              <a:rPr lang="pt-BR" dirty="0" err="1">
                <a:latin typeface="Montserrat Light" panose="00000400000000000000" pitchFamily="2" charset="0"/>
              </a:rPr>
              <a:t>vscode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Armazena as configurações utilizadas pelo VS </a:t>
            </a:r>
            <a:r>
              <a:rPr lang="pt-BR" dirty="0" err="1">
                <a:latin typeface="Montserrat Light" panose="00000400000000000000" pitchFamily="2" charset="0"/>
              </a:rPr>
              <a:t>Code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4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Depurando</a:t>
            </a:r>
          </a:p>
        </p:txBody>
      </p:sp>
    </p:spTree>
    <p:extLst>
      <p:ext uri="{BB962C8B-B14F-4D97-AF65-F5344CB8AC3E}">
        <p14:creationId xmlns:p14="http://schemas.microsoft.com/office/powerpoint/2010/main" val="31252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19899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Revisão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Instalação simples e lado-a-lado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Tipos de projeto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Executar uma aplicação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Estrutura de um Console App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Debug</a:t>
            </a: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22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.NET CLI</a:t>
            </a:r>
          </a:p>
        </p:txBody>
      </p:sp>
    </p:spTree>
    <p:extLst>
      <p:ext uri="{BB962C8B-B14F-4D97-AF65-F5344CB8AC3E}">
        <p14:creationId xmlns:p14="http://schemas.microsoft.com/office/powerpoint/2010/main" val="22420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Sigla para </a:t>
            </a:r>
            <a:r>
              <a:rPr lang="pt-BR" dirty="0" err="1">
                <a:latin typeface="Montserrat Light" panose="00000400000000000000" pitchFamily="2" charset="0"/>
              </a:rPr>
              <a:t>Command</a:t>
            </a:r>
            <a:r>
              <a:rPr lang="pt-BR" dirty="0">
                <a:latin typeface="Montserrat Light" panose="00000400000000000000" pitchFamily="2" charset="0"/>
              </a:rPr>
              <a:t> </a:t>
            </a:r>
            <a:r>
              <a:rPr lang="pt-BR" dirty="0" err="1">
                <a:latin typeface="Montserrat Light" panose="00000400000000000000" pitchFamily="2" charset="0"/>
              </a:rPr>
              <a:t>Line</a:t>
            </a:r>
            <a:r>
              <a:rPr lang="pt-BR" dirty="0">
                <a:latin typeface="Montserrat Light" panose="00000400000000000000" pitchFamily="2" charset="0"/>
              </a:rPr>
              <a:t> Interface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Interface de linha de comando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Comandos adicionados ao nosso terminal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9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dotnet</a:t>
            </a:r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 CLI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anose="00000600000000000000" pitchFamily="2" charset="0"/>
              </a:rPr>
              <a:t>Definições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Definido pelo comando </a:t>
            </a:r>
            <a:r>
              <a:rPr lang="pt-BR" dirty="0" err="1">
                <a:latin typeface="Montserrat Light" panose="00000400000000000000" pitchFamily="2" charset="0"/>
              </a:rPr>
              <a:t>dotnet</a:t>
            </a:r>
            <a:endParaRPr lang="pt-BR" dirty="0">
              <a:latin typeface="Montserrat Light" panose="000004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–</a:t>
            </a:r>
            <a:r>
              <a:rPr lang="pt-BR" dirty="0" err="1">
                <a:latin typeface="Montserrat Light" panose="00000400000000000000" pitchFamily="2" charset="0"/>
              </a:rPr>
              <a:t>version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Verifica a versão atual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--</a:t>
            </a:r>
            <a:r>
              <a:rPr lang="pt-BR" dirty="0" err="1">
                <a:latin typeface="Montserrat Light" panose="00000400000000000000" pitchFamily="2" charset="0"/>
              </a:rPr>
              <a:t>list-sdks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os </a:t>
            </a:r>
            <a:r>
              <a:rPr lang="pt-BR" dirty="0" err="1">
                <a:latin typeface="Montserrat Light" panose="00000400000000000000" pitchFamily="2" charset="0"/>
              </a:rPr>
              <a:t>SDKs</a:t>
            </a:r>
            <a:r>
              <a:rPr lang="pt-BR" dirty="0">
                <a:latin typeface="Montserrat Light" panose="00000400000000000000" pitchFamily="2" charset="0"/>
              </a:rPr>
              <a:t> instalados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--</a:t>
            </a:r>
            <a:r>
              <a:rPr lang="pt-BR" dirty="0" err="1">
                <a:latin typeface="Montserrat Light" panose="00000400000000000000" pitchFamily="2" charset="0"/>
              </a:rPr>
              <a:t>list-runtimes</a:t>
            </a:r>
            <a:endParaRPr lang="pt-BR" dirty="0">
              <a:latin typeface="Montserrat Light" panose="00000400000000000000" pitchFamily="2" charset="0"/>
            </a:endParaRP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os </a:t>
            </a:r>
            <a:r>
              <a:rPr lang="pt-BR" dirty="0" err="1">
                <a:latin typeface="Montserrat Light" panose="00000400000000000000" pitchFamily="2" charset="0"/>
              </a:rPr>
              <a:t>Runtimes</a:t>
            </a:r>
            <a:r>
              <a:rPr lang="pt-BR" dirty="0">
                <a:latin typeface="Montserrat Light" panose="00000400000000000000" pitchFamily="2" charset="0"/>
              </a:rPr>
              <a:t> instalados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Montserrat Light" panose="00000400000000000000" pitchFamily="2" charset="0"/>
              </a:rPr>
              <a:t>dotnet</a:t>
            </a:r>
            <a:r>
              <a:rPr lang="pt-BR" dirty="0">
                <a:latin typeface="Montserrat Light" panose="00000400000000000000" pitchFamily="2" charset="0"/>
              </a:rPr>
              <a:t> help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Exibe a ajuda</a:t>
            </a:r>
          </a:p>
          <a:p>
            <a:pPr marL="1200150" lvl="2" indent="-285750">
              <a:buFontTx/>
              <a:buChar char="-"/>
            </a:pPr>
            <a:r>
              <a:rPr lang="pt-BR" dirty="0">
                <a:latin typeface="Montserrat Light" panose="00000400000000000000" pitchFamily="2" charset="0"/>
              </a:rPr>
              <a:t>Lista de comandos disponíveis</a:t>
            </a:r>
          </a:p>
          <a:p>
            <a:pPr marL="742950" lvl="1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8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12800" dirty="0">
                <a:solidFill>
                  <a:schemeClr val="bg1"/>
                </a:solidFill>
                <a:latin typeface="Montserrat Medium" panose="00000600000000000000" pitchFamily="2" charset="0"/>
              </a:rPr>
              <a:t>DEMO</a:t>
            </a:r>
            <a:endParaRPr lang="pt-BR" sz="54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8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Visual Studio </a:t>
            </a:r>
            <a:r>
              <a:rPr lang="pt-BR" sz="3200" dirty="0" err="1">
                <a:solidFill>
                  <a:schemeClr val="bg1"/>
                </a:solidFill>
                <a:latin typeface="Montserrat Light" panose="00000400000000000000" pitchFamily="2" charset="0"/>
              </a:rPr>
              <a:t>Code</a:t>
            </a:r>
            <a:endParaRPr lang="pt-BR" sz="3200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7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C6D667-FEE4-4647-A82D-782D14A0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120097-0366-4B2A-AEA0-C9E05EE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Instalação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D1D92D-1C8D-47E8-B365-6D2F5C529555}"/>
              </a:ext>
            </a:extLst>
          </p:cNvPr>
          <p:cNvSpPr txBox="1"/>
          <p:nvPr/>
        </p:nvSpPr>
        <p:spPr>
          <a:xfrm>
            <a:off x="1097280" y="2657223"/>
            <a:ext cx="1035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https://balta.io/blog/visual-studio-code-instalacao-customizacao</a:t>
            </a: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8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 Medium" panose="00000600000000000000" pitchFamily="2" charset="0"/>
              </a:rPr>
              <a:t>2801</a:t>
            </a:r>
          </a:p>
          <a:p>
            <a:r>
              <a:rPr lang="en-US" sz="6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Fundamentos</a:t>
            </a:r>
            <a:r>
              <a:rPr lang="en-US" sz="6600" dirty="0">
                <a:solidFill>
                  <a:schemeClr val="bg1"/>
                </a:solidFill>
                <a:latin typeface="Montserrat Medium" panose="00000600000000000000" pitchFamily="2" charset="0"/>
              </a:rPr>
              <a:t> do C#</a:t>
            </a:r>
          </a:p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Tipos de Projeto</a:t>
            </a:r>
          </a:p>
        </p:txBody>
      </p:sp>
    </p:spTree>
    <p:extLst>
      <p:ext uri="{BB962C8B-B14F-4D97-AF65-F5344CB8AC3E}">
        <p14:creationId xmlns:p14="http://schemas.microsoft.com/office/powerpoint/2010/main" val="9847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600</Words>
  <Application>Microsoft Office PowerPoint</Application>
  <PresentationFormat>Widescreen</PresentationFormat>
  <Paragraphs>159</Paragraphs>
  <Slides>26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Montserrat Light</vt:lpstr>
      <vt:lpstr>Montserrat Medium</vt:lpstr>
      <vt:lpstr>Source Code Pro</vt:lpstr>
      <vt:lpstr>Tema do Office</vt:lpstr>
      <vt:lpstr>Apresentação do PowerPoint</vt:lpstr>
      <vt:lpstr>Instalação</vt:lpstr>
      <vt:lpstr>Apresentação do PowerPoint</vt:lpstr>
      <vt:lpstr>CLI</vt:lpstr>
      <vt:lpstr>dotnet CLI</vt:lpstr>
      <vt:lpstr>DEMO</vt:lpstr>
      <vt:lpstr>Apresentação do PowerPoint</vt:lpstr>
      <vt:lpstr>Instalação</vt:lpstr>
      <vt:lpstr>Apresentação do PowerPoint</vt:lpstr>
      <vt:lpstr>Tipos de Projeto</vt:lpstr>
      <vt:lpstr>Tipos de Projeto</vt:lpstr>
      <vt:lpstr>Criando um novo projeto</vt:lpstr>
      <vt:lpstr>Criando um novo projeto</vt:lpstr>
      <vt:lpstr>DEMO</vt:lpstr>
      <vt:lpstr>Apresentação do PowerPoint</vt:lpstr>
      <vt:lpstr>Fluxo de execução</vt:lpstr>
      <vt:lpstr>Variáveis de Ambiente</vt:lpstr>
      <vt:lpstr>Variáveis de Ambiente</vt:lpstr>
      <vt:lpstr>DEMO</vt:lpstr>
      <vt:lpstr>Apresentação do PowerPoint</vt:lpstr>
      <vt:lpstr>Estrutura do Console</vt:lpstr>
      <vt:lpstr>CSPROJ</vt:lpstr>
      <vt:lpstr>Estrutura do Console</vt:lpstr>
      <vt:lpstr>Apresentação do PowerPoint</vt:lpstr>
      <vt:lpstr>Apresentação do PowerPoint</vt:lpstr>
      <vt:lpstr>Revisão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Andre Baltieri</cp:lastModifiedBy>
  <cp:revision>89</cp:revision>
  <dcterms:created xsi:type="dcterms:W3CDTF">2018-07-18T17:51:39Z</dcterms:created>
  <dcterms:modified xsi:type="dcterms:W3CDTF">2020-06-03T16:18:27Z</dcterms:modified>
</cp:coreProperties>
</file>