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328" r:id="rId3"/>
    <p:sldId id="270" r:id="rId4"/>
    <p:sldId id="356" r:id="rId5"/>
    <p:sldId id="373" r:id="rId6"/>
    <p:sldId id="374" r:id="rId7"/>
    <p:sldId id="375" r:id="rId8"/>
    <p:sldId id="413" r:id="rId9"/>
    <p:sldId id="376" r:id="rId10"/>
    <p:sldId id="392" r:id="rId11"/>
    <p:sldId id="393" r:id="rId12"/>
    <p:sldId id="394" r:id="rId13"/>
    <p:sldId id="395" r:id="rId14"/>
    <p:sldId id="396" r:id="rId15"/>
    <p:sldId id="397" r:id="rId16"/>
    <p:sldId id="399" r:id="rId17"/>
    <p:sldId id="398" r:id="rId18"/>
    <p:sldId id="400" r:id="rId19"/>
    <p:sldId id="401" r:id="rId20"/>
    <p:sldId id="402" r:id="rId21"/>
    <p:sldId id="403" r:id="rId22"/>
    <p:sldId id="404" r:id="rId23"/>
    <p:sldId id="405" r:id="rId24"/>
    <p:sldId id="414" r:id="rId25"/>
    <p:sldId id="406" r:id="rId26"/>
    <p:sldId id="415" r:id="rId27"/>
    <p:sldId id="407" r:id="rId28"/>
    <p:sldId id="387" r:id="rId29"/>
    <p:sldId id="408" r:id="rId30"/>
    <p:sldId id="409" r:id="rId31"/>
    <p:sldId id="410" r:id="rId32"/>
    <p:sldId id="411" r:id="rId33"/>
    <p:sldId id="412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BD6"/>
    <a:srgbClr val="5133B7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FC266-C597-41ED-9593-AB2B5209C2F7}" v="7" dt="2020-05-13T11:16:01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96284" autoAdjust="0"/>
  </p:normalViewPr>
  <p:slideViewPr>
    <p:cSldViewPr snapToGrid="0">
      <p:cViewPr varScale="1">
        <p:scale>
          <a:sx n="111" d="100"/>
          <a:sy n="111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7616295F-C102-4602-926F-43050E3F6FC6}"/>
  </pc:docChgLst>
  <pc:docChgLst>
    <pc:chgData name="André Baltieri" userId="d56cfdb1-1911-441a-9a39-6bdee9a14174" providerId="ADAL" clId="{BF6FAB36-6E1F-4273-ADA4-4900BDE8A884}"/>
    <pc:docChg chg="custSel addSld delSld modSld sldOrd">
      <pc:chgData name="André Baltieri" userId="d56cfdb1-1911-441a-9a39-6bdee9a14174" providerId="ADAL" clId="{BF6FAB36-6E1F-4273-ADA4-4900BDE8A884}" dt="2019-08-27T20:30:34.090" v="692" actId="20577"/>
      <pc:docMkLst>
        <pc:docMk/>
      </pc:docMkLst>
      <pc:sldChg chg="del">
        <pc:chgData name="André Baltieri" userId="d56cfdb1-1911-441a-9a39-6bdee9a14174" providerId="ADAL" clId="{BF6FAB36-6E1F-4273-ADA4-4900BDE8A884}" dt="2019-08-27T14:29:52.660" v="120" actId="2696"/>
        <pc:sldMkLst>
          <pc:docMk/>
          <pc:sldMk cId="1083073872" sldId="258"/>
        </pc:sldMkLst>
      </pc:sldChg>
      <pc:sldChg chg="modSp">
        <pc:chgData name="André Baltieri" userId="d56cfdb1-1911-441a-9a39-6bdee9a14174" providerId="ADAL" clId="{BF6FAB36-6E1F-4273-ADA4-4900BDE8A884}" dt="2019-08-27T14:17:04.325" v="119" actId="403"/>
        <pc:sldMkLst>
          <pc:docMk/>
          <pc:sldMk cId="3214383598" sldId="270"/>
        </pc:sldMkLst>
        <pc:spChg chg="mod">
          <ac:chgData name="André Baltieri" userId="d56cfdb1-1911-441a-9a39-6bdee9a14174" providerId="ADAL" clId="{BF6FAB36-6E1F-4273-ADA4-4900BDE8A884}" dt="2019-08-27T14:17:04.325" v="119" actId="403"/>
          <ac:spMkLst>
            <pc:docMk/>
            <pc:sldMk cId="3214383598" sldId="27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BF6FAB36-6E1F-4273-ADA4-4900BDE8A884}" dt="2019-08-27T14:29:58.672" v="121" actId="2696"/>
        <pc:sldMkLst>
          <pc:docMk/>
          <pc:sldMk cId="3665048170" sldId="319"/>
        </pc:sldMkLst>
      </pc:sldChg>
      <pc:sldChg chg="modSp">
        <pc:chgData name="André Baltieri" userId="d56cfdb1-1911-441a-9a39-6bdee9a14174" providerId="ADAL" clId="{BF6FAB36-6E1F-4273-ADA4-4900BDE8A884}" dt="2019-08-27T14:16:12.118" v="6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F6FAB36-6E1F-4273-ADA4-4900BDE8A884}" dt="2019-08-27T14:16:12.118" v="6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 Baltieri" userId="d56cfdb1-1911-441a-9a39-6bdee9a14174" providerId="ADAL" clId="{BF6FAB36-6E1F-4273-ADA4-4900BDE8A884}" dt="2019-08-27T14:29:58.681" v="122" actId="2696"/>
        <pc:sldMkLst>
          <pc:docMk/>
          <pc:sldMk cId="3615755186" sldId="338"/>
        </pc:sldMkLst>
      </pc:sldChg>
      <pc:sldChg chg="del">
        <pc:chgData name="André Baltieri" userId="d56cfdb1-1911-441a-9a39-6bdee9a14174" providerId="ADAL" clId="{BF6FAB36-6E1F-4273-ADA4-4900BDE8A884}" dt="2019-08-27T14:29:58.691" v="123" actId="2696"/>
        <pc:sldMkLst>
          <pc:docMk/>
          <pc:sldMk cId="26466226" sldId="339"/>
        </pc:sldMkLst>
      </pc:sldChg>
      <pc:sldChg chg="del">
        <pc:chgData name="André Baltieri" userId="d56cfdb1-1911-441a-9a39-6bdee9a14174" providerId="ADAL" clId="{BF6FAB36-6E1F-4273-ADA4-4900BDE8A884}" dt="2019-08-27T14:29:58.698" v="124" actId="2696"/>
        <pc:sldMkLst>
          <pc:docMk/>
          <pc:sldMk cId="1374931242" sldId="340"/>
        </pc:sldMkLst>
      </pc:sldChg>
      <pc:sldChg chg="del">
        <pc:chgData name="André Baltieri" userId="d56cfdb1-1911-441a-9a39-6bdee9a14174" providerId="ADAL" clId="{BF6FAB36-6E1F-4273-ADA4-4900BDE8A884}" dt="2019-08-27T14:29:58.745" v="130" actId="2696"/>
        <pc:sldMkLst>
          <pc:docMk/>
          <pc:sldMk cId="3530956112" sldId="341"/>
        </pc:sldMkLst>
      </pc:sldChg>
      <pc:sldChg chg="del">
        <pc:chgData name="André Baltieri" userId="d56cfdb1-1911-441a-9a39-6bdee9a14174" providerId="ADAL" clId="{BF6FAB36-6E1F-4273-ADA4-4900BDE8A884}" dt="2019-08-27T14:29:58.715" v="126" actId="2696"/>
        <pc:sldMkLst>
          <pc:docMk/>
          <pc:sldMk cId="1367531242" sldId="342"/>
        </pc:sldMkLst>
      </pc:sldChg>
      <pc:sldChg chg="del">
        <pc:chgData name="André Baltieri" userId="d56cfdb1-1911-441a-9a39-6bdee9a14174" providerId="ADAL" clId="{BF6FAB36-6E1F-4273-ADA4-4900BDE8A884}" dt="2019-08-27T14:29:58.722" v="127" actId="2696"/>
        <pc:sldMkLst>
          <pc:docMk/>
          <pc:sldMk cId="3532608585" sldId="343"/>
        </pc:sldMkLst>
      </pc:sldChg>
      <pc:sldChg chg="del">
        <pc:chgData name="André Baltieri" userId="d56cfdb1-1911-441a-9a39-6bdee9a14174" providerId="ADAL" clId="{BF6FAB36-6E1F-4273-ADA4-4900BDE8A884}" dt="2019-08-27T14:29:58.737" v="129" actId="2696"/>
        <pc:sldMkLst>
          <pc:docMk/>
          <pc:sldMk cId="547145130" sldId="344"/>
        </pc:sldMkLst>
      </pc:sldChg>
      <pc:sldChg chg="del">
        <pc:chgData name="André Baltieri" userId="d56cfdb1-1911-441a-9a39-6bdee9a14174" providerId="ADAL" clId="{BF6FAB36-6E1F-4273-ADA4-4900BDE8A884}" dt="2019-08-27T14:29:58.765" v="133" actId="2696"/>
        <pc:sldMkLst>
          <pc:docMk/>
          <pc:sldMk cId="2081585051" sldId="345"/>
        </pc:sldMkLst>
      </pc:sldChg>
      <pc:sldChg chg="del">
        <pc:chgData name="André Baltieri" userId="d56cfdb1-1911-441a-9a39-6bdee9a14174" providerId="ADAL" clId="{BF6FAB36-6E1F-4273-ADA4-4900BDE8A884}" dt="2019-08-27T14:29:58.730" v="128" actId="2696"/>
        <pc:sldMkLst>
          <pc:docMk/>
          <pc:sldMk cId="2608523703" sldId="346"/>
        </pc:sldMkLst>
      </pc:sldChg>
      <pc:sldChg chg="addSp modSp">
        <pc:chgData name="André Baltieri" userId="d56cfdb1-1911-441a-9a39-6bdee9a14174" providerId="ADAL" clId="{BF6FAB36-6E1F-4273-ADA4-4900BDE8A884}" dt="2019-08-27T20:24:33.420" v="294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BF6FAB36-6E1F-4273-ADA4-4900BDE8A884}" dt="2019-08-27T20:24:33.420" v="29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14:30:08.280" v="160" actId="20577"/>
          <ac:spMkLst>
            <pc:docMk/>
            <pc:sldMk cId="979345664" sldId="347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3:19.702" v="163" actId="1076"/>
          <ac:picMkLst>
            <pc:docMk/>
            <pc:sldMk cId="979345664" sldId="347"/>
            <ac:picMk id="1026" creationId="{666DC2F3-1B0E-4F47-891D-5200BD0656B3}"/>
          </ac:picMkLst>
        </pc:picChg>
      </pc:sldChg>
      <pc:sldChg chg="addSp delSp modSp add">
        <pc:chgData name="André Baltieri" userId="d56cfdb1-1911-441a-9a39-6bdee9a14174" providerId="ADAL" clId="{BF6FAB36-6E1F-4273-ADA4-4900BDE8A884}" dt="2019-08-27T20:26:20.875" v="3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BF6FAB36-6E1F-4273-ADA4-4900BDE8A884}" dt="2019-08-27T20:26:20.875" v="398" actId="20577"/>
          <ac:spMkLst>
            <pc:docMk/>
            <pc:sldMk cId="23167986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5:27.349" v="311" actId="20577"/>
          <ac:spMkLst>
            <pc:docMk/>
            <pc:sldMk cId="2316798639" sldId="348"/>
            <ac:spMk id="13" creationId="{94E1A0D2-D048-46FE-90D3-722FBF740CC7}"/>
          </ac:spMkLst>
        </pc:spChg>
        <pc:picChg chg="del mod">
          <ac:chgData name="André Baltieri" userId="d56cfdb1-1911-441a-9a39-6bdee9a14174" providerId="ADAL" clId="{BF6FAB36-6E1F-4273-ADA4-4900BDE8A884}" dt="2019-08-27T20:25:50.967" v="321" actId="478"/>
          <ac:picMkLst>
            <pc:docMk/>
            <pc:sldMk cId="2316798639" sldId="348"/>
            <ac:picMk id="1026" creationId="{666DC2F3-1B0E-4F47-891D-5200BD0656B3}"/>
          </ac:picMkLst>
        </pc:picChg>
        <pc:picChg chg="add del mod">
          <ac:chgData name="André Baltieri" userId="d56cfdb1-1911-441a-9a39-6bdee9a14174" providerId="ADAL" clId="{BF6FAB36-6E1F-4273-ADA4-4900BDE8A884}" dt="2019-08-27T20:25:50.386" v="320" actId="478"/>
          <ac:picMkLst>
            <pc:docMk/>
            <pc:sldMk cId="2316798639" sldId="348"/>
            <ac:picMk id="2050" creationId="{F8645FA7-EEE6-4370-AAFE-7910D67A999D}"/>
          </ac:picMkLst>
        </pc:picChg>
      </pc:sldChg>
      <pc:sldChg chg="del">
        <pc:chgData name="André Baltieri" userId="d56cfdb1-1911-441a-9a39-6bdee9a14174" providerId="ADAL" clId="{BF6FAB36-6E1F-4273-ADA4-4900BDE8A884}" dt="2019-08-27T14:29:58.706" v="125" actId="2696"/>
        <pc:sldMkLst>
          <pc:docMk/>
          <pc:sldMk cId="3369307833" sldId="348"/>
        </pc:sldMkLst>
      </pc:sldChg>
      <pc:sldChg chg="del">
        <pc:chgData name="André Baltieri" userId="d56cfdb1-1911-441a-9a39-6bdee9a14174" providerId="ADAL" clId="{BF6FAB36-6E1F-4273-ADA4-4900BDE8A884}" dt="2019-08-27T14:29:58.761" v="132" actId="2696"/>
        <pc:sldMkLst>
          <pc:docMk/>
          <pc:sldMk cId="1932500483" sldId="349"/>
        </pc:sldMkLst>
      </pc:sldChg>
      <pc:sldChg chg="addSp delSp modSp add">
        <pc:chgData name="André Baltieri" userId="d56cfdb1-1911-441a-9a39-6bdee9a14174" providerId="ADAL" clId="{BF6FAB36-6E1F-4273-ADA4-4900BDE8A884}" dt="2019-08-27T20:27:05.277" v="404" actId="1076"/>
        <pc:sldMkLst>
          <pc:docMk/>
          <pc:sldMk cId="4123556816" sldId="349"/>
        </pc:sldMkLst>
        <pc:spChg chg="del">
          <ac:chgData name="André Baltieri" userId="d56cfdb1-1911-441a-9a39-6bdee9a14174" providerId="ADAL" clId="{BF6FAB36-6E1F-4273-ADA4-4900BDE8A884}" dt="2019-08-27T20:26:33.236" v="399" actId="478"/>
          <ac:spMkLst>
            <pc:docMk/>
            <pc:sldMk cId="4123556816" sldId="349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BF6FAB36-6E1F-4273-ADA4-4900BDE8A884}" dt="2019-08-27T20:27:05.277" v="404" actId="1076"/>
          <ac:picMkLst>
            <pc:docMk/>
            <pc:sldMk cId="4123556816" sldId="349"/>
            <ac:picMk id="3074" creationId="{7F59ED84-5F3D-4763-871D-23F3A872E456}"/>
          </ac:picMkLst>
        </pc:picChg>
      </pc:sldChg>
      <pc:sldChg chg="addSp delSp modSp add ord">
        <pc:chgData name="André Baltieri" userId="d56cfdb1-1911-441a-9a39-6bdee9a14174" providerId="ADAL" clId="{BF6FAB36-6E1F-4273-ADA4-4900BDE8A884}" dt="2019-08-27T20:28:01.063" v="448" actId="20577"/>
        <pc:sldMkLst>
          <pc:docMk/>
          <pc:sldMk cId="470115579" sldId="350"/>
        </pc:sldMkLst>
        <pc:spChg chg="mod">
          <ac:chgData name="André Baltieri" userId="d56cfdb1-1911-441a-9a39-6bdee9a14174" providerId="ADAL" clId="{BF6FAB36-6E1F-4273-ADA4-4900BDE8A884}" dt="2019-08-27T20:28:01.063" v="448" actId="20577"/>
          <ac:spMkLst>
            <pc:docMk/>
            <pc:sldMk cId="470115579" sldId="350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7:36.115" v="422" actId="20577"/>
          <ac:spMkLst>
            <pc:docMk/>
            <pc:sldMk cId="470115579" sldId="350"/>
            <ac:spMk id="13" creationId="{94E1A0D2-D048-46FE-90D3-722FBF740CC7}"/>
          </ac:spMkLst>
        </pc:spChg>
        <pc:picChg chg="del">
          <ac:chgData name="André Baltieri" userId="d56cfdb1-1911-441a-9a39-6bdee9a14174" providerId="ADAL" clId="{BF6FAB36-6E1F-4273-ADA4-4900BDE8A884}" dt="2019-08-27T20:27:42.761" v="423" actId="478"/>
          <ac:picMkLst>
            <pc:docMk/>
            <pc:sldMk cId="470115579" sldId="350"/>
            <ac:picMk id="1026" creationId="{666DC2F3-1B0E-4F47-891D-5200BD0656B3}"/>
          </ac:picMkLst>
        </pc:picChg>
        <pc:picChg chg="add mod">
          <ac:chgData name="André Baltieri" userId="d56cfdb1-1911-441a-9a39-6bdee9a14174" providerId="ADAL" clId="{BF6FAB36-6E1F-4273-ADA4-4900BDE8A884}" dt="2019-08-27T20:27:51.774" v="427" actId="14100"/>
          <ac:picMkLst>
            <pc:docMk/>
            <pc:sldMk cId="470115579" sldId="350"/>
            <ac:picMk id="4098" creationId="{823BA897-5FA6-45D3-B8EE-B3BC52D71F55}"/>
          </ac:picMkLst>
        </pc:picChg>
      </pc:sldChg>
      <pc:sldChg chg="del">
        <pc:chgData name="André Baltieri" userId="d56cfdb1-1911-441a-9a39-6bdee9a14174" providerId="ADAL" clId="{BF6FAB36-6E1F-4273-ADA4-4900BDE8A884}" dt="2019-08-27T14:29:58.753" v="131" actId="2696"/>
        <pc:sldMkLst>
          <pc:docMk/>
          <pc:sldMk cId="1671386779" sldId="351"/>
        </pc:sldMkLst>
      </pc:sldChg>
      <pc:sldChg chg="modSp add ord">
        <pc:chgData name="André Baltieri" userId="d56cfdb1-1911-441a-9a39-6bdee9a14174" providerId="ADAL" clId="{BF6FAB36-6E1F-4273-ADA4-4900BDE8A884}" dt="2019-08-27T20:28:21.279" v="458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BF6FAB36-6E1F-4273-ADA4-4900BDE8A884}" dt="2019-08-27T20:28:21.279" v="458" actId="20577"/>
          <ac:spMkLst>
            <pc:docMk/>
            <pc:sldMk cId="3800567432" sldId="3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F6FAB36-6E1F-4273-ADA4-4900BDE8A884}" dt="2019-08-27T20:28:30.615" v="476" actId="20577"/>
        <pc:sldMkLst>
          <pc:docMk/>
          <pc:sldMk cId="1950125982" sldId="352"/>
        </pc:sldMkLst>
        <pc:spChg chg="mod">
          <ac:chgData name="André Baltieri" userId="d56cfdb1-1911-441a-9a39-6bdee9a14174" providerId="ADAL" clId="{BF6FAB36-6E1F-4273-ADA4-4900BDE8A884}" dt="2019-08-27T20:28:30.615" v="476" actId="20577"/>
          <ac:spMkLst>
            <pc:docMk/>
            <pc:sldMk cId="1950125982" sldId="352"/>
            <ac:spMk id="13" creationId="{94E1A0D2-D048-46FE-90D3-722FBF740CC7}"/>
          </ac:spMkLst>
        </pc:spChg>
      </pc:sldChg>
      <pc:sldChg chg="addSp modSp add">
        <pc:chgData name="André Baltieri" userId="d56cfdb1-1911-441a-9a39-6bdee9a14174" providerId="ADAL" clId="{BF6FAB36-6E1F-4273-ADA4-4900BDE8A884}" dt="2019-08-27T20:29:05.175" v="486" actId="14100"/>
        <pc:sldMkLst>
          <pc:docMk/>
          <pc:sldMk cId="1079443053" sldId="353"/>
        </pc:sldMkLst>
        <pc:spChg chg="mod">
          <ac:chgData name="André Baltieri" userId="d56cfdb1-1911-441a-9a39-6bdee9a14174" providerId="ADAL" clId="{BF6FAB36-6E1F-4273-ADA4-4900BDE8A884}" dt="2019-08-27T20:29:05.175" v="486" actId="14100"/>
          <ac:spMkLst>
            <pc:docMk/>
            <pc:sldMk cId="1079443053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8:42.337" v="481" actId="20577"/>
          <ac:spMkLst>
            <pc:docMk/>
            <pc:sldMk cId="1079443053" sldId="353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9:00.195" v="485" actId="1076"/>
          <ac:picMkLst>
            <pc:docMk/>
            <pc:sldMk cId="1079443053" sldId="353"/>
            <ac:picMk id="5122" creationId="{00392017-2BF6-4EC9-9E86-C845F6856CCE}"/>
          </ac:picMkLst>
        </pc:picChg>
      </pc:sldChg>
      <pc:sldChg chg="modSp add ord">
        <pc:chgData name="André Baltieri" userId="d56cfdb1-1911-441a-9a39-6bdee9a14174" providerId="ADAL" clId="{BF6FAB36-6E1F-4273-ADA4-4900BDE8A884}" dt="2019-08-27T20:30:34.090" v="692" actId="20577"/>
        <pc:sldMkLst>
          <pc:docMk/>
          <pc:sldMk cId="2568943421" sldId="354"/>
        </pc:sldMkLst>
        <pc:spChg chg="mod">
          <ac:chgData name="André Baltieri" userId="d56cfdb1-1911-441a-9a39-6bdee9a14174" providerId="ADAL" clId="{BF6FAB36-6E1F-4273-ADA4-4900BDE8A884}" dt="2019-08-27T20:30:34.090" v="692" actId="20577"/>
          <ac:spMkLst>
            <pc:docMk/>
            <pc:sldMk cId="2568943421" sldId="354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9:33.888" v="508" actId="313"/>
          <ac:spMkLst>
            <pc:docMk/>
            <pc:sldMk cId="2568943421" sldId="354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F862B1B0-0A5B-4EBB-901B-B42C6F34939F}"/>
    <pc:docChg chg="undo custSel delSld modSld">
      <pc:chgData name="André Baltieri" userId="d56cfdb1-1911-441a-9a39-6bdee9a14174" providerId="ADAL" clId="{F862B1B0-0A5B-4EBB-901B-B42C6F34939F}" dt="2020-04-23T23:11:59.236" v="386" actId="47"/>
      <pc:docMkLst>
        <pc:docMk/>
      </pc:docMkLst>
      <pc:sldChg chg="modSp mod">
        <pc:chgData name="André Baltieri" userId="d56cfdb1-1911-441a-9a39-6bdee9a14174" providerId="ADAL" clId="{F862B1B0-0A5B-4EBB-901B-B42C6F34939F}" dt="2020-04-23T14:55:06.146" v="297" actId="20577"/>
        <pc:sldMkLst>
          <pc:docMk/>
          <pc:sldMk cId="797744895" sldId="265"/>
        </pc:sldMkLst>
        <pc:spChg chg="mod">
          <ac:chgData name="André Baltieri" userId="d56cfdb1-1911-441a-9a39-6bdee9a14174" providerId="ADAL" clId="{F862B1B0-0A5B-4EBB-901B-B42C6F34939F}" dt="2020-04-23T14:55:06.146" v="297" actId="20577"/>
          <ac:spMkLst>
            <pc:docMk/>
            <pc:sldMk cId="797744895" sldId="265"/>
            <ac:spMk id="7" creationId="{F156BB03-8A3B-4693-854F-02F1C8040212}"/>
          </ac:spMkLst>
        </pc:spChg>
      </pc:sldChg>
      <pc:sldChg chg="modSp">
        <pc:chgData name="André Baltieri" userId="d56cfdb1-1911-441a-9a39-6bdee9a14174" providerId="ADAL" clId="{F862B1B0-0A5B-4EBB-901B-B42C6F34939F}" dt="2020-04-23T14:53:33.797" v="272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F862B1B0-0A5B-4EBB-901B-B42C6F34939F}" dt="2020-04-23T14:53:33.797" v="272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F862B1B0-0A5B-4EBB-901B-B42C6F34939F}" dt="2020-04-23T14:53:17.952" v="2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F862B1B0-0A5B-4EBB-901B-B42C6F34939F}" dt="2020-04-23T14:53:17.952" v="2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F862B1B0-0A5B-4EBB-901B-B42C6F34939F}" dt="2020-04-23T23:11:56.977" v="3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862B1B0-0A5B-4EBB-901B-B42C6F34939F}" dt="2020-04-23T14:56:31.220" v="366" actId="6549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862B1B0-0A5B-4EBB-901B-B42C6F34939F}" dt="2020-04-23T23:11:56.977" v="385" actId="20577"/>
          <ac:spMkLst>
            <pc:docMk/>
            <pc:sldMk cId="4194842359" sldId="356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F862B1B0-0A5B-4EBB-901B-B42C6F34939F}" dt="2020-04-23T23:11:59.236" v="386" actId="47"/>
        <pc:sldMkLst>
          <pc:docMk/>
          <pc:sldMk cId="2462136602" sldId="373"/>
        </pc:sldMkLst>
      </pc:sldChg>
      <pc:sldChg chg="del">
        <pc:chgData name="André Baltieri" userId="d56cfdb1-1911-441a-9a39-6bdee9a14174" providerId="ADAL" clId="{F862B1B0-0A5B-4EBB-901B-B42C6F34939F}" dt="2020-04-23T14:54:41.199" v="273" actId="47"/>
        <pc:sldMkLst>
          <pc:docMk/>
          <pc:sldMk cId="2898088412" sldId="374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24062572" sldId="375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16018739" sldId="376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435911299" sldId="377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046722348" sldId="378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630294748" sldId="379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851583534" sldId="380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74756244" sldId="381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602528316" sldId="382"/>
        </pc:sldMkLst>
      </pc:sldChg>
    </pc:docChg>
  </pc:docChgLst>
  <pc:docChgLst>
    <pc:chgData name="André Baltieri" userId="d56cfdb1-1911-441a-9a39-6bdee9a14174" providerId="ADAL" clId="{F131DFBA-17FE-4A8E-80D0-7ADB06F9C3E6}"/>
    <pc:docChg chg="undo custSel addSld delSld modSld sldOrd">
      <pc:chgData name="André Baltieri" userId="d56cfdb1-1911-441a-9a39-6bdee9a14174" providerId="ADAL" clId="{F131DFBA-17FE-4A8E-80D0-7ADB06F9C3E6}" dt="2019-08-30T22:21:36.740" v="1483" actId="403"/>
      <pc:docMkLst>
        <pc:docMk/>
      </pc:docMkLst>
      <pc:sldChg chg="modSp">
        <pc:chgData name="André Baltieri" userId="d56cfdb1-1911-441a-9a39-6bdee9a14174" providerId="ADAL" clId="{F131DFBA-17FE-4A8E-80D0-7ADB06F9C3E6}" dt="2019-08-28T14:26:49.510" v="17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F131DFBA-17FE-4A8E-80D0-7ADB06F9C3E6}" dt="2019-08-28T14:26:49.510" v="17" actId="20577"/>
          <ac:spMkLst>
            <pc:docMk/>
            <pc:sldMk cId="979345664" sldId="347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5:52.867" v="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F131DFBA-17FE-4A8E-80D0-7ADB06F9C3E6}" dt="2019-08-28T19:25:52.867" v="98" actId="20577"/>
          <ac:spMkLst>
            <pc:docMk/>
            <pc:sldMk cId="2316798639" sldId="348"/>
            <ac:spMk id="11" creationId="{9BD1D92D-1C8D-47E8-B365-6D2F5C529555}"/>
          </ac:spMkLst>
        </pc:spChg>
      </pc:sldChg>
      <pc:sldChg chg="del">
        <pc:chgData name="André Baltieri" userId="d56cfdb1-1911-441a-9a39-6bdee9a14174" providerId="ADAL" clId="{F131DFBA-17FE-4A8E-80D0-7ADB06F9C3E6}" dt="2019-08-30T01:09:26.250" v="830" actId="2696"/>
        <pc:sldMkLst>
          <pc:docMk/>
          <pc:sldMk cId="4123556816" sldId="349"/>
        </pc:sldMkLst>
      </pc:sldChg>
      <pc:sldChg chg="modSp ord">
        <pc:chgData name="André Baltieri" userId="d56cfdb1-1911-441a-9a39-6bdee9a14174" providerId="ADAL" clId="{F131DFBA-17FE-4A8E-80D0-7ADB06F9C3E6}" dt="2019-08-30T01:09:06.010" v="829"/>
        <pc:sldMkLst>
          <pc:docMk/>
          <pc:sldMk cId="470115579" sldId="350"/>
        </pc:sldMkLst>
        <pc:spChg chg="mod">
          <ac:chgData name="André Baltieri" userId="d56cfdb1-1911-441a-9a39-6bdee9a14174" providerId="ADAL" clId="{F131DFBA-17FE-4A8E-80D0-7ADB06F9C3E6}" dt="2019-08-28T19:26:42.776" v="210" actId="20577"/>
          <ac:spMkLst>
            <pc:docMk/>
            <pc:sldMk cId="470115579" sldId="350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7:40.411" v="363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F131DFBA-17FE-4A8E-80D0-7ADB06F9C3E6}" dt="2019-08-28T19:27:40.411" v="363" actId="20577"/>
          <ac:spMkLst>
            <pc:docMk/>
            <pc:sldMk cId="3800567432" sldId="351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5:04.904" v="1268"/>
        <pc:sldMkLst>
          <pc:docMk/>
          <pc:sldMk cId="1950125982" sldId="352"/>
        </pc:sldMkLst>
        <pc:spChg chg="mod">
          <ac:chgData name="André Baltieri" userId="d56cfdb1-1911-441a-9a39-6bdee9a14174" providerId="ADAL" clId="{F131DFBA-17FE-4A8E-80D0-7ADB06F9C3E6}" dt="2019-08-28T19:28:08.838" v="440" actId="20577"/>
          <ac:spMkLst>
            <pc:docMk/>
            <pc:sldMk cId="1950125982" sldId="352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2:48.439" v="1117"/>
        <pc:sldMkLst>
          <pc:docMk/>
          <pc:sldMk cId="1079443053" sldId="353"/>
        </pc:sldMkLst>
        <pc:spChg chg="mod">
          <ac:chgData name="André Baltieri" userId="d56cfdb1-1911-441a-9a39-6bdee9a14174" providerId="ADAL" clId="{F131DFBA-17FE-4A8E-80D0-7ADB06F9C3E6}" dt="2019-08-28T19:28:32.348" v="506" actId="20577"/>
          <ac:spMkLst>
            <pc:docMk/>
            <pc:sldMk cId="1079443053" sldId="353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29T22:35:59.720" v="633" actId="20577"/>
        <pc:sldMkLst>
          <pc:docMk/>
          <pc:sldMk cId="964041578" sldId="355"/>
        </pc:sldMkLst>
        <pc:spChg chg="mod">
          <ac:chgData name="André Baltieri" userId="d56cfdb1-1911-441a-9a39-6bdee9a14174" providerId="ADAL" clId="{F131DFBA-17FE-4A8E-80D0-7ADB06F9C3E6}" dt="2019-08-29T22:35:59.720" v="633" actId="20577"/>
          <ac:spMkLst>
            <pc:docMk/>
            <pc:sldMk cId="964041578" sldId="355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F131DFBA-17FE-4A8E-80D0-7ADB06F9C3E6}" dt="2019-08-29T22:35:27.799" v="526" actId="14100"/>
          <ac:picMkLst>
            <pc:docMk/>
            <pc:sldMk cId="964041578" sldId="355"/>
            <ac:picMk id="8" creationId="{F72B2937-890F-4E92-A4F7-7433B2AE9070}"/>
          </ac:picMkLst>
        </pc:picChg>
        <pc:picChg chg="del">
          <ac:chgData name="André Baltieri" userId="d56cfdb1-1911-441a-9a39-6bdee9a14174" providerId="ADAL" clId="{F131DFBA-17FE-4A8E-80D0-7ADB06F9C3E6}" dt="2019-08-29T22:35:22.426" v="524" actId="478"/>
          <ac:picMkLst>
            <pc:docMk/>
            <pc:sldMk cId="964041578" sldId="355"/>
            <ac:picMk id="1026" creationId="{666DC2F3-1B0E-4F47-891D-5200BD0656B3}"/>
          </ac:picMkLst>
        </pc:picChg>
      </pc:sldChg>
      <pc:sldChg chg="addSp modSp add ord">
        <pc:chgData name="André Baltieri" userId="d56cfdb1-1911-441a-9a39-6bdee9a14174" providerId="ADAL" clId="{F131DFBA-17FE-4A8E-80D0-7ADB06F9C3E6}" dt="2019-08-30T01:07:09.128" v="718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131DFBA-17FE-4A8E-80D0-7ADB06F9C3E6}" dt="2019-08-30T01:07:09.128" v="718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6:28.163" v="644" actId="20577"/>
          <ac:spMkLst>
            <pc:docMk/>
            <pc:sldMk cId="4194842359" sldId="356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01:06:35.907" v="645"/>
          <ac:picMkLst>
            <pc:docMk/>
            <pc:sldMk cId="4194842359" sldId="356"/>
            <ac:picMk id="8" creationId="{CF34B33D-0749-406F-A966-2916C07805F1}"/>
          </ac:picMkLst>
        </pc:picChg>
      </pc:sldChg>
      <pc:sldChg chg="modSp add ord">
        <pc:chgData name="André Baltieri" userId="d56cfdb1-1911-441a-9a39-6bdee9a14174" providerId="ADAL" clId="{F131DFBA-17FE-4A8E-80D0-7ADB06F9C3E6}" dt="2019-08-30T01:08:34.246" v="828" actId="20577"/>
        <pc:sldMkLst>
          <pc:docMk/>
          <pc:sldMk cId="2543662085" sldId="357"/>
        </pc:sldMkLst>
        <pc:spChg chg="mod">
          <ac:chgData name="André Baltieri" userId="d56cfdb1-1911-441a-9a39-6bdee9a14174" providerId="ADAL" clId="{F131DFBA-17FE-4A8E-80D0-7ADB06F9C3E6}" dt="2019-08-30T01:08:34.246" v="828" actId="20577"/>
          <ac:spMkLst>
            <pc:docMk/>
            <pc:sldMk cId="2543662085" sldId="357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8:00.088" v="721" actId="20577"/>
          <ac:spMkLst>
            <pc:docMk/>
            <pc:sldMk cId="2543662085" sldId="357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0:46.538" v="935" actId="20577"/>
        <pc:sldMkLst>
          <pc:docMk/>
          <pc:sldMk cId="2876187457" sldId="358"/>
        </pc:sldMkLst>
        <pc:spChg chg="mod">
          <ac:chgData name="André Baltieri" userId="d56cfdb1-1911-441a-9a39-6bdee9a14174" providerId="ADAL" clId="{F131DFBA-17FE-4A8E-80D0-7ADB06F9C3E6}" dt="2019-08-30T01:10:46.538" v="935" actId="20577"/>
          <ac:spMkLst>
            <pc:docMk/>
            <pc:sldMk cId="2876187457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0:09.517" v="833" actId="20577"/>
          <ac:spMkLst>
            <pc:docMk/>
            <pc:sldMk cId="2876187457" sldId="358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1:51.416" v="1116" actId="20577"/>
        <pc:sldMkLst>
          <pc:docMk/>
          <pc:sldMk cId="2257802352" sldId="359"/>
        </pc:sldMkLst>
        <pc:spChg chg="mod">
          <ac:chgData name="André Baltieri" userId="d56cfdb1-1911-441a-9a39-6bdee9a14174" providerId="ADAL" clId="{F131DFBA-17FE-4A8E-80D0-7ADB06F9C3E6}" dt="2019-08-30T01:11:51.416" v="1116" actId="20577"/>
          <ac:spMkLst>
            <pc:docMk/>
            <pc:sldMk cId="2257802352" sldId="35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1:03.021" v="955" actId="20577"/>
          <ac:spMkLst>
            <pc:docMk/>
            <pc:sldMk cId="2257802352" sldId="359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4:19.672" v="1203" actId="20577"/>
        <pc:sldMkLst>
          <pc:docMk/>
          <pc:sldMk cId="1366568" sldId="360"/>
        </pc:sldMkLst>
        <pc:spChg chg="mod">
          <ac:chgData name="André Baltieri" userId="d56cfdb1-1911-441a-9a39-6bdee9a14174" providerId="ADAL" clId="{F131DFBA-17FE-4A8E-80D0-7ADB06F9C3E6}" dt="2019-08-30T01:14:19.672" v="1203" actId="20577"/>
          <ac:spMkLst>
            <pc:docMk/>
            <pc:sldMk cId="1366568" sldId="360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3:38.678" v="1120" actId="20577"/>
          <ac:spMkLst>
            <pc:docMk/>
            <pc:sldMk cId="1366568" sldId="360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5:01.897" v="1267" actId="20577"/>
        <pc:sldMkLst>
          <pc:docMk/>
          <pc:sldMk cId="41852096" sldId="361"/>
        </pc:sldMkLst>
        <pc:spChg chg="mod">
          <ac:chgData name="André Baltieri" userId="d56cfdb1-1911-441a-9a39-6bdee9a14174" providerId="ADAL" clId="{F131DFBA-17FE-4A8E-80D0-7ADB06F9C3E6}" dt="2019-08-30T01:15:01.897" v="1267" actId="20577"/>
          <ac:spMkLst>
            <pc:docMk/>
            <pc:sldMk cId="41852096" sldId="361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30T15:09:27.907" v="1309"/>
        <pc:sldMkLst>
          <pc:docMk/>
          <pc:sldMk cId="3579098361" sldId="362"/>
        </pc:sldMkLst>
        <pc:spChg chg="add del">
          <ac:chgData name="André Baltieri" userId="d56cfdb1-1911-441a-9a39-6bdee9a14174" providerId="ADAL" clId="{F131DFBA-17FE-4A8E-80D0-7ADB06F9C3E6}" dt="2019-08-30T15:03:33.916" v="1271"/>
          <ac:spMkLst>
            <pc:docMk/>
            <pc:sldMk cId="3579098361" sldId="362"/>
            <ac:spMk id="3" creationId="{312A380B-5FB7-4A70-818D-FB6BA1C9144C}"/>
          </ac:spMkLst>
        </pc:spChg>
        <pc:spChg chg="add mod or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4" creationId="{066B9160-2D52-45E7-8762-1038126660BB}"/>
          </ac:spMkLst>
        </pc:spChg>
        <pc:spChg chg="add mo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10" creationId="{AFBFB5FE-3EFE-4A0C-923F-8235B12D3C49}"/>
          </ac:spMkLst>
        </pc:spChg>
        <pc:spChg chg="mod ord">
          <ac:chgData name="André Baltieri" userId="d56cfdb1-1911-441a-9a39-6bdee9a14174" providerId="ADAL" clId="{F131DFBA-17FE-4A8E-80D0-7ADB06F9C3E6}" dt="2019-08-30T15:09:27.907" v="1309"/>
          <ac:spMkLst>
            <pc:docMk/>
            <pc:sldMk cId="3579098361" sldId="362"/>
            <ac:spMk id="11" creationId="{9BD1D92D-1C8D-47E8-B365-6D2F5C529555}"/>
          </ac:spMkLst>
        </pc:spChg>
        <pc:grpChg chg="add mod">
          <ac:chgData name="André Baltieri" userId="d56cfdb1-1911-441a-9a39-6bdee9a14174" providerId="ADAL" clId="{F131DFBA-17FE-4A8E-80D0-7ADB06F9C3E6}" dt="2019-08-30T15:07:49.336" v="1305" actId="1076"/>
          <ac:grpSpMkLst>
            <pc:docMk/>
            <pc:sldMk cId="3579098361" sldId="362"/>
            <ac:grpSpMk id="6" creationId="{4C228CE9-70DC-481B-80FD-C8D1FD5DA715}"/>
          </ac:grpSpMkLst>
        </pc:grpChg>
        <pc:graphicFrameChg chg="add del">
          <ac:chgData name="André Baltieri" userId="d56cfdb1-1911-441a-9a39-6bdee9a14174" providerId="ADAL" clId="{F131DFBA-17FE-4A8E-80D0-7ADB06F9C3E6}" dt="2019-08-30T15:03:33.916" v="1271"/>
          <ac:graphicFrameMkLst>
            <pc:docMk/>
            <pc:sldMk cId="3579098361" sldId="362"/>
            <ac:graphicFrameMk id="2" creationId="{B9B528F2-836D-47D0-A3FD-000CC100A267}"/>
          </ac:graphicFrameMkLst>
        </pc:graphicFrameChg>
      </pc:sldChg>
      <pc:sldChg chg="add">
        <pc:chgData name="André Baltieri" userId="d56cfdb1-1911-441a-9a39-6bdee9a14174" providerId="ADAL" clId="{F131DFBA-17FE-4A8E-80D0-7ADB06F9C3E6}" dt="2019-08-30T15:08:29.441" v="1308"/>
        <pc:sldMkLst>
          <pc:docMk/>
          <pc:sldMk cId="3006853933" sldId="363"/>
        </pc:sldMkLst>
      </pc:sldChg>
      <pc:sldChg chg="modSp add">
        <pc:chgData name="André Baltieri" userId="d56cfdb1-1911-441a-9a39-6bdee9a14174" providerId="ADAL" clId="{F131DFBA-17FE-4A8E-80D0-7ADB06F9C3E6}" dt="2019-08-30T15:12:13.690" v="1316" actId="20577"/>
        <pc:sldMkLst>
          <pc:docMk/>
          <pc:sldMk cId="518549692" sldId="364"/>
        </pc:sldMkLst>
        <pc:spChg chg="mod">
          <ac:chgData name="André Baltieri" userId="d56cfdb1-1911-441a-9a39-6bdee9a14174" providerId="ADAL" clId="{F131DFBA-17FE-4A8E-80D0-7ADB06F9C3E6}" dt="2019-08-30T15:12:13.690" v="1316" actId="20577"/>
          <ac:spMkLst>
            <pc:docMk/>
            <pc:sldMk cId="518549692" sldId="364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6:21.997" v="1346" actId="207"/>
        <pc:sldMkLst>
          <pc:docMk/>
          <pc:sldMk cId="2021581066" sldId="365"/>
        </pc:sldMkLst>
        <pc:spChg chg="mod">
          <ac:chgData name="André Baltieri" userId="d56cfdb1-1911-441a-9a39-6bdee9a14174" providerId="ADAL" clId="{F131DFBA-17FE-4A8E-80D0-7ADB06F9C3E6}" dt="2019-08-30T15:16:21.997" v="1346" actId="207"/>
          <ac:spMkLst>
            <pc:docMk/>
            <pc:sldMk cId="2021581066" sldId="365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3:58.006" v="1323" actId="20577"/>
          <ac:spMkLst>
            <pc:docMk/>
            <pc:sldMk cId="2021581066" sldId="36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5:35.817" v="1340" actId="20577"/>
        <pc:sldMkLst>
          <pc:docMk/>
          <pc:sldMk cId="3747861294" sldId="366"/>
        </pc:sldMkLst>
        <pc:spChg chg="mod">
          <ac:chgData name="André Baltieri" userId="d56cfdb1-1911-441a-9a39-6bdee9a14174" providerId="ADAL" clId="{F131DFBA-17FE-4A8E-80D0-7ADB06F9C3E6}" dt="2019-08-30T15:15:35.817" v="1340" actId="20577"/>
          <ac:spMkLst>
            <pc:docMk/>
            <pc:sldMk cId="3747861294" sldId="366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5:55.869" v="1342"/>
        <pc:sldMkLst>
          <pc:docMk/>
          <pc:sldMk cId="3772349564" sldId="367"/>
        </pc:sldMkLst>
        <pc:spChg chg="mod">
          <ac:chgData name="André Baltieri" userId="d56cfdb1-1911-441a-9a39-6bdee9a14174" providerId="ADAL" clId="{F131DFBA-17FE-4A8E-80D0-7ADB06F9C3E6}" dt="2019-08-30T15:15:55.869" v="1342"/>
          <ac:spMkLst>
            <pc:docMk/>
            <pc:sldMk cId="3772349564" sldId="367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6:11.448" v="1344"/>
        <pc:sldMkLst>
          <pc:docMk/>
          <pc:sldMk cId="3470993798" sldId="368"/>
        </pc:sldMkLst>
        <pc:spChg chg="mod">
          <ac:chgData name="André Baltieri" userId="d56cfdb1-1911-441a-9a39-6bdee9a14174" providerId="ADAL" clId="{F131DFBA-17FE-4A8E-80D0-7ADB06F9C3E6}" dt="2019-08-30T15:16:11.448" v="1344"/>
          <ac:spMkLst>
            <pc:docMk/>
            <pc:sldMk cId="3470993798" sldId="368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7:39.443" v="1370" actId="20577"/>
        <pc:sldMkLst>
          <pc:docMk/>
          <pc:sldMk cId="2186161444" sldId="369"/>
        </pc:sldMkLst>
        <pc:spChg chg="mod">
          <ac:chgData name="André Baltieri" userId="d56cfdb1-1911-441a-9a39-6bdee9a14174" providerId="ADAL" clId="{F131DFBA-17FE-4A8E-80D0-7ADB06F9C3E6}" dt="2019-08-30T15:17:39.443" v="1370" actId="20577"/>
          <ac:spMkLst>
            <pc:docMk/>
            <pc:sldMk cId="2186161444" sldId="36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6:48.800" v="1356" actId="20577"/>
          <ac:spMkLst>
            <pc:docMk/>
            <pc:sldMk cId="2186161444" sldId="36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8:38.404" v="1378" actId="207"/>
        <pc:sldMkLst>
          <pc:docMk/>
          <pc:sldMk cId="3531153082" sldId="370"/>
        </pc:sldMkLst>
        <pc:spChg chg="mod">
          <ac:chgData name="André Baltieri" userId="d56cfdb1-1911-441a-9a39-6bdee9a14174" providerId="ADAL" clId="{F131DFBA-17FE-4A8E-80D0-7ADB06F9C3E6}" dt="2019-08-30T15:18:38.404" v="1378" actId="207"/>
          <ac:spMkLst>
            <pc:docMk/>
            <pc:sldMk cId="3531153082" sldId="370"/>
            <ac:spMk id="11" creationId="{9BD1D92D-1C8D-47E8-B365-6D2F5C529555}"/>
          </ac:spMkLst>
        </pc:spChg>
      </pc:sldChg>
      <pc:sldChg chg="addSp modSp add ord">
        <pc:chgData name="André Baltieri" userId="d56cfdb1-1911-441a-9a39-6bdee9a14174" providerId="ADAL" clId="{F131DFBA-17FE-4A8E-80D0-7ADB06F9C3E6}" dt="2019-08-30T18:33:45.397" v="1411"/>
        <pc:sldMkLst>
          <pc:docMk/>
          <pc:sldMk cId="1340077718" sldId="371"/>
        </pc:sldMkLst>
        <pc:spChg chg="mod">
          <ac:chgData name="André Baltieri" userId="d56cfdb1-1911-441a-9a39-6bdee9a14174" providerId="ADAL" clId="{F131DFBA-17FE-4A8E-80D0-7ADB06F9C3E6}" dt="2019-08-30T15:20:05.641" v="1410" actId="207"/>
          <ac:spMkLst>
            <pc:docMk/>
            <pc:sldMk cId="1340077718" sldId="371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9:54.408" v="1407" actId="20577"/>
          <ac:spMkLst>
            <pc:docMk/>
            <pc:sldMk cId="1340077718" sldId="371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18:33:45.397" v="1411"/>
          <ac:picMkLst>
            <pc:docMk/>
            <pc:sldMk cId="1340077718" sldId="371"/>
            <ac:picMk id="12" creationId="{213E6879-3A10-41C0-8D05-6A8D0A008ABE}"/>
          </ac:picMkLst>
        </pc:picChg>
      </pc:sldChg>
      <pc:sldChg chg="modSp add ord">
        <pc:chgData name="André Baltieri" userId="d56cfdb1-1911-441a-9a39-6bdee9a14174" providerId="ADAL" clId="{F131DFBA-17FE-4A8E-80D0-7ADB06F9C3E6}" dt="2019-08-30T22:21:36.740" v="1483" actId="403"/>
        <pc:sldMkLst>
          <pc:docMk/>
          <pc:sldMk cId="2872288588" sldId="372"/>
        </pc:sldMkLst>
        <pc:spChg chg="mod">
          <ac:chgData name="André Baltieri" userId="d56cfdb1-1911-441a-9a39-6bdee9a14174" providerId="ADAL" clId="{F131DFBA-17FE-4A8E-80D0-7ADB06F9C3E6}" dt="2019-08-30T22:21:36.740" v="1483" actId="403"/>
          <ac:spMkLst>
            <pc:docMk/>
            <pc:sldMk cId="2872288588" sldId="372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36265C9B-06D5-4E9D-B503-5E2C2941F3B8}"/>
  </pc:docChgLst>
  <pc:docChgLst>
    <pc:chgData name="André Baltieri" userId="d56cfdb1-1911-441a-9a39-6bdee9a14174" providerId="ADAL" clId="{65250967-3F3B-4DA6-8939-2514B28CB238}"/>
    <pc:docChg chg="undo custSel addSld delSld modSld">
      <pc:chgData name="André Baltieri" userId="d56cfdb1-1911-441a-9a39-6bdee9a14174" providerId="ADAL" clId="{65250967-3F3B-4DA6-8939-2514B28CB238}" dt="2020-01-22T18:17:46.818" v="1666" actId="20577"/>
      <pc:docMkLst>
        <pc:docMk/>
      </pc:docMkLst>
      <pc:sldChg chg="modSp">
        <pc:chgData name="André Baltieri" userId="d56cfdb1-1911-441a-9a39-6bdee9a14174" providerId="ADAL" clId="{65250967-3F3B-4DA6-8939-2514B28CB238}" dt="2020-01-21T19:52:32.686" v="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65250967-3F3B-4DA6-8939-2514B28CB238}" dt="2020-01-21T19:52:32.686" v="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79345664" sldId="34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316798639" sldId="34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70115579" sldId="35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800567432" sldId="35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950125982" sldId="35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079443053" sldId="35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68943421" sldId="35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64041578" sldId="355"/>
        </pc:sldMkLst>
      </pc:sldChg>
      <pc:sldChg chg="delSp modSp">
        <pc:chgData name="André Baltieri" userId="d56cfdb1-1911-441a-9a39-6bdee9a14174" providerId="ADAL" clId="{65250967-3F3B-4DA6-8939-2514B28CB238}" dt="2020-01-21T20:41:41.075" v="5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65250967-3F3B-4DA6-8939-2514B28CB238}" dt="2020-01-21T20:41:41.075" v="585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4:50.688" v="62" actId="20577"/>
          <ac:spMkLst>
            <pc:docMk/>
            <pc:sldMk cId="4194842359" sldId="356"/>
            <ac:spMk id="13" creationId="{94E1A0D2-D048-46FE-90D3-722FBF740CC7}"/>
          </ac:spMkLst>
        </pc:spChg>
        <pc:picChg chg="del">
          <ac:chgData name="André Baltieri" userId="d56cfdb1-1911-441a-9a39-6bdee9a14174" providerId="ADAL" clId="{65250967-3F3B-4DA6-8939-2514B28CB238}" dt="2020-01-21T20:14:52.576" v="63" actId="478"/>
          <ac:picMkLst>
            <pc:docMk/>
            <pc:sldMk cId="4194842359" sldId="356"/>
            <ac:picMk id="8" creationId="{CF34B33D-0749-406F-A966-2916C07805F1}"/>
          </ac:picMkLst>
        </pc:pic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43662085" sldId="35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876187457" sldId="35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257802352" sldId="35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66568" sldId="36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1852096" sldId="36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79098361" sldId="36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006853933" sldId="36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518549692" sldId="36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021581066" sldId="365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47861294" sldId="366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72349564" sldId="36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470993798" sldId="36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186161444" sldId="36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31153082" sldId="37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40077718" sldId="371"/>
        </pc:sldMkLst>
      </pc:sldChg>
      <pc:sldChg chg="modSp">
        <pc:chgData name="André Baltieri" userId="d56cfdb1-1911-441a-9a39-6bdee9a14174" providerId="ADAL" clId="{65250967-3F3B-4DA6-8939-2514B28CB238}" dt="2020-01-21T20:27:39.932" v="536" actId="27636"/>
        <pc:sldMkLst>
          <pc:docMk/>
          <pc:sldMk cId="2872288588" sldId="372"/>
        </pc:sldMkLst>
        <pc:spChg chg="mod">
          <ac:chgData name="André Baltieri" userId="d56cfdb1-1911-441a-9a39-6bdee9a14174" providerId="ADAL" clId="{65250967-3F3B-4DA6-8939-2514B28CB238}" dt="2020-01-21T20:27:39.932" v="536" actId="27636"/>
          <ac:spMkLst>
            <pc:docMk/>
            <pc:sldMk cId="2872288588" sldId="372"/>
            <ac:spMk id="6" creationId="{EC993F68-2ABC-472C-9DAA-F49885B6553A}"/>
          </ac:spMkLst>
        </pc:spChg>
      </pc:sldChg>
      <pc:sldChg chg="modSp add del">
        <pc:chgData name="André Baltieri" userId="d56cfdb1-1911-441a-9a39-6bdee9a14174" providerId="ADAL" clId="{65250967-3F3B-4DA6-8939-2514B28CB238}" dt="2020-01-21T20:21:25.431" v="267" actId="47"/>
        <pc:sldMkLst>
          <pc:docMk/>
          <pc:sldMk cId="2462136602" sldId="373"/>
        </pc:sldMkLst>
        <pc:spChg chg="mod">
          <ac:chgData name="André Baltieri" userId="d56cfdb1-1911-441a-9a39-6bdee9a14174" providerId="ADAL" clId="{65250967-3F3B-4DA6-8939-2514B28CB238}" dt="2020-01-21T20:15:29.631" v="206" actId="20577"/>
          <ac:spMkLst>
            <pc:docMk/>
            <pc:sldMk cId="2462136602" sldId="373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5:11.096" v="122" actId="20577"/>
          <ac:spMkLst>
            <pc:docMk/>
            <pc:sldMk cId="2462136602" sldId="37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1T20:26:39.008" v="527" actId="20577"/>
        <pc:sldMkLst>
          <pc:docMk/>
          <pc:sldMk cId="2898088412" sldId="374"/>
        </pc:sldMkLst>
        <pc:spChg chg="mod">
          <ac:chgData name="André Baltieri" userId="d56cfdb1-1911-441a-9a39-6bdee9a14174" providerId="ADAL" clId="{65250967-3F3B-4DA6-8939-2514B28CB238}" dt="2020-01-21T20:26:39.008" v="527" actId="20577"/>
          <ac:spMkLst>
            <pc:docMk/>
            <pc:sldMk cId="2898088412" sldId="374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25:25.141" v="308" actId="20577"/>
          <ac:spMkLst>
            <pc:docMk/>
            <pc:sldMk cId="2898088412" sldId="374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3:53.508" v="834" actId="20577"/>
        <pc:sldMkLst>
          <pc:docMk/>
          <pc:sldMk cId="24062572" sldId="375"/>
        </pc:sldMkLst>
        <pc:spChg chg="mod">
          <ac:chgData name="André Baltieri" userId="d56cfdb1-1911-441a-9a39-6bdee9a14174" providerId="ADAL" clId="{65250967-3F3B-4DA6-8939-2514B28CB238}" dt="2020-01-22T18:03:53.508" v="834" actId="20577"/>
          <ac:spMkLst>
            <pc:docMk/>
            <pc:sldMk cId="24062572" sldId="375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2:39.468" v="606" actId="20577"/>
          <ac:spMkLst>
            <pc:docMk/>
            <pc:sldMk cId="24062572" sldId="375"/>
            <ac:spMk id="13" creationId="{94E1A0D2-D048-46FE-90D3-722FBF740CC7}"/>
          </ac:spMkLst>
        </pc:spChg>
      </pc:sldChg>
      <pc:sldChg chg="add del">
        <pc:chgData name="André Baltieri" userId="d56cfdb1-1911-441a-9a39-6bdee9a14174" providerId="ADAL" clId="{65250967-3F3B-4DA6-8939-2514B28CB238}" dt="2020-01-22T18:00:25.535" v="586" actId="47"/>
        <pc:sldMkLst>
          <pc:docMk/>
          <pc:sldMk cId="1326895686" sldId="375"/>
        </pc:sldMkLst>
      </pc:sldChg>
      <pc:sldChg chg="add">
        <pc:chgData name="André Baltieri" userId="d56cfdb1-1911-441a-9a39-6bdee9a14174" providerId="ADAL" clId="{65250967-3F3B-4DA6-8939-2514B28CB238}" dt="2020-01-22T18:03:57.990" v="835"/>
        <pc:sldMkLst>
          <pc:docMk/>
          <pc:sldMk cId="516018739" sldId="376"/>
        </pc:sldMkLst>
      </pc:sldChg>
      <pc:sldChg chg="modSp add">
        <pc:chgData name="André Baltieri" userId="d56cfdb1-1911-441a-9a39-6bdee9a14174" providerId="ADAL" clId="{65250967-3F3B-4DA6-8939-2514B28CB238}" dt="2020-01-22T18:05:02.639" v="977" actId="20577"/>
        <pc:sldMkLst>
          <pc:docMk/>
          <pc:sldMk cId="3435911299" sldId="377"/>
        </pc:sldMkLst>
        <pc:spChg chg="mod">
          <ac:chgData name="André Baltieri" userId="d56cfdb1-1911-441a-9a39-6bdee9a14174" providerId="ADAL" clId="{65250967-3F3B-4DA6-8939-2514B28CB238}" dt="2020-01-22T18:05:02.639" v="977" actId="20577"/>
          <ac:spMkLst>
            <pc:docMk/>
            <pc:sldMk cId="3435911299" sldId="377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4:15.238" v="847" actId="20577"/>
          <ac:spMkLst>
            <pc:docMk/>
            <pc:sldMk cId="3435911299" sldId="37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8:25.646" v="1092" actId="20577"/>
        <pc:sldMkLst>
          <pc:docMk/>
          <pc:sldMk cId="1046722348" sldId="378"/>
        </pc:sldMkLst>
        <pc:spChg chg="mod">
          <ac:chgData name="André Baltieri" userId="d56cfdb1-1911-441a-9a39-6bdee9a14174" providerId="ADAL" clId="{65250967-3F3B-4DA6-8939-2514B28CB238}" dt="2020-01-22T18:08:25.646" v="1092" actId="20577"/>
          <ac:spMkLst>
            <pc:docMk/>
            <pc:sldMk cId="1046722348" sldId="378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7:53.155" v="988" actId="20577"/>
          <ac:spMkLst>
            <pc:docMk/>
            <pc:sldMk cId="1046722348" sldId="37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07.203" v="1173" actId="6549"/>
        <pc:sldMkLst>
          <pc:docMk/>
          <pc:sldMk cId="1630294748" sldId="379"/>
        </pc:sldMkLst>
        <pc:spChg chg="mod">
          <ac:chgData name="André Baltieri" userId="d56cfdb1-1911-441a-9a39-6bdee9a14174" providerId="ADAL" clId="{65250967-3F3B-4DA6-8939-2514B28CB238}" dt="2020-01-22T18:09:07.203" v="1173" actId="6549"/>
          <ac:spMkLst>
            <pc:docMk/>
            <pc:sldMk cId="1630294748" sldId="379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8:47.567" v="1119" actId="20577"/>
          <ac:spMkLst>
            <pc:docMk/>
            <pc:sldMk cId="1630294748" sldId="37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47.393" v="1242" actId="20577"/>
        <pc:sldMkLst>
          <pc:docMk/>
          <pc:sldMk cId="851583534" sldId="380"/>
        </pc:sldMkLst>
        <pc:spChg chg="mod">
          <ac:chgData name="André Baltieri" userId="d56cfdb1-1911-441a-9a39-6bdee9a14174" providerId="ADAL" clId="{65250967-3F3B-4DA6-8939-2514B28CB238}" dt="2020-01-22T18:09:47.393" v="1242" actId="20577"/>
          <ac:spMkLst>
            <pc:docMk/>
            <pc:sldMk cId="851583534" sldId="380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9:17.164" v="1185" actId="20577"/>
          <ac:spMkLst>
            <pc:docMk/>
            <pc:sldMk cId="851583534" sldId="380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0:54.779" v="1416" actId="20577"/>
        <pc:sldMkLst>
          <pc:docMk/>
          <pc:sldMk cId="574756244" sldId="381"/>
        </pc:sldMkLst>
        <pc:spChg chg="mod">
          <ac:chgData name="André Baltieri" userId="d56cfdb1-1911-441a-9a39-6bdee9a14174" providerId="ADAL" clId="{65250967-3F3B-4DA6-8939-2514B28CB238}" dt="2020-01-22T18:10:54.779" v="1416" actId="20577"/>
          <ac:spMkLst>
            <pc:docMk/>
            <pc:sldMk cId="574756244" sldId="381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0:09.328" v="1259" actId="20577"/>
          <ac:spMkLst>
            <pc:docMk/>
            <pc:sldMk cId="574756244" sldId="38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7:46.818" v="1666" actId="20577"/>
        <pc:sldMkLst>
          <pc:docMk/>
          <pc:sldMk cId="3602528316" sldId="382"/>
        </pc:sldMkLst>
        <pc:spChg chg="mod">
          <ac:chgData name="André Baltieri" userId="d56cfdb1-1911-441a-9a39-6bdee9a14174" providerId="ADAL" clId="{65250967-3F3B-4DA6-8939-2514B28CB238}" dt="2020-01-22T18:17:46.818" v="1666" actId="20577"/>
          <ac:spMkLst>
            <pc:docMk/>
            <pc:sldMk cId="3602528316" sldId="382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3:56.861" v="1434" actId="20577"/>
          <ac:spMkLst>
            <pc:docMk/>
            <pc:sldMk cId="3602528316" sldId="382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CD5FB34E-DBAE-4F49-8304-1B916F3ABCE7}"/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" userId="d56cfdb1-1911-441a-9a39-6bdee9a14174" providerId="ADAL" clId="{4D5FC266-C597-41ED-9593-AB2B5209C2F7}"/>
    <pc:docChg chg="undo custSel addSld modSld sldOrd">
      <pc:chgData name="André" userId="d56cfdb1-1911-441a-9a39-6bdee9a14174" providerId="ADAL" clId="{4D5FC266-C597-41ED-9593-AB2B5209C2F7}" dt="2020-05-13T11:17:04.332" v="263" actId="255"/>
      <pc:docMkLst>
        <pc:docMk/>
      </pc:docMkLst>
      <pc:sldChg chg="modSp">
        <pc:chgData name="André" userId="d56cfdb1-1911-441a-9a39-6bdee9a14174" providerId="ADAL" clId="{4D5FC266-C597-41ED-9593-AB2B5209C2F7}" dt="2020-05-13T11:05:07.655" v="3" actId="404"/>
        <pc:sldMkLst>
          <pc:docMk/>
          <pc:sldMk cId="3214383598" sldId="270"/>
        </pc:sldMkLst>
        <pc:spChg chg="mod">
          <ac:chgData name="André" userId="d56cfdb1-1911-441a-9a39-6bdee9a14174" providerId="ADAL" clId="{4D5FC266-C597-41ED-9593-AB2B5209C2F7}" dt="2020-05-13T11:05:07.655" v="3" actId="404"/>
          <ac:spMkLst>
            <pc:docMk/>
            <pc:sldMk cId="3214383598" sldId="270"/>
            <ac:spMk id="6" creationId="{EC993F68-2ABC-472C-9DAA-F49885B6553A}"/>
          </ac:spMkLst>
        </pc:spChg>
      </pc:sldChg>
      <pc:sldChg chg="modSp mod">
        <pc:chgData name="André" userId="d56cfdb1-1911-441a-9a39-6bdee9a14174" providerId="ADAL" clId="{4D5FC266-C597-41ED-9593-AB2B5209C2F7}" dt="2020-05-13T11:08:34.415" v="26" actId="255"/>
        <pc:sldMkLst>
          <pc:docMk/>
          <pc:sldMk cId="4194842359" sldId="356"/>
        </pc:sldMkLst>
        <pc:spChg chg="mod">
          <ac:chgData name="André" userId="d56cfdb1-1911-441a-9a39-6bdee9a14174" providerId="ADAL" clId="{4D5FC266-C597-41ED-9593-AB2B5209C2F7}" dt="2020-05-13T11:08:34.415" v="26" actId="255"/>
          <ac:spMkLst>
            <pc:docMk/>
            <pc:sldMk cId="4194842359" sldId="356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08:28.109" v="25" actId="255"/>
        <pc:sldMkLst>
          <pc:docMk/>
          <pc:sldMk cId="3560617521" sldId="373"/>
        </pc:sldMkLst>
        <pc:spChg chg="mod">
          <ac:chgData name="André" userId="d56cfdb1-1911-441a-9a39-6bdee9a14174" providerId="ADAL" clId="{4D5FC266-C597-41ED-9593-AB2B5209C2F7}" dt="2020-05-13T11:08:28.109" v="25" actId="255"/>
          <ac:spMkLst>
            <pc:docMk/>
            <pc:sldMk cId="3560617521" sldId="373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08:17.950" v="24" actId="255"/>
        <pc:sldMkLst>
          <pc:docMk/>
          <pc:sldMk cId="2619734135" sldId="374"/>
        </pc:sldMkLst>
        <pc:spChg chg="mod">
          <ac:chgData name="André" userId="d56cfdb1-1911-441a-9a39-6bdee9a14174" providerId="ADAL" clId="{4D5FC266-C597-41ED-9593-AB2B5209C2F7}" dt="2020-05-13T11:08:17.950" v="24" actId="255"/>
          <ac:spMkLst>
            <pc:docMk/>
            <pc:sldMk cId="2619734135" sldId="374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2:30.541" v="79" actId="14"/>
        <pc:sldMkLst>
          <pc:docMk/>
          <pc:sldMk cId="1888206216" sldId="376"/>
        </pc:sldMkLst>
        <pc:spChg chg="mod">
          <ac:chgData name="André" userId="d56cfdb1-1911-441a-9a39-6bdee9a14174" providerId="ADAL" clId="{4D5FC266-C597-41ED-9593-AB2B5209C2F7}" dt="2020-05-13T11:12:30.541" v="79" actId="14"/>
          <ac:spMkLst>
            <pc:docMk/>
            <pc:sldMk cId="1888206216" sldId="376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6:28.291" v="219" actId="1035"/>
        <pc:sldMkLst>
          <pc:docMk/>
          <pc:sldMk cId="2966688973" sldId="387"/>
        </pc:sldMkLst>
        <pc:spChg chg="mod">
          <ac:chgData name="André" userId="d56cfdb1-1911-441a-9a39-6bdee9a14174" providerId="ADAL" clId="{4D5FC266-C597-41ED-9593-AB2B5209C2F7}" dt="2020-05-13T11:16:28.291" v="219" actId="1035"/>
          <ac:spMkLst>
            <pc:docMk/>
            <pc:sldMk cId="2966688973" sldId="387"/>
            <ac:spMk id="8" creationId="{E332330E-5AD8-48FA-A0C3-94D92F48B604}"/>
          </ac:spMkLst>
        </pc:spChg>
        <pc:spChg chg="mod">
          <ac:chgData name="André" userId="d56cfdb1-1911-441a-9a39-6bdee9a14174" providerId="ADAL" clId="{4D5FC266-C597-41ED-9593-AB2B5209C2F7}" dt="2020-05-13T11:16:20.812" v="171" actId="255"/>
          <ac:spMkLst>
            <pc:docMk/>
            <pc:sldMk cId="2966688973" sldId="387"/>
            <ac:spMk id="11" creationId="{9BD1D92D-1C8D-47E8-B365-6D2F5C529555}"/>
          </ac:spMkLst>
        </pc:spChg>
        <pc:grpChg chg="mod">
          <ac:chgData name="André" userId="d56cfdb1-1911-441a-9a39-6bdee9a14174" providerId="ADAL" clId="{4D5FC266-C597-41ED-9593-AB2B5209C2F7}" dt="2020-05-13T11:16:28.291" v="219" actId="1035"/>
          <ac:grpSpMkLst>
            <pc:docMk/>
            <pc:sldMk cId="2966688973" sldId="387"/>
            <ac:grpSpMk id="3" creationId="{FBD0F6FB-87F2-4FAB-B6AD-DCB0AB8F231A}"/>
          </ac:grpSpMkLst>
        </pc:grpChg>
      </pc:sldChg>
      <pc:sldChg chg="modSp mod">
        <pc:chgData name="André" userId="d56cfdb1-1911-441a-9a39-6bdee9a14174" providerId="ADAL" clId="{4D5FC266-C597-41ED-9593-AB2B5209C2F7}" dt="2020-05-13T11:10:26.216" v="76" actId="1035"/>
        <pc:sldMkLst>
          <pc:docMk/>
          <pc:sldMk cId="1797822772" sldId="392"/>
        </pc:sldMkLst>
        <pc:spChg chg="mod">
          <ac:chgData name="André" userId="d56cfdb1-1911-441a-9a39-6bdee9a14174" providerId="ADAL" clId="{4D5FC266-C597-41ED-9593-AB2B5209C2F7}" dt="2020-05-13T11:10:18.612" v="48" actId="20577"/>
          <ac:spMkLst>
            <pc:docMk/>
            <pc:sldMk cId="1797822772" sldId="392"/>
            <ac:spMk id="11" creationId="{9BD1D92D-1C8D-47E8-B365-6D2F5C529555}"/>
          </ac:spMkLst>
        </pc:spChg>
        <pc:spChg chg="mod">
          <ac:chgData name="André" userId="d56cfdb1-1911-441a-9a39-6bdee9a14174" providerId="ADAL" clId="{4D5FC266-C597-41ED-9593-AB2B5209C2F7}" dt="2020-05-13T11:10:26.216" v="76" actId="1035"/>
          <ac:spMkLst>
            <pc:docMk/>
            <pc:sldMk cId="1797822772" sldId="392"/>
            <ac:spMk id="12" creationId="{2EA0C3B4-B2AE-463B-A1E0-D3868B7A9520}"/>
          </ac:spMkLst>
        </pc:spChg>
        <pc:grpChg chg="mod">
          <ac:chgData name="André" userId="d56cfdb1-1911-441a-9a39-6bdee9a14174" providerId="ADAL" clId="{4D5FC266-C597-41ED-9593-AB2B5209C2F7}" dt="2020-05-13T11:10:26.216" v="76" actId="1035"/>
          <ac:grpSpMkLst>
            <pc:docMk/>
            <pc:sldMk cId="1797822772" sldId="392"/>
            <ac:grpSpMk id="8" creationId="{1B6CA41F-ECA9-43B9-9CEB-3F0E80227CB2}"/>
          </ac:grpSpMkLst>
        </pc:grpChg>
      </pc:sldChg>
      <pc:sldChg chg="modSp mod">
        <pc:chgData name="André" userId="d56cfdb1-1911-441a-9a39-6bdee9a14174" providerId="ADAL" clId="{4D5FC266-C597-41ED-9593-AB2B5209C2F7}" dt="2020-05-13T11:13:03.048" v="89" actId="20577"/>
        <pc:sldMkLst>
          <pc:docMk/>
          <pc:sldMk cId="1757292037" sldId="394"/>
        </pc:sldMkLst>
        <pc:spChg chg="mod">
          <ac:chgData name="André" userId="d56cfdb1-1911-441a-9a39-6bdee9a14174" providerId="ADAL" clId="{4D5FC266-C597-41ED-9593-AB2B5209C2F7}" dt="2020-05-13T11:13:03.048" v="89" actId="20577"/>
          <ac:spMkLst>
            <pc:docMk/>
            <pc:sldMk cId="1757292037" sldId="394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1:50.013" v="78" actId="255"/>
        <pc:sldMkLst>
          <pc:docMk/>
          <pc:sldMk cId="3101890786" sldId="395"/>
        </pc:sldMkLst>
        <pc:spChg chg="mod">
          <ac:chgData name="André" userId="d56cfdb1-1911-441a-9a39-6bdee9a14174" providerId="ADAL" clId="{4D5FC266-C597-41ED-9593-AB2B5209C2F7}" dt="2020-05-13T11:11:50.013" v="78" actId="255"/>
          <ac:spMkLst>
            <pc:docMk/>
            <pc:sldMk cId="3101890786" sldId="395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3:47.835" v="90" actId="255"/>
        <pc:sldMkLst>
          <pc:docMk/>
          <pc:sldMk cId="898847039" sldId="397"/>
        </pc:sldMkLst>
        <pc:spChg chg="mod">
          <ac:chgData name="André" userId="d56cfdb1-1911-441a-9a39-6bdee9a14174" providerId="ADAL" clId="{4D5FC266-C597-41ED-9593-AB2B5209C2F7}" dt="2020-05-13T11:13:47.835" v="90" actId="255"/>
          <ac:spMkLst>
            <pc:docMk/>
            <pc:sldMk cId="898847039" sldId="397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4:03.992" v="104" actId="20577"/>
        <pc:sldMkLst>
          <pc:docMk/>
          <pc:sldMk cId="1349238778" sldId="399"/>
        </pc:sldMkLst>
        <pc:spChg chg="mod">
          <ac:chgData name="André" userId="d56cfdb1-1911-441a-9a39-6bdee9a14174" providerId="ADAL" clId="{4D5FC266-C597-41ED-9593-AB2B5209C2F7}" dt="2020-05-13T11:14:03.992" v="104" actId="20577"/>
          <ac:spMkLst>
            <pc:docMk/>
            <pc:sldMk cId="1349238778" sldId="399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4:53.258" v="105" actId="255"/>
        <pc:sldMkLst>
          <pc:docMk/>
          <pc:sldMk cId="1938184781" sldId="400"/>
        </pc:sldMkLst>
        <pc:spChg chg="mod">
          <ac:chgData name="André" userId="d56cfdb1-1911-441a-9a39-6bdee9a14174" providerId="ADAL" clId="{4D5FC266-C597-41ED-9593-AB2B5209C2F7}" dt="2020-05-13T11:14:53.258" v="105" actId="255"/>
          <ac:spMkLst>
            <pc:docMk/>
            <pc:sldMk cId="1938184781" sldId="400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5:07.704" v="156" actId="1035"/>
        <pc:sldMkLst>
          <pc:docMk/>
          <pc:sldMk cId="1018059594" sldId="401"/>
        </pc:sldMkLst>
        <pc:spChg chg="mod">
          <ac:chgData name="André" userId="d56cfdb1-1911-441a-9a39-6bdee9a14174" providerId="ADAL" clId="{4D5FC266-C597-41ED-9593-AB2B5209C2F7}" dt="2020-05-13T11:15:00.321" v="106" actId="255"/>
          <ac:spMkLst>
            <pc:docMk/>
            <pc:sldMk cId="1018059594" sldId="401"/>
            <ac:spMk id="11" creationId="{9BD1D92D-1C8D-47E8-B365-6D2F5C529555}"/>
          </ac:spMkLst>
        </pc:spChg>
        <pc:spChg chg="mod">
          <ac:chgData name="André" userId="d56cfdb1-1911-441a-9a39-6bdee9a14174" providerId="ADAL" clId="{4D5FC266-C597-41ED-9593-AB2B5209C2F7}" dt="2020-05-13T11:15:07.704" v="156" actId="1035"/>
          <ac:spMkLst>
            <pc:docMk/>
            <pc:sldMk cId="1018059594" sldId="401"/>
            <ac:spMk id="12" creationId="{2BE4F550-C3CD-4919-8A26-E3124422A43E}"/>
          </ac:spMkLst>
        </pc:spChg>
        <pc:grpChg chg="mod">
          <ac:chgData name="André" userId="d56cfdb1-1911-441a-9a39-6bdee9a14174" providerId="ADAL" clId="{4D5FC266-C597-41ED-9593-AB2B5209C2F7}" dt="2020-05-13T11:15:07.704" v="156" actId="1035"/>
          <ac:grpSpMkLst>
            <pc:docMk/>
            <pc:sldMk cId="1018059594" sldId="401"/>
            <ac:grpSpMk id="8" creationId="{00056DF2-9F5A-4B4E-A254-FAEF651E6299}"/>
          </ac:grpSpMkLst>
        </pc:grpChg>
      </pc:sldChg>
      <pc:sldChg chg="modSp mod">
        <pc:chgData name="André" userId="d56cfdb1-1911-441a-9a39-6bdee9a14174" providerId="ADAL" clId="{4D5FC266-C597-41ED-9593-AB2B5209C2F7}" dt="2020-05-13T11:15:13.624" v="157" actId="255"/>
        <pc:sldMkLst>
          <pc:docMk/>
          <pc:sldMk cId="140398290" sldId="402"/>
        </pc:sldMkLst>
        <pc:spChg chg="mod">
          <ac:chgData name="André" userId="d56cfdb1-1911-441a-9a39-6bdee9a14174" providerId="ADAL" clId="{4D5FC266-C597-41ED-9593-AB2B5209C2F7}" dt="2020-05-13T11:15:13.624" v="157" actId="255"/>
          <ac:spMkLst>
            <pc:docMk/>
            <pc:sldMk cId="140398290" sldId="402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5:20.553" v="158" actId="255"/>
        <pc:sldMkLst>
          <pc:docMk/>
          <pc:sldMk cId="3093513737" sldId="404"/>
        </pc:sldMkLst>
        <pc:spChg chg="mod">
          <ac:chgData name="André" userId="d56cfdb1-1911-441a-9a39-6bdee9a14174" providerId="ADAL" clId="{4D5FC266-C597-41ED-9593-AB2B5209C2F7}" dt="2020-05-13T11:15:20.553" v="158" actId="255"/>
          <ac:spMkLst>
            <pc:docMk/>
            <pc:sldMk cId="3093513737" sldId="404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5:43.919" v="163" actId="20577"/>
        <pc:sldMkLst>
          <pc:docMk/>
          <pc:sldMk cId="1149248069" sldId="405"/>
        </pc:sldMkLst>
        <pc:spChg chg="mod">
          <ac:chgData name="André" userId="d56cfdb1-1911-441a-9a39-6bdee9a14174" providerId="ADAL" clId="{4D5FC266-C597-41ED-9593-AB2B5209C2F7}" dt="2020-05-13T11:15:43.919" v="163" actId="20577"/>
          <ac:spMkLst>
            <pc:docMk/>
            <pc:sldMk cId="1149248069" sldId="405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6:09.847" v="170" actId="6549"/>
        <pc:sldMkLst>
          <pc:docMk/>
          <pc:sldMk cId="3525436463" sldId="406"/>
        </pc:sldMkLst>
        <pc:spChg chg="mod">
          <ac:chgData name="André" userId="d56cfdb1-1911-441a-9a39-6bdee9a14174" providerId="ADAL" clId="{4D5FC266-C597-41ED-9593-AB2B5209C2F7}" dt="2020-05-13T11:16:09.847" v="170" actId="6549"/>
          <ac:spMkLst>
            <pc:docMk/>
            <pc:sldMk cId="3525436463" sldId="406"/>
            <ac:spMk id="11" creationId="{9BD1D92D-1C8D-47E8-B365-6D2F5C529555}"/>
          </ac:spMkLst>
        </pc:spChg>
      </pc:sldChg>
      <pc:sldChg chg="modSp mod">
        <pc:chgData name="André" userId="d56cfdb1-1911-441a-9a39-6bdee9a14174" providerId="ADAL" clId="{4D5FC266-C597-41ED-9593-AB2B5209C2F7}" dt="2020-05-13T11:16:39.013" v="237" actId="1036"/>
        <pc:sldMkLst>
          <pc:docMk/>
          <pc:sldMk cId="1379462315" sldId="408"/>
        </pc:sldMkLst>
        <pc:spChg chg="mod">
          <ac:chgData name="André" userId="d56cfdb1-1911-441a-9a39-6bdee9a14174" providerId="ADAL" clId="{4D5FC266-C597-41ED-9593-AB2B5209C2F7}" dt="2020-05-13T11:16:39.013" v="237" actId="1036"/>
          <ac:spMkLst>
            <pc:docMk/>
            <pc:sldMk cId="1379462315" sldId="408"/>
            <ac:spMk id="8" creationId="{E332330E-5AD8-48FA-A0C3-94D92F48B604}"/>
          </ac:spMkLst>
        </pc:spChg>
        <pc:spChg chg="mod">
          <ac:chgData name="André" userId="d56cfdb1-1911-441a-9a39-6bdee9a14174" providerId="ADAL" clId="{4D5FC266-C597-41ED-9593-AB2B5209C2F7}" dt="2020-05-13T11:16:34.402" v="220" actId="255"/>
          <ac:spMkLst>
            <pc:docMk/>
            <pc:sldMk cId="1379462315" sldId="408"/>
            <ac:spMk id="11" creationId="{9BD1D92D-1C8D-47E8-B365-6D2F5C529555}"/>
          </ac:spMkLst>
        </pc:spChg>
        <pc:grpChg chg="mod">
          <ac:chgData name="André" userId="d56cfdb1-1911-441a-9a39-6bdee9a14174" providerId="ADAL" clId="{4D5FC266-C597-41ED-9593-AB2B5209C2F7}" dt="2020-05-13T11:16:39.013" v="237" actId="1036"/>
          <ac:grpSpMkLst>
            <pc:docMk/>
            <pc:sldMk cId="1379462315" sldId="408"/>
            <ac:grpSpMk id="3" creationId="{FBD0F6FB-87F2-4FAB-B6AD-DCB0AB8F231A}"/>
          </ac:grpSpMkLst>
        </pc:grpChg>
      </pc:sldChg>
      <pc:sldChg chg="modSp mod">
        <pc:chgData name="André" userId="d56cfdb1-1911-441a-9a39-6bdee9a14174" providerId="ADAL" clId="{4D5FC266-C597-41ED-9593-AB2B5209C2F7}" dt="2020-05-13T11:16:47.843" v="244" actId="1036"/>
        <pc:sldMkLst>
          <pc:docMk/>
          <pc:sldMk cId="2544962341" sldId="409"/>
        </pc:sldMkLst>
        <pc:spChg chg="mod">
          <ac:chgData name="André" userId="d56cfdb1-1911-441a-9a39-6bdee9a14174" providerId="ADAL" clId="{4D5FC266-C597-41ED-9593-AB2B5209C2F7}" dt="2020-05-13T11:16:47.843" v="244" actId="1036"/>
          <ac:spMkLst>
            <pc:docMk/>
            <pc:sldMk cId="2544962341" sldId="409"/>
            <ac:spMk id="8" creationId="{E332330E-5AD8-48FA-A0C3-94D92F48B604}"/>
          </ac:spMkLst>
        </pc:spChg>
        <pc:spChg chg="mod">
          <ac:chgData name="André" userId="d56cfdb1-1911-441a-9a39-6bdee9a14174" providerId="ADAL" clId="{4D5FC266-C597-41ED-9593-AB2B5209C2F7}" dt="2020-05-13T11:16:45.033" v="238" actId="255"/>
          <ac:spMkLst>
            <pc:docMk/>
            <pc:sldMk cId="2544962341" sldId="409"/>
            <ac:spMk id="11" creationId="{9BD1D92D-1C8D-47E8-B365-6D2F5C529555}"/>
          </ac:spMkLst>
        </pc:spChg>
        <pc:grpChg chg="mod">
          <ac:chgData name="André" userId="d56cfdb1-1911-441a-9a39-6bdee9a14174" providerId="ADAL" clId="{4D5FC266-C597-41ED-9593-AB2B5209C2F7}" dt="2020-05-13T11:16:47.843" v="244" actId="1036"/>
          <ac:grpSpMkLst>
            <pc:docMk/>
            <pc:sldMk cId="2544962341" sldId="409"/>
            <ac:grpSpMk id="3" creationId="{FBD0F6FB-87F2-4FAB-B6AD-DCB0AB8F231A}"/>
          </ac:grpSpMkLst>
        </pc:grpChg>
      </pc:sldChg>
      <pc:sldChg chg="modSp mod">
        <pc:chgData name="André" userId="d56cfdb1-1911-441a-9a39-6bdee9a14174" providerId="ADAL" clId="{4D5FC266-C597-41ED-9593-AB2B5209C2F7}" dt="2020-05-13T11:16:56.832" v="262" actId="1036"/>
        <pc:sldMkLst>
          <pc:docMk/>
          <pc:sldMk cId="3402195477" sldId="410"/>
        </pc:sldMkLst>
        <pc:spChg chg="mod">
          <ac:chgData name="André" userId="d56cfdb1-1911-441a-9a39-6bdee9a14174" providerId="ADAL" clId="{4D5FC266-C597-41ED-9593-AB2B5209C2F7}" dt="2020-05-13T11:16:56.832" v="262" actId="1036"/>
          <ac:spMkLst>
            <pc:docMk/>
            <pc:sldMk cId="3402195477" sldId="410"/>
            <ac:spMk id="8" creationId="{E332330E-5AD8-48FA-A0C3-94D92F48B604}"/>
          </ac:spMkLst>
        </pc:spChg>
        <pc:spChg chg="mod">
          <ac:chgData name="André" userId="d56cfdb1-1911-441a-9a39-6bdee9a14174" providerId="ADAL" clId="{4D5FC266-C597-41ED-9593-AB2B5209C2F7}" dt="2020-05-13T11:16:53.676" v="245" actId="255"/>
          <ac:spMkLst>
            <pc:docMk/>
            <pc:sldMk cId="3402195477" sldId="410"/>
            <ac:spMk id="11" creationId="{9BD1D92D-1C8D-47E8-B365-6D2F5C529555}"/>
          </ac:spMkLst>
        </pc:spChg>
        <pc:grpChg chg="mod">
          <ac:chgData name="André" userId="d56cfdb1-1911-441a-9a39-6bdee9a14174" providerId="ADAL" clId="{4D5FC266-C597-41ED-9593-AB2B5209C2F7}" dt="2020-05-13T11:16:56.832" v="262" actId="1036"/>
          <ac:grpSpMkLst>
            <pc:docMk/>
            <pc:sldMk cId="3402195477" sldId="410"/>
            <ac:grpSpMk id="3" creationId="{FBD0F6FB-87F2-4FAB-B6AD-DCB0AB8F231A}"/>
          </ac:grpSpMkLst>
        </pc:grpChg>
      </pc:sldChg>
      <pc:sldChg chg="modSp mod">
        <pc:chgData name="André" userId="d56cfdb1-1911-441a-9a39-6bdee9a14174" providerId="ADAL" clId="{4D5FC266-C597-41ED-9593-AB2B5209C2F7}" dt="2020-05-13T11:17:04.332" v="263" actId="255"/>
        <pc:sldMkLst>
          <pc:docMk/>
          <pc:sldMk cId="3377952112" sldId="412"/>
        </pc:sldMkLst>
        <pc:spChg chg="mod">
          <ac:chgData name="André" userId="d56cfdb1-1911-441a-9a39-6bdee9a14174" providerId="ADAL" clId="{4D5FC266-C597-41ED-9593-AB2B5209C2F7}" dt="2020-05-13T11:17:04.332" v="263" actId="255"/>
          <ac:spMkLst>
            <pc:docMk/>
            <pc:sldMk cId="3377952112" sldId="412"/>
            <ac:spMk id="11" creationId="{9BD1D92D-1C8D-47E8-B365-6D2F5C529555}"/>
          </ac:spMkLst>
        </pc:spChg>
      </pc:sldChg>
      <pc:sldChg chg="modSp add mod ord">
        <pc:chgData name="André" userId="d56cfdb1-1911-441a-9a39-6bdee9a14174" providerId="ADAL" clId="{4D5FC266-C597-41ED-9593-AB2B5209C2F7}" dt="2020-05-13T11:08:10.450" v="23" actId="255"/>
        <pc:sldMkLst>
          <pc:docMk/>
          <pc:sldMk cId="901138855" sldId="413"/>
        </pc:sldMkLst>
        <pc:spChg chg="mod">
          <ac:chgData name="André" userId="d56cfdb1-1911-441a-9a39-6bdee9a14174" providerId="ADAL" clId="{4D5FC266-C597-41ED-9593-AB2B5209C2F7}" dt="2020-05-13T11:08:10.450" v="23" actId="255"/>
          <ac:spMkLst>
            <pc:docMk/>
            <pc:sldMk cId="901138855" sldId="413"/>
            <ac:spMk id="11" creationId="{9BD1D92D-1C8D-47E8-B365-6D2F5C529555}"/>
          </ac:spMkLst>
        </pc:spChg>
      </pc:sldChg>
      <pc:sldChg chg="modSp add mod">
        <pc:chgData name="André" userId="d56cfdb1-1911-441a-9a39-6bdee9a14174" providerId="ADAL" clId="{4D5FC266-C597-41ED-9593-AB2B5209C2F7}" dt="2020-05-13T11:15:49.183" v="165" actId="6549"/>
        <pc:sldMkLst>
          <pc:docMk/>
          <pc:sldMk cId="3179479308" sldId="414"/>
        </pc:sldMkLst>
        <pc:spChg chg="mod">
          <ac:chgData name="André" userId="d56cfdb1-1911-441a-9a39-6bdee9a14174" providerId="ADAL" clId="{4D5FC266-C597-41ED-9593-AB2B5209C2F7}" dt="2020-05-13T11:15:49.183" v="165" actId="6549"/>
          <ac:spMkLst>
            <pc:docMk/>
            <pc:sldMk cId="3179479308" sldId="414"/>
            <ac:spMk id="11" creationId="{9BD1D92D-1C8D-47E8-B365-6D2F5C529555}"/>
          </ac:spMkLst>
        </pc:spChg>
      </pc:sldChg>
      <pc:sldChg chg="modSp add mod">
        <pc:chgData name="André" userId="d56cfdb1-1911-441a-9a39-6bdee9a14174" providerId="ADAL" clId="{4D5FC266-C597-41ED-9593-AB2B5209C2F7}" dt="2020-05-13T11:16:04.798" v="169" actId="6549"/>
        <pc:sldMkLst>
          <pc:docMk/>
          <pc:sldMk cId="3628166755" sldId="415"/>
        </pc:sldMkLst>
        <pc:spChg chg="mod">
          <ac:chgData name="André" userId="d56cfdb1-1911-441a-9a39-6bdee9a14174" providerId="ADAL" clId="{4D5FC266-C597-41ED-9593-AB2B5209C2F7}" dt="2020-05-13T11:16:04.798" v="169" actId="6549"/>
          <ac:spMkLst>
            <pc:docMk/>
            <pc:sldMk cId="3628166755" sldId="415"/>
            <ac:spMk id="11" creationId="{9BD1D92D-1C8D-47E8-B365-6D2F5C5295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2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19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32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4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3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6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 que são?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</a:t>
            </a:r>
          </a:p>
          <a:p>
            <a:endParaRPr lang="pt-BR" sz="2400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Este processo de “tradução” é conhecido como </a:t>
            </a:r>
            <a:r>
              <a:rPr lang="pt-BR" sz="2400" b="1" dirty="0">
                <a:latin typeface="Montserrat Light" panose="00000400000000000000" pitchFamily="2" charset="0"/>
              </a:rPr>
              <a:t>compilação</a:t>
            </a:r>
            <a:r>
              <a:rPr lang="pt-BR" sz="2400" dirty="0">
                <a:latin typeface="Montserrat Light" panose="000004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Existem várias linguagens de programação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Cada uma com seu compilador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Cada compilador trabalha de uma forma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6CA41F-ECA9-43B9-9CEB-3F0E80227CB2}"/>
              </a:ext>
            </a:extLst>
          </p:cNvPr>
          <p:cNvGrpSpPr/>
          <p:nvPr/>
        </p:nvGrpSpPr>
        <p:grpSpPr>
          <a:xfrm>
            <a:off x="326612" y="5223707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4D7703C-1FA7-4358-9C19-626D1C41A17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E070BA1-1AE3-4B3E-B918-149D23CC4F7E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A0C3B4-B2AE-463B-A1E0-D3868B7A9520}"/>
              </a:ext>
            </a:extLst>
          </p:cNvPr>
          <p:cNvSpPr txBox="1"/>
          <p:nvPr/>
        </p:nvSpPr>
        <p:spPr>
          <a:xfrm>
            <a:off x="740228" y="5490801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Compilador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Agente que executa a compilação, que é a transformação do texto que escrevemos para binário (0 e 1).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2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Alto e baixo nível</a:t>
            </a:r>
          </a:p>
        </p:txBody>
      </p:sp>
    </p:spTree>
    <p:extLst>
      <p:ext uri="{BB962C8B-B14F-4D97-AF65-F5344CB8AC3E}">
        <p14:creationId xmlns:p14="http://schemas.microsoft.com/office/powerpoint/2010/main" val="31556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Baixo e Alto nível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</a:t>
            </a:r>
          </a:p>
          <a:p>
            <a:endParaRPr lang="pt-BR" sz="2400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Ao enviar uma instrução ao computador estamos falando em nível de máquina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Estas instruções sempre serão no formato binário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Quanto mais detalhada a necessidade, mais baixo o nível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As linguagens mais modernas como C# e Java são consideradas de </a:t>
            </a:r>
            <a:r>
              <a:rPr lang="pt-BR" sz="2400" b="1" dirty="0">
                <a:latin typeface="Montserrat Light" panose="00000400000000000000" pitchFamily="2" charset="0"/>
              </a:rPr>
              <a:t>alto nível</a:t>
            </a:r>
            <a:r>
              <a:rPr lang="pt-BR" sz="2400" dirty="0">
                <a:latin typeface="Montserrat Light" panose="000004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9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Baixo e Alto nível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Exemplo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Código em Assembly, uma linguagem de baixo nível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9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Baixo e Alto nível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Exemplo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Código em Assembly, uma linguagem de baixo nível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E740AC-E2C1-4C39-9C48-6DCD99ED0437}"/>
              </a:ext>
            </a:extLst>
          </p:cNvPr>
          <p:cNvGrpSpPr/>
          <p:nvPr/>
        </p:nvGrpSpPr>
        <p:grpSpPr>
          <a:xfrm>
            <a:off x="326612" y="2610683"/>
            <a:ext cx="11538774" cy="4247317"/>
            <a:chOff x="357052" y="4421454"/>
            <a:chExt cx="11538774" cy="243654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232E044-BFF8-45BD-B307-BA436AA54E79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54292BA-18E4-4D9D-9EEA-728E6AC597B2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037005-D7E1-4C08-8D3F-E397674F99A2}"/>
              </a:ext>
            </a:extLst>
          </p:cNvPr>
          <p:cNvSpPr txBox="1"/>
          <p:nvPr/>
        </p:nvSpPr>
        <p:spPr>
          <a:xfrm>
            <a:off x="770666" y="2809091"/>
            <a:ext cx="36345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           global    _start</a:t>
            </a:r>
          </a:p>
          <a:p>
            <a:br>
              <a:rPr lang="en-US" dirty="0"/>
            </a:br>
            <a:r>
              <a:rPr lang="en-US" dirty="0"/>
              <a:t>            section   .text</a:t>
            </a:r>
          </a:p>
          <a:p>
            <a:r>
              <a:rPr lang="en-US" dirty="0"/>
              <a:t>_start:     mov </a:t>
            </a:r>
            <a:r>
              <a:rPr lang="en-US" dirty="0" err="1"/>
              <a:t>rax</a:t>
            </a:r>
            <a:r>
              <a:rPr lang="en-US" dirty="0"/>
              <a:t>, 1</a:t>
            </a:r>
          </a:p>
          <a:p>
            <a:r>
              <a:rPr lang="en-US" dirty="0"/>
              <a:t>            mov </a:t>
            </a:r>
            <a:r>
              <a:rPr lang="en-US" dirty="0" err="1"/>
              <a:t>rdi</a:t>
            </a:r>
            <a:r>
              <a:rPr lang="en-US" dirty="0"/>
              <a:t>, 1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rsi</a:t>
            </a:r>
            <a:r>
              <a:rPr lang="en-US" dirty="0"/>
              <a:t>, message</a:t>
            </a:r>
          </a:p>
          <a:p>
            <a:r>
              <a:rPr lang="en-US" dirty="0"/>
              <a:t>            mov </a:t>
            </a:r>
            <a:r>
              <a:rPr lang="en-US" dirty="0" err="1"/>
              <a:t>rdx</a:t>
            </a:r>
            <a:r>
              <a:rPr lang="en-US" dirty="0"/>
              <a:t>, 13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            mov </a:t>
            </a:r>
            <a:r>
              <a:rPr lang="en-US" dirty="0" err="1"/>
              <a:t>rax</a:t>
            </a:r>
            <a:r>
              <a:rPr lang="en-US" dirty="0"/>
              <a:t>, 60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xor</a:t>
            </a:r>
            <a:r>
              <a:rPr lang="en-US" dirty="0"/>
              <a:t> </a:t>
            </a:r>
            <a:r>
              <a:rPr lang="en-US" dirty="0" err="1"/>
              <a:t>rdi</a:t>
            </a:r>
            <a:r>
              <a:rPr lang="en-US" dirty="0"/>
              <a:t>, 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dirty="0"/>
              <a:t>            </a:t>
            </a:r>
            <a:r>
              <a:rPr lang="en-US" dirty="0" err="1"/>
              <a:t>syscall</a:t>
            </a:r>
            <a:endParaRPr lang="en-US" dirty="0"/>
          </a:p>
          <a:p>
            <a:br>
              <a:rPr lang="en-US" dirty="0"/>
            </a:br>
            <a:r>
              <a:rPr lang="en-US" dirty="0"/>
              <a:t>            section   .data</a:t>
            </a:r>
          </a:p>
          <a:p>
            <a:r>
              <a:rPr lang="en-US" dirty="0"/>
              <a:t>message:    </a:t>
            </a:r>
            <a:r>
              <a:rPr lang="en-US" dirty="0" err="1"/>
              <a:t>db</a:t>
            </a:r>
            <a:r>
              <a:rPr lang="en-US" dirty="0"/>
              <a:t>        "Hello, World", 10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9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Baixo e Alto nível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Exemplo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Código em C#, uma linguagem de alto nível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AAEB95A-BFFC-43C5-A5E1-CFD54B584AAD}"/>
              </a:ext>
            </a:extLst>
          </p:cNvPr>
          <p:cNvGrpSpPr/>
          <p:nvPr/>
        </p:nvGrpSpPr>
        <p:grpSpPr>
          <a:xfrm>
            <a:off x="326612" y="3580553"/>
            <a:ext cx="11538774" cy="327744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053273F-9DFA-4E6F-981B-BDA50A38F77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C86014C-B6F5-45C7-BF7B-A62F7BCBE94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28BAD8-934A-4B3B-8FDE-D3DF1F5313DD}"/>
              </a:ext>
            </a:extLst>
          </p:cNvPr>
          <p:cNvSpPr txBox="1"/>
          <p:nvPr/>
        </p:nvSpPr>
        <p:spPr>
          <a:xfrm>
            <a:off x="763229" y="3890514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namespace  ConsoleApp1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class  Program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static void Main(string[] 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    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("Hello World");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}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}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4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Baixo e Alto nível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Justamente por este motivo, optamos por linguagens de alto nível, por fornecer um acesso à tudo que precisamos a nível de hardware já pronto.</a:t>
            </a:r>
          </a:p>
        </p:txBody>
      </p:sp>
    </p:spTree>
    <p:extLst>
      <p:ext uri="{BB962C8B-B14F-4D97-AF65-F5344CB8AC3E}">
        <p14:creationId xmlns:p14="http://schemas.microsoft.com/office/powerpoint/2010/main" val="134923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Linguagem Compilada ou Interpretada</a:t>
            </a:r>
          </a:p>
        </p:txBody>
      </p:sp>
    </p:spTree>
    <p:extLst>
      <p:ext uri="{BB962C8B-B14F-4D97-AF65-F5344CB8AC3E}">
        <p14:creationId xmlns:p14="http://schemas.microsoft.com/office/powerpoint/2010/main" val="15524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Linguagens Compiladas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Dada quando existe o processo de </a:t>
            </a:r>
            <a:r>
              <a:rPr lang="pt-BR" sz="2400" b="1" dirty="0">
                <a:latin typeface="Montserrat Light" panose="00000400000000000000" pitchFamily="2" charset="0"/>
              </a:rPr>
              <a:t>compilação</a:t>
            </a:r>
            <a:r>
              <a:rPr lang="pt-BR" sz="2400" dirty="0">
                <a:latin typeface="Montserrat Light" panose="00000400000000000000" pitchFamily="2" charset="0"/>
              </a:rPr>
              <a:t> da mesma.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Consiste em receber um arquivo texto e convertê-lo para binário.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Normalmente otimizado para leitura de humanos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Vamos comentar sobre as vantagens posteriormente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84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Linguagens Interpretadas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Arquivos de texto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Lidos e interpretados por um intérprete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Feito em </a:t>
            </a:r>
            <a:r>
              <a:rPr lang="pt-BR" sz="2400" b="1" dirty="0">
                <a:latin typeface="Montserrat Light" panose="00000400000000000000" pitchFamily="2" charset="0"/>
              </a:rPr>
              <a:t>tempo de execução</a:t>
            </a:r>
            <a:r>
              <a:rPr lang="pt-BR" sz="2400" dirty="0">
                <a:latin typeface="Montserrat Light" panose="000004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pt-BR" sz="2400" dirty="0" err="1">
                <a:latin typeface="Montserrat Light" panose="00000400000000000000" pitchFamily="2" charset="0"/>
              </a:rPr>
              <a:t>JavaScript</a:t>
            </a:r>
            <a:r>
              <a:rPr lang="pt-BR" sz="2400" dirty="0">
                <a:latin typeface="Montserrat Light" panose="00000400000000000000" pitchFamily="2" charset="0"/>
              </a:rPr>
              <a:t> é interpretado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0056DF2-9F5A-4B4E-A254-FAEF651E6299}"/>
              </a:ext>
            </a:extLst>
          </p:cNvPr>
          <p:cNvGrpSpPr/>
          <p:nvPr/>
        </p:nvGrpSpPr>
        <p:grpSpPr>
          <a:xfrm>
            <a:off x="326612" y="4835529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62FBC3C-56A4-425B-AC17-F4268E4D1D16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A0032F3-3AF5-4E03-A238-5BACFFD40E2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E4F550-C3CD-4919-8A26-E3124422A43E}"/>
              </a:ext>
            </a:extLst>
          </p:cNvPr>
          <p:cNvSpPr txBox="1"/>
          <p:nvPr/>
        </p:nvSpPr>
        <p:spPr>
          <a:xfrm>
            <a:off x="740228" y="51026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Tempo de Execução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o que acontece durante a execução do código pelo computador ou interpretador.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5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Linguagens Interpretadas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No caso do </a:t>
            </a:r>
            <a:r>
              <a:rPr lang="pt-BR" sz="2400" dirty="0" err="1">
                <a:latin typeface="Montserrat Light" panose="00000400000000000000" pitchFamily="2" charset="0"/>
              </a:rPr>
              <a:t>JavaScript</a:t>
            </a:r>
            <a:endParaRPr lang="pt-BR" sz="2400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O navegador é escrito em uma linguagem de alto nível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Possui um </a:t>
            </a:r>
            <a:r>
              <a:rPr lang="pt-BR" sz="2400" b="1" dirty="0">
                <a:latin typeface="Montserrat Light" panose="00000400000000000000" pitchFamily="2" charset="0"/>
              </a:rPr>
              <a:t>interpretador</a:t>
            </a:r>
            <a:r>
              <a:rPr lang="pt-BR" sz="2400" dirty="0">
                <a:latin typeface="Montserrat Light" panose="00000400000000000000" pitchFamily="2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Lê e executa um arquivo de texto </a:t>
            </a:r>
            <a:r>
              <a:rPr lang="pt-BR" sz="2400" dirty="0" err="1">
                <a:latin typeface="Montserrat Light" panose="00000400000000000000" pitchFamily="2" charset="0"/>
              </a:rPr>
              <a:t>JavaScript</a:t>
            </a:r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Compilada VS Interpretada</a:t>
            </a:r>
          </a:p>
        </p:txBody>
      </p:sp>
    </p:spTree>
    <p:extLst>
      <p:ext uri="{BB962C8B-B14F-4D97-AF65-F5344CB8AC3E}">
        <p14:creationId xmlns:p14="http://schemas.microsoft.com/office/powerpoint/2010/main" val="29991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Compilada VS Interpretada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Provavelmente você utilizará ambas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Não se prenda apenas a uma linguagem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Aprenda bem uma, mas conheça outras também</a:t>
            </a:r>
          </a:p>
        </p:txBody>
      </p:sp>
    </p:spTree>
    <p:extLst>
      <p:ext uri="{BB962C8B-B14F-4D97-AF65-F5344CB8AC3E}">
        <p14:creationId xmlns:p14="http://schemas.microsoft.com/office/powerpoint/2010/main" val="309351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Interpretada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Prós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Não precisa ser compilada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Correções mais fáceis de serem executadas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Mais simples de serem distribuídas</a:t>
            </a:r>
          </a:p>
          <a:p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4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Interpretada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Contras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Detecção de erros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Somente em tempo de execução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Tamanho final da aplicação maior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Menor otimização da execução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Múltiplos arquivos</a:t>
            </a:r>
          </a:p>
          <a:p>
            <a:endParaRPr lang="pt-BR" sz="2400" dirty="0">
              <a:latin typeface="Montserrat Light" panose="00000400000000000000" pitchFamily="2" charset="0"/>
            </a:endParaRPr>
          </a:p>
          <a:p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79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Compilada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Prós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Tempo de compilação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Detecção mais rápida de erros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Tamanho menor das aplicações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Maior otimização da execução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Apenas um arquivo final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3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Compilada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Contras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Precisa de um compilador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Pode ser mais burocrática</a:t>
            </a:r>
          </a:p>
          <a:p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6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Tipagem de dados</a:t>
            </a:r>
          </a:p>
        </p:txBody>
      </p:sp>
    </p:spTree>
    <p:extLst>
      <p:ext uri="{BB962C8B-B14F-4D97-AF65-F5344CB8AC3E}">
        <p14:creationId xmlns:p14="http://schemas.microsoft.com/office/powerpoint/2010/main" val="6747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Tipagem de dados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 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Também chamadas de </a:t>
            </a:r>
            <a:r>
              <a:rPr lang="pt-BR" sz="2400" b="1" dirty="0">
                <a:latin typeface="Montserrat Light" panose="00000400000000000000" pitchFamily="2" charset="0"/>
              </a:rPr>
              <a:t>fortemente </a:t>
            </a:r>
            <a:r>
              <a:rPr lang="pt-BR" sz="2400" b="1" dirty="0" err="1">
                <a:latin typeface="Montserrat Light" panose="00000400000000000000" pitchFamily="2" charset="0"/>
              </a:rPr>
              <a:t>tipadas</a:t>
            </a:r>
            <a:r>
              <a:rPr lang="pt-BR" sz="2400" dirty="0">
                <a:latin typeface="Montserrat Light" panose="000004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Obrigam a especificar o </a:t>
            </a:r>
            <a:r>
              <a:rPr lang="pt-BR" sz="2400" b="1" dirty="0">
                <a:latin typeface="Montserrat Light" panose="00000400000000000000" pitchFamily="2" charset="0"/>
              </a:rPr>
              <a:t>tipo de dado</a:t>
            </a:r>
            <a:r>
              <a:rPr lang="pt-BR" sz="2400" dirty="0">
                <a:latin typeface="Montserrat Light" panose="00000400000000000000" pitchFamily="2" charset="0"/>
              </a:rPr>
              <a:t> da informação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Menor liberdade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Maior otimização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BD0F6FB-87F2-4FAB-B6AD-DCB0AB8F231A}"/>
              </a:ext>
            </a:extLst>
          </p:cNvPr>
          <p:cNvGrpSpPr/>
          <p:nvPr/>
        </p:nvGrpSpPr>
        <p:grpSpPr>
          <a:xfrm>
            <a:off x="326612" y="4947671"/>
            <a:ext cx="11538774" cy="2436546"/>
            <a:chOff x="357052" y="4421454"/>
            <a:chExt cx="11538774" cy="2436546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418B4FF-1CBF-4A20-B4DB-3459F6BDBDEB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09844E9-EF02-4B02-8A17-F0E54EB2220D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32330E-5AD8-48FA-A0C3-94D92F48B604}"/>
              </a:ext>
            </a:extLst>
          </p:cNvPr>
          <p:cNvSpPr txBox="1"/>
          <p:nvPr/>
        </p:nvSpPr>
        <p:spPr>
          <a:xfrm>
            <a:off x="747620" y="5329994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  <a:ea typeface="Source Code Pro" panose="020B0509030403020204" pitchFamily="49" charset="0"/>
              </a:rPr>
              <a:t>Tipo de Dado</a:t>
            </a:r>
            <a:r>
              <a:rPr lang="pt-BR" dirty="0">
                <a:latin typeface="Montserrat" panose="00000500000000000000" pitchFamily="2" charset="0"/>
                <a:ea typeface="Source Code Pro" panose="020B0509030403020204" pitchFamily="49" charset="0"/>
              </a:rPr>
              <a:t> </a:t>
            </a:r>
          </a:p>
          <a:p>
            <a:r>
              <a:rPr lang="pt-BR" dirty="0">
                <a:latin typeface="Montserrat" panose="00000500000000000000" pitchFamily="2" charset="0"/>
                <a:ea typeface="Source Code Pro" panose="020B0509030403020204" pitchFamily="49" charset="0"/>
              </a:rPr>
              <a:t>Um tipo de dado define o formato dele, onde definimos por exemplo que aquela informação é um número, uma letra, uma cadeia de caracteres e assim por diante.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8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Tipagem de dados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 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Também chamadas de </a:t>
            </a:r>
            <a:r>
              <a:rPr lang="pt-BR" sz="2400" b="1" dirty="0">
                <a:latin typeface="Montserrat Light" panose="00000400000000000000" pitchFamily="2" charset="0"/>
              </a:rPr>
              <a:t>fortemente </a:t>
            </a:r>
            <a:r>
              <a:rPr lang="pt-BR" sz="2400" b="1" dirty="0" err="1">
                <a:latin typeface="Montserrat Light" panose="00000400000000000000" pitchFamily="2" charset="0"/>
              </a:rPr>
              <a:t>tipadas</a:t>
            </a:r>
            <a:r>
              <a:rPr lang="pt-BR" sz="2400" dirty="0">
                <a:latin typeface="Montserrat Light" panose="000004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Obrigam a especificar o </a:t>
            </a:r>
            <a:r>
              <a:rPr lang="pt-BR" sz="2400" b="1" dirty="0">
                <a:latin typeface="Montserrat Light" panose="00000400000000000000" pitchFamily="2" charset="0"/>
              </a:rPr>
              <a:t>tipo de dado</a:t>
            </a:r>
            <a:r>
              <a:rPr lang="pt-BR" sz="2400" dirty="0">
                <a:latin typeface="Montserrat Light" panose="00000400000000000000" pitchFamily="2" charset="0"/>
              </a:rPr>
              <a:t> da informação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Menor liberdade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Maior otimização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BD0F6FB-87F2-4FAB-B6AD-DCB0AB8F231A}"/>
              </a:ext>
            </a:extLst>
          </p:cNvPr>
          <p:cNvGrpSpPr/>
          <p:nvPr/>
        </p:nvGrpSpPr>
        <p:grpSpPr>
          <a:xfrm>
            <a:off x="326612" y="4671616"/>
            <a:ext cx="11538774" cy="2436546"/>
            <a:chOff x="357052" y="4421454"/>
            <a:chExt cx="11538774" cy="2436546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418B4FF-1CBF-4A20-B4DB-3459F6BDBDEB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09844E9-EF02-4B02-8A17-F0E54EB2220D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32330E-5AD8-48FA-A0C3-94D92F48B604}"/>
              </a:ext>
            </a:extLst>
          </p:cNvPr>
          <p:cNvSpPr txBox="1"/>
          <p:nvPr/>
        </p:nvSpPr>
        <p:spPr>
          <a:xfrm>
            <a:off x="747620" y="5053939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18;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OK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18.2;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ERRO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“18”;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ERRO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‘a’;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ERRO</a:t>
            </a: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6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915359"/>
          </a:xfrm>
        </p:spPr>
        <p:txBody>
          <a:bodyPr>
            <a:normAutofit fontScale="90000"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700" dirty="0">
                <a:solidFill>
                  <a:schemeClr val="bg1"/>
                </a:solidFill>
                <a:latin typeface="Montserrat Medium" panose="00000600000000000000" pitchFamily="2" charset="0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2700" dirty="0">
                <a:solidFill>
                  <a:schemeClr val="bg1"/>
                </a:solidFill>
                <a:latin typeface="Montserrat Light" panose="00000400000000000000" pitchFamily="2" charset="0"/>
              </a:rPr>
              <a:t>7x Microsoft MVP</a:t>
            </a:r>
            <a:br>
              <a:rPr lang="pt-BR" sz="27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2700" dirty="0">
                <a:solidFill>
                  <a:schemeClr val="bg1"/>
                </a:solidFill>
                <a:latin typeface="Montserrat Light" panose="00000400000000000000" pitchFamily="2" charset="0"/>
              </a:rPr>
              <a:t>Desenvolvedor de longa data</a:t>
            </a:r>
            <a:br>
              <a:rPr lang="pt-BR" sz="27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2700" dirty="0">
                <a:solidFill>
                  <a:schemeClr val="bg1"/>
                </a:solidFill>
                <a:latin typeface="Montserrat Light" panose="00000400000000000000" pitchFamily="2" charset="0"/>
              </a:rPr>
              <a:t>Palestrante</a:t>
            </a:r>
            <a:br>
              <a:rPr lang="pt-BR" sz="27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2700" dirty="0">
                <a:solidFill>
                  <a:schemeClr val="bg1"/>
                </a:solidFill>
                <a:latin typeface="Montserrat Light" panose="00000400000000000000" pitchFamily="2" charset="0"/>
              </a:rPr>
              <a:t>CEO do balta.io</a:t>
            </a:r>
            <a:endParaRPr lang="pt-BR" sz="54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3" name="Imagem 2" descr="Homem de camisa azul&#10;&#10;Descrição gerada automaticamente">
            <a:extLst>
              <a:ext uri="{FF2B5EF4-FFF2-40B4-BE49-F238E27FC236}">
                <a16:creationId xmlns:a16="http://schemas.microsoft.com/office/drawing/2014/main" id="{C1A52F97-870E-4C34-B56E-047210CAA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32" y="1276708"/>
            <a:ext cx="3538987" cy="4718649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Tipagem de dados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 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Este mesmo exemplo em </a:t>
            </a:r>
            <a:r>
              <a:rPr lang="pt-BR" sz="2400" dirty="0" err="1">
                <a:latin typeface="Montserrat Light" panose="00000400000000000000" pitchFamily="2" charset="0"/>
              </a:rPr>
              <a:t>JavaScript</a:t>
            </a:r>
            <a:r>
              <a:rPr lang="pt-BR" sz="2400" dirty="0">
                <a:latin typeface="Montserrat Light" panose="00000400000000000000" pitchFamily="2" charset="0"/>
              </a:rPr>
              <a:t>, uma linguagem não </a:t>
            </a:r>
            <a:r>
              <a:rPr lang="pt-BR" sz="2400" dirty="0" err="1">
                <a:latin typeface="Montserrat Light" panose="00000400000000000000" pitchFamily="2" charset="0"/>
              </a:rPr>
              <a:t>tipada</a:t>
            </a:r>
            <a:r>
              <a:rPr lang="pt-BR" sz="2400" dirty="0">
                <a:latin typeface="Montserrat Light" panose="000004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BD0F6FB-87F2-4FAB-B6AD-DCB0AB8F231A}"/>
              </a:ext>
            </a:extLst>
          </p:cNvPr>
          <p:cNvGrpSpPr/>
          <p:nvPr/>
        </p:nvGrpSpPr>
        <p:grpSpPr>
          <a:xfrm>
            <a:off x="326612" y="4490464"/>
            <a:ext cx="11538774" cy="2436546"/>
            <a:chOff x="357052" y="4421454"/>
            <a:chExt cx="11538774" cy="2436546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418B4FF-1CBF-4A20-B4DB-3459F6BDBDEB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09844E9-EF02-4B02-8A17-F0E54EB2220D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32330E-5AD8-48FA-A0C3-94D92F48B604}"/>
              </a:ext>
            </a:extLst>
          </p:cNvPr>
          <p:cNvSpPr txBox="1"/>
          <p:nvPr/>
        </p:nvSpPr>
        <p:spPr>
          <a:xfrm>
            <a:off x="747620" y="4872787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18;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OK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18.2;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OK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“18”;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OK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‘a’;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OK</a:t>
            </a: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6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Tipagem de dados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 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Definir tipos é padronizar os dados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Para nós e para o processador/memória.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O </a:t>
            </a:r>
            <a:r>
              <a:rPr lang="pt-BR" sz="2400" b="1" dirty="0" err="1">
                <a:latin typeface="Montserrat Light" panose="00000400000000000000" pitchFamily="2" charset="0"/>
              </a:rPr>
              <a:t>let</a:t>
            </a:r>
            <a:r>
              <a:rPr lang="pt-BR" sz="2400" dirty="0">
                <a:latin typeface="Montserrat Light" panose="00000400000000000000" pitchFamily="2" charset="0"/>
              </a:rPr>
              <a:t> utiliza sempre o mesmo tamanho de alocação.</a:t>
            </a:r>
          </a:p>
          <a:p>
            <a:pPr marL="285750" indent="-285750">
              <a:buFontTx/>
              <a:buChar char="-"/>
            </a:pPr>
            <a:r>
              <a:rPr lang="pt-BR" sz="2400" dirty="0" err="1">
                <a:latin typeface="Montserrat Light" panose="00000400000000000000" pitchFamily="2" charset="0"/>
              </a:rPr>
              <a:t>Tipando</a:t>
            </a:r>
            <a:r>
              <a:rPr lang="pt-BR" sz="2400" dirty="0">
                <a:latin typeface="Montserrat Light" panose="00000400000000000000" pitchFamily="2" charset="0"/>
              </a:rPr>
              <a:t> temos uma otimização.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BD0F6FB-87F2-4FAB-B6AD-DCB0AB8F231A}"/>
              </a:ext>
            </a:extLst>
          </p:cNvPr>
          <p:cNvGrpSpPr/>
          <p:nvPr/>
        </p:nvGrpSpPr>
        <p:grpSpPr>
          <a:xfrm>
            <a:off x="326612" y="4870026"/>
            <a:ext cx="11538774" cy="2436546"/>
            <a:chOff x="357052" y="4421454"/>
            <a:chExt cx="11538774" cy="2436546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418B4FF-1CBF-4A20-B4DB-3459F6BDBDEB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09844E9-EF02-4B02-8A17-F0E54EB2220D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32330E-5AD8-48FA-A0C3-94D92F48B604}"/>
              </a:ext>
            </a:extLst>
          </p:cNvPr>
          <p:cNvSpPr txBox="1"/>
          <p:nvPr/>
        </p:nvSpPr>
        <p:spPr>
          <a:xfrm>
            <a:off x="747620" y="5252349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  <a:ea typeface="Source Code Pro" panose="020B0509030403020204" pitchFamily="49" charset="0"/>
              </a:rPr>
              <a:t>No C# por exemplo...</a:t>
            </a:r>
            <a:endParaRPr lang="pt-BR" dirty="0">
              <a:latin typeface="Montserrat" panose="00000500000000000000" pitchFamily="2" charset="0"/>
              <a:ea typeface="Source Code Pro" panose="020B0509030403020204" pitchFamily="49" charset="0"/>
            </a:endParaRP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 32-bit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 32 bit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double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=&gt; 64 bit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decimal =&gt; 128 bit</a:t>
            </a:r>
          </a:p>
        </p:txBody>
      </p:sp>
    </p:spTree>
    <p:extLst>
      <p:ext uri="{BB962C8B-B14F-4D97-AF65-F5344CB8AC3E}">
        <p14:creationId xmlns:p14="http://schemas.microsoft.com/office/powerpoint/2010/main" val="3402195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4106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Revisão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 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Linguagens </a:t>
            </a:r>
            <a:r>
              <a:rPr lang="pt-BR" sz="2400" dirty="0" err="1">
                <a:latin typeface="Montserrat Light" panose="00000400000000000000" pitchFamily="2" charset="0"/>
              </a:rPr>
              <a:t>Tipadas</a:t>
            </a:r>
            <a:r>
              <a:rPr lang="pt-BR" sz="2400" dirty="0">
                <a:latin typeface="Montserrat Light" panose="00000400000000000000" pitchFamily="2" charset="0"/>
              </a:rPr>
              <a:t> e Não </a:t>
            </a:r>
            <a:r>
              <a:rPr lang="pt-BR" sz="2400" dirty="0" err="1">
                <a:latin typeface="Montserrat Light" panose="00000400000000000000" pitchFamily="2" charset="0"/>
              </a:rPr>
              <a:t>Tipadas</a:t>
            </a:r>
            <a:endParaRPr lang="pt-BR" sz="2400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Linguagens Compiladas e Interpretadas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Linguagens de Alto e Baixo nível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Compiladores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5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Sobre este curso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Expectativas</a:t>
            </a:r>
          </a:p>
          <a:p>
            <a:endParaRPr lang="pt-BR" sz="2400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Revisão sobre linguagens de programação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Aprender os fundamentos do C#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Ter uma experiência real com os itens acima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4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Requisitos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Antes de começar você precisa...</a:t>
            </a:r>
          </a:p>
          <a:p>
            <a:endParaRPr lang="pt-BR" sz="2400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Ter uma noção sobre programação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Conhecimentos sólidos em Windows, Mac ou Linux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1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Resultados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Ao término deste curso você vai...</a:t>
            </a:r>
          </a:p>
          <a:p>
            <a:endParaRPr lang="pt-BR" sz="2400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Ter conhecimentos sólidos sobre C#</a:t>
            </a:r>
          </a:p>
          <a:p>
            <a:pPr marL="285750" indent="-285750">
              <a:buFontTx/>
              <a:buChar char="-"/>
            </a:pPr>
            <a:r>
              <a:rPr lang="pt-BR" sz="2400">
                <a:latin typeface="Montserrat Light" panose="00000400000000000000" pitchFamily="2" charset="0"/>
              </a:rPr>
              <a:t>Conseguir </a:t>
            </a:r>
            <a:r>
              <a:rPr lang="pt-BR" sz="2400" dirty="0">
                <a:latin typeface="Montserrat Light" panose="00000400000000000000" pitchFamily="2" charset="0"/>
              </a:rPr>
              <a:t>escrever aplicações Console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34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5826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 que são?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</a:t>
            </a:r>
          </a:p>
          <a:p>
            <a:endParaRPr lang="pt-BR" sz="2400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É a forma (Comunicação) como dizemos para o computador executar algo 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Computadores não falam nossa língua, usam binário</a:t>
            </a:r>
          </a:p>
          <a:p>
            <a:endParaRPr lang="pt-BR" sz="2400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38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 que são?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Medium" panose="00000600000000000000" pitchFamily="2" charset="0"/>
              </a:rPr>
              <a:t>Definições</a:t>
            </a:r>
          </a:p>
          <a:p>
            <a:endParaRPr lang="pt-BR" sz="2400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Uma LP faz este intermédio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O que escrevemos será traduzido para binário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Em resumo temos um arquivo texto que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Nós conseguimos ler</a:t>
            </a:r>
          </a:p>
          <a:p>
            <a:pPr marL="742950" lvl="1" indent="-285750">
              <a:buFontTx/>
              <a:buChar char="-"/>
            </a:pPr>
            <a:r>
              <a:rPr lang="pt-BR" sz="2400" dirty="0">
                <a:latin typeface="Montserrat Light" panose="00000400000000000000" pitchFamily="2" charset="0"/>
              </a:rPr>
              <a:t>Será traduzido para binário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sz="2400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0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1082</Words>
  <Application>Microsoft Office PowerPoint</Application>
  <PresentationFormat>Widescreen</PresentationFormat>
  <Paragraphs>208</Paragraphs>
  <Slides>33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Montserrat</vt:lpstr>
      <vt:lpstr>Montserrat Light</vt:lpstr>
      <vt:lpstr>Montserrat Medium</vt:lpstr>
      <vt:lpstr>Source Code Pro</vt:lpstr>
      <vt:lpstr>Tema do Office</vt:lpstr>
      <vt:lpstr>Apresentação do PowerPoint</vt:lpstr>
      <vt:lpstr>Apresentação do PowerPoint</vt:lpstr>
      <vt:lpstr>  André Baltieri  7x Microsoft MVP Desenvolvedor de longa data Palestrante CEO do balta.io</vt:lpstr>
      <vt:lpstr>Sobre este curso</vt:lpstr>
      <vt:lpstr>Requisitos</vt:lpstr>
      <vt:lpstr>Resultados</vt:lpstr>
      <vt:lpstr>Apresentação do PowerPoint</vt:lpstr>
      <vt:lpstr>O que são?</vt:lpstr>
      <vt:lpstr>O que são?</vt:lpstr>
      <vt:lpstr>O que são?</vt:lpstr>
      <vt:lpstr>Apresentação do PowerPoint</vt:lpstr>
      <vt:lpstr>Baixo e Alto nível</vt:lpstr>
      <vt:lpstr>Baixo e Alto nível</vt:lpstr>
      <vt:lpstr>Baixo e Alto nível</vt:lpstr>
      <vt:lpstr>Baixo e Alto nível</vt:lpstr>
      <vt:lpstr>Baixo e Alto nível</vt:lpstr>
      <vt:lpstr>Apresentação do PowerPoint</vt:lpstr>
      <vt:lpstr>Linguagens Compiladas</vt:lpstr>
      <vt:lpstr>Linguagens Interpretadas</vt:lpstr>
      <vt:lpstr>Linguagens Interpretadas</vt:lpstr>
      <vt:lpstr>Apresentação do PowerPoint</vt:lpstr>
      <vt:lpstr>Compilada VS Interpretada</vt:lpstr>
      <vt:lpstr>Interpretada</vt:lpstr>
      <vt:lpstr>Interpretada</vt:lpstr>
      <vt:lpstr>Compilada</vt:lpstr>
      <vt:lpstr>Compilada</vt:lpstr>
      <vt:lpstr>Apresentação do PowerPoint</vt:lpstr>
      <vt:lpstr>Tipagem de dados</vt:lpstr>
      <vt:lpstr>Tipagem de dados</vt:lpstr>
      <vt:lpstr>Tipagem de dados</vt:lpstr>
      <vt:lpstr>Tipagem de dados</vt:lpstr>
      <vt:lpstr>Apresentação do PowerPoint</vt:lpstr>
      <vt:lpstr>Revisão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72</cp:revision>
  <dcterms:created xsi:type="dcterms:W3CDTF">2018-07-18T17:51:39Z</dcterms:created>
  <dcterms:modified xsi:type="dcterms:W3CDTF">2020-06-02T15:38:01Z</dcterms:modified>
</cp:coreProperties>
</file>