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8" r:id="rId2"/>
    <p:sldId id="356" r:id="rId3"/>
    <p:sldId id="411" r:id="rId4"/>
    <p:sldId id="412" r:id="rId5"/>
    <p:sldId id="413" r:id="rId6"/>
    <p:sldId id="414" r:id="rId7"/>
    <p:sldId id="375" r:id="rId8"/>
    <p:sldId id="376" r:id="rId9"/>
    <p:sldId id="415" r:id="rId10"/>
    <p:sldId id="416" r:id="rId11"/>
    <p:sldId id="417" r:id="rId12"/>
    <p:sldId id="392" r:id="rId13"/>
    <p:sldId id="418" r:id="rId14"/>
    <p:sldId id="419" r:id="rId15"/>
    <p:sldId id="420" r:id="rId16"/>
    <p:sldId id="421" r:id="rId17"/>
    <p:sldId id="396" r:id="rId18"/>
    <p:sldId id="422" r:id="rId19"/>
    <p:sldId id="42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6BD6"/>
    <a:srgbClr val="5133B7"/>
    <a:srgbClr val="FE508E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62B1B0-0A5B-4EBB-901B-B42C6F34939F}" v="73" dt="2020-04-23T14:55:19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7" autoAdjust="0"/>
    <p:restoredTop sz="96284" autoAdjust="0"/>
  </p:normalViewPr>
  <p:slideViewPr>
    <p:cSldViewPr snapToGrid="0">
      <p:cViewPr varScale="1">
        <p:scale>
          <a:sx n="111" d="100"/>
          <a:sy n="111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7616295F-C102-4602-926F-43050E3F6FC6}"/>
  </pc:docChgLst>
  <pc:docChgLst>
    <pc:chgData name="André Baltieri" userId="d56cfdb1-1911-441a-9a39-6bdee9a14174" providerId="ADAL" clId="{F862B1B0-0A5B-4EBB-901B-B42C6F34939F}"/>
    <pc:docChg chg="undo custSel delSld modSld">
      <pc:chgData name="André Baltieri" userId="d56cfdb1-1911-441a-9a39-6bdee9a14174" providerId="ADAL" clId="{F862B1B0-0A5B-4EBB-901B-B42C6F34939F}" dt="2020-04-23T23:11:59.236" v="386" actId="47"/>
      <pc:docMkLst>
        <pc:docMk/>
      </pc:docMkLst>
      <pc:sldChg chg="modSp mod">
        <pc:chgData name="André Baltieri" userId="d56cfdb1-1911-441a-9a39-6bdee9a14174" providerId="ADAL" clId="{F862B1B0-0A5B-4EBB-901B-B42C6F34939F}" dt="2020-04-23T14:55:06.146" v="297" actId="20577"/>
        <pc:sldMkLst>
          <pc:docMk/>
          <pc:sldMk cId="797744895" sldId="265"/>
        </pc:sldMkLst>
        <pc:spChg chg="mod">
          <ac:chgData name="André Baltieri" userId="d56cfdb1-1911-441a-9a39-6bdee9a14174" providerId="ADAL" clId="{F862B1B0-0A5B-4EBB-901B-B42C6F34939F}" dt="2020-04-23T14:55:06.146" v="297" actId="20577"/>
          <ac:spMkLst>
            <pc:docMk/>
            <pc:sldMk cId="797744895" sldId="265"/>
            <ac:spMk id="7" creationId="{F156BB03-8A3B-4693-854F-02F1C8040212}"/>
          </ac:spMkLst>
        </pc:spChg>
      </pc:sldChg>
      <pc:sldChg chg="modSp">
        <pc:chgData name="André Baltieri" userId="d56cfdb1-1911-441a-9a39-6bdee9a14174" providerId="ADAL" clId="{F862B1B0-0A5B-4EBB-901B-B42C6F34939F}" dt="2020-04-23T14:53:33.797" v="272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F862B1B0-0A5B-4EBB-901B-B42C6F34939F}" dt="2020-04-23T14:53:33.797" v="272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F862B1B0-0A5B-4EBB-901B-B42C6F34939F}" dt="2020-04-23T14:53:17.952" v="256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F862B1B0-0A5B-4EBB-901B-B42C6F34939F}" dt="2020-04-23T14:53:17.952" v="256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mod">
        <pc:chgData name="André Baltieri" userId="d56cfdb1-1911-441a-9a39-6bdee9a14174" providerId="ADAL" clId="{F862B1B0-0A5B-4EBB-901B-B42C6F34939F}" dt="2020-04-23T23:11:56.977" v="385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F862B1B0-0A5B-4EBB-901B-B42C6F34939F}" dt="2020-04-23T14:56:31.220" v="366" actId="6549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F862B1B0-0A5B-4EBB-901B-B42C6F34939F}" dt="2020-04-23T23:11:56.977" v="385" actId="20577"/>
          <ac:spMkLst>
            <pc:docMk/>
            <pc:sldMk cId="4194842359" sldId="356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F862B1B0-0A5B-4EBB-901B-B42C6F34939F}" dt="2020-04-23T23:11:59.236" v="386" actId="47"/>
        <pc:sldMkLst>
          <pc:docMk/>
          <pc:sldMk cId="2462136602" sldId="373"/>
        </pc:sldMkLst>
      </pc:sldChg>
      <pc:sldChg chg="del">
        <pc:chgData name="André Baltieri" userId="d56cfdb1-1911-441a-9a39-6bdee9a14174" providerId="ADAL" clId="{F862B1B0-0A5B-4EBB-901B-B42C6F34939F}" dt="2020-04-23T14:54:41.199" v="273" actId="47"/>
        <pc:sldMkLst>
          <pc:docMk/>
          <pc:sldMk cId="2898088412" sldId="374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24062572" sldId="375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516018739" sldId="376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3435911299" sldId="377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1046722348" sldId="378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1630294748" sldId="379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851583534" sldId="380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574756244" sldId="381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3602528316" sldId="382"/>
        </pc:sldMkLst>
      </pc:sldChg>
    </pc:docChg>
  </pc:docChgLst>
  <pc:docChgLst>
    <pc:chgData name="André Baltieri" userId="d56cfdb1-1911-441a-9a39-6bdee9a14174" providerId="ADAL" clId="{BF6FAB36-6E1F-4273-ADA4-4900BDE8A884}"/>
    <pc:docChg chg="custSel addSld delSld modSld sldOrd">
      <pc:chgData name="André Baltieri" userId="d56cfdb1-1911-441a-9a39-6bdee9a14174" providerId="ADAL" clId="{BF6FAB36-6E1F-4273-ADA4-4900BDE8A884}" dt="2019-08-27T20:30:34.090" v="692" actId="20577"/>
      <pc:docMkLst>
        <pc:docMk/>
      </pc:docMkLst>
      <pc:sldChg chg="del">
        <pc:chgData name="André Baltieri" userId="d56cfdb1-1911-441a-9a39-6bdee9a14174" providerId="ADAL" clId="{BF6FAB36-6E1F-4273-ADA4-4900BDE8A884}" dt="2019-08-27T14:29:52.660" v="120" actId="2696"/>
        <pc:sldMkLst>
          <pc:docMk/>
          <pc:sldMk cId="1083073872" sldId="258"/>
        </pc:sldMkLst>
      </pc:sldChg>
      <pc:sldChg chg="modSp">
        <pc:chgData name="André Baltieri" userId="d56cfdb1-1911-441a-9a39-6bdee9a14174" providerId="ADAL" clId="{BF6FAB36-6E1F-4273-ADA4-4900BDE8A884}" dt="2019-08-27T14:17:04.325" v="119" actId="403"/>
        <pc:sldMkLst>
          <pc:docMk/>
          <pc:sldMk cId="3214383598" sldId="270"/>
        </pc:sldMkLst>
        <pc:spChg chg="mod">
          <ac:chgData name="André Baltieri" userId="d56cfdb1-1911-441a-9a39-6bdee9a14174" providerId="ADAL" clId="{BF6FAB36-6E1F-4273-ADA4-4900BDE8A884}" dt="2019-08-27T14:17:04.325" v="119" actId="403"/>
          <ac:spMkLst>
            <pc:docMk/>
            <pc:sldMk cId="3214383598" sldId="270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BF6FAB36-6E1F-4273-ADA4-4900BDE8A884}" dt="2019-08-27T14:29:58.672" v="121" actId="2696"/>
        <pc:sldMkLst>
          <pc:docMk/>
          <pc:sldMk cId="3665048170" sldId="319"/>
        </pc:sldMkLst>
      </pc:sldChg>
      <pc:sldChg chg="modSp">
        <pc:chgData name="André Baltieri" userId="d56cfdb1-1911-441a-9a39-6bdee9a14174" providerId="ADAL" clId="{BF6FAB36-6E1F-4273-ADA4-4900BDE8A884}" dt="2019-08-27T14:16:12.118" v="6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BF6FAB36-6E1F-4273-ADA4-4900BDE8A884}" dt="2019-08-27T14:16:12.118" v="6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del">
        <pc:chgData name="André Baltieri" userId="d56cfdb1-1911-441a-9a39-6bdee9a14174" providerId="ADAL" clId="{BF6FAB36-6E1F-4273-ADA4-4900BDE8A884}" dt="2019-08-27T14:29:58.681" v="122" actId="2696"/>
        <pc:sldMkLst>
          <pc:docMk/>
          <pc:sldMk cId="3615755186" sldId="338"/>
        </pc:sldMkLst>
      </pc:sldChg>
      <pc:sldChg chg="del">
        <pc:chgData name="André Baltieri" userId="d56cfdb1-1911-441a-9a39-6bdee9a14174" providerId="ADAL" clId="{BF6FAB36-6E1F-4273-ADA4-4900BDE8A884}" dt="2019-08-27T14:29:58.691" v="123" actId="2696"/>
        <pc:sldMkLst>
          <pc:docMk/>
          <pc:sldMk cId="26466226" sldId="339"/>
        </pc:sldMkLst>
      </pc:sldChg>
      <pc:sldChg chg="del">
        <pc:chgData name="André Baltieri" userId="d56cfdb1-1911-441a-9a39-6bdee9a14174" providerId="ADAL" clId="{BF6FAB36-6E1F-4273-ADA4-4900BDE8A884}" dt="2019-08-27T14:29:58.698" v="124" actId="2696"/>
        <pc:sldMkLst>
          <pc:docMk/>
          <pc:sldMk cId="1374931242" sldId="340"/>
        </pc:sldMkLst>
      </pc:sldChg>
      <pc:sldChg chg="del">
        <pc:chgData name="André Baltieri" userId="d56cfdb1-1911-441a-9a39-6bdee9a14174" providerId="ADAL" clId="{BF6FAB36-6E1F-4273-ADA4-4900BDE8A884}" dt="2019-08-27T14:29:58.745" v="130" actId="2696"/>
        <pc:sldMkLst>
          <pc:docMk/>
          <pc:sldMk cId="3530956112" sldId="341"/>
        </pc:sldMkLst>
      </pc:sldChg>
      <pc:sldChg chg="del">
        <pc:chgData name="André Baltieri" userId="d56cfdb1-1911-441a-9a39-6bdee9a14174" providerId="ADAL" clId="{BF6FAB36-6E1F-4273-ADA4-4900BDE8A884}" dt="2019-08-27T14:29:58.715" v="126" actId="2696"/>
        <pc:sldMkLst>
          <pc:docMk/>
          <pc:sldMk cId="1367531242" sldId="342"/>
        </pc:sldMkLst>
      </pc:sldChg>
      <pc:sldChg chg="del">
        <pc:chgData name="André Baltieri" userId="d56cfdb1-1911-441a-9a39-6bdee9a14174" providerId="ADAL" clId="{BF6FAB36-6E1F-4273-ADA4-4900BDE8A884}" dt="2019-08-27T14:29:58.722" v="127" actId="2696"/>
        <pc:sldMkLst>
          <pc:docMk/>
          <pc:sldMk cId="3532608585" sldId="343"/>
        </pc:sldMkLst>
      </pc:sldChg>
      <pc:sldChg chg="del">
        <pc:chgData name="André Baltieri" userId="d56cfdb1-1911-441a-9a39-6bdee9a14174" providerId="ADAL" clId="{BF6FAB36-6E1F-4273-ADA4-4900BDE8A884}" dt="2019-08-27T14:29:58.737" v="129" actId="2696"/>
        <pc:sldMkLst>
          <pc:docMk/>
          <pc:sldMk cId="547145130" sldId="344"/>
        </pc:sldMkLst>
      </pc:sldChg>
      <pc:sldChg chg="del">
        <pc:chgData name="André Baltieri" userId="d56cfdb1-1911-441a-9a39-6bdee9a14174" providerId="ADAL" clId="{BF6FAB36-6E1F-4273-ADA4-4900BDE8A884}" dt="2019-08-27T14:29:58.765" v="133" actId="2696"/>
        <pc:sldMkLst>
          <pc:docMk/>
          <pc:sldMk cId="2081585051" sldId="345"/>
        </pc:sldMkLst>
      </pc:sldChg>
      <pc:sldChg chg="del">
        <pc:chgData name="André Baltieri" userId="d56cfdb1-1911-441a-9a39-6bdee9a14174" providerId="ADAL" clId="{BF6FAB36-6E1F-4273-ADA4-4900BDE8A884}" dt="2019-08-27T14:29:58.730" v="128" actId="2696"/>
        <pc:sldMkLst>
          <pc:docMk/>
          <pc:sldMk cId="2608523703" sldId="346"/>
        </pc:sldMkLst>
      </pc:sldChg>
      <pc:sldChg chg="addSp modSp">
        <pc:chgData name="André Baltieri" userId="d56cfdb1-1911-441a-9a39-6bdee9a14174" providerId="ADAL" clId="{BF6FAB36-6E1F-4273-ADA4-4900BDE8A884}" dt="2019-08-27T20:24:33.420" v="294" actId="20577"/>
        <pc:sldMkLst>
          <pc:docMk/>
          <pc:sldMk cId="979345664" sldId="347"/>
        </pc:sldMkLst>
        <pc:spChg chg="mod">
          <ac:chgData name="André Baltieri" userId="d56cfdb1-1911-441a-9a39-6bdee9a14174" providerId="ADAL" clId="{BF6FAB36-6E1F-4273-ADA4-4900BDE8A884}" dt="2019-08-27T20:24:33.420" v="294" actId="20577"/>
          <ac:spMkLst>
            <pc:docMk/>
            <pc:sldMk cId="979345664" sldId="347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14:30:08.280" v="160" actId="20577"/>
          <ac:spMkLst>
            <pc:docMk/>
            <pc:sldMk cId="979345664" sldId="347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BF6FAB36-6E1F-4273-ADA4-4900BDE8A884}" dt="2019-08-27T20:23:19.702" v="163" actId="1076"/>
          <ac:picMkLst>
            <pc:docMk/>
            <pc:sldMk cId="979345664" sldId="347"/>
            <ac:picMk id="1026" creationId="{666DC2F3-1B0E-4F47-891D-5200BD0656B3}"/>
          </ac:picMkLst>
        </pc:picChg>
      </pc:sldChg>
      <pc:sldChg chg="addSp delSp modSp add">
        <pc:chgData name="André Baltieri" userId="d56cfdb1-1911-441a-9a39-6bdee9a14174" providerId="ADAL" clId="{BF6FAB36-6E1F-4273-ADA4-4900BDE8A884}" dt="2019-08-27T20:26:20.875" v="398" actId="20577"/>
        <pc:sldMkLst>
          <pc:docMk/>
          <pc:sldMk cId="2316798639" sldId="348"/>
        </pc:sldMkLst>
        <pc:spChg chg="mod">
          <ac:chgData name="André Baltieri" userId="d56cfdb1-1911-441a-9a39-6bdee9a14174" providerId="ADAL" clId="{BF6FAB36-6E1F-4273-ADA4-4900BDE8A884}" dt="2019-08-27T20:26:20.875" v="398" actId="20577"/>
          <ac:spMkLst>
            <pc:docMk/>
            <pc:sldMk cId="2316798639" sldId="348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5:27.349" v="311" actId="20577"/>
          <ac:spMkLst>
            <pc:docMk/>
            <pc:sldMk cId="2316798639" sldId="348"/>
            <ac:spMk id="13" creationId="{94E1A0D2-D048-46FE-90D3-722FBF740CC7}"/>
          </ac:spMkLst>
        </pc:spChg>
        <pc:picChg chg="del mod">
          <ac:chgData name="André Baltieri" userId="d56cfdb1-1911-441a-9a39-6bdee9a14174" providerId="ADAL" clId="{BF6FAB36-6E1F-4273-ADA4-4900BDE8A884}" dt="2019-08-27T20:25:50.967" v="321" actId="478"/>
          <ac:picMkLst>
            <pc:docMk/>
            <pc:sldMk cId="2316798639" sldId="348"/>
            <ac:picMk id="1026" creationId="{666DC2F3-1B0E-4F47-891D-5200BD0656B3}"/>
          </ac:picMkLst>
        </pc:picChg>
        <pc:picChg chg="add del mod">
          <ac:chgData name="André Baltieri" userId="d56cfdb1-1911-441a-9a39-6bdee9a14174" providerId="ADAL" clId="{BF6FAB36-6E1F-4273-ADA4-4900BDE8A884}" dt="2019-08-27T20:25:50.386" v="320" actId="478"/>
          <ac:picMkLst>
            <pc:docMk/>
            <pc:sldMk cId="2316798639" sldId="348"/>
            <ac:picMk id="2050" creationId="{F8645FA7-EEE6-4370-AAFE-7910D67A999D}"/>
          </ac:picMkLst>
        </pc:picChg>
      </pc:sldChg>
      <pc:sldChg chg="del">
        <pc:chgData name="André Baltieri" userId="d56cfdb1-1911-441a-9a39-6bdee9a14174" providerId="ADAL" clId="{BF6FAB36-6E1F-4273-ADA4-4900BDE8A884}" dt="2019-08-27T14:29:58.706" v="125" actId="2696"/>
        <pc:sldMkLst>
          <pc:docMk/>
          <pc:sldMk cId="3369307833" sldId="348"/>
        </pc:sldMkLst>
      </pc:sldChg>
      <pc:sldChg chg="del">
        <pc:chgData name="André Baltieri" userId="d56cfdb1-1911-441a-9a39-6bdee9a14174" providerId="ADAL" clId="{BF6FAB36-6E1F-4273-ADA4-4900BDE8A884}" dt="2019-08-27T14:29:58.761" v="132" actId="2696"/>
        <pc:sldMkLst>
          <pc:docMk/>
          <pc:sldMk cId="1932500483" sldId="349"/>
        </pc:sldMkLst>
      </pc:sldChg>
      <pc:sldChg chg="addSp delSp modSp add">
        <pc:chgData name="André Baltieri" userId="d56cfdb1-1911-441a-9a39-6bdee9a14174" providerId="ADAL" clId="{BF6FAB36-6E1F-4273-ADA4-4900BDE8A884}" dt="2019-08-27T20:27:05.277" v="404" actId="1076"/>
        <pc:sldMkLst>
          <pc:docMk/>
          <pc:sldMk cId="4123556816" sldId="349"/>
        </pc:sldMkLst>
        <pc:spChg chg="del">
          <ac:chgData name="André Baltieri" userId="d56cfdb1-1911-441a-9a39-6bdee9a14174" providerId="ADAL" clId="{BF6FAB36-6E1F-4273-ADA4-4900BDE8A884}" dt="2019-08-27T20:26:33.236" v="399" actId="478"/>
          <ac:spMkLst>
            <pc:docMk/>
            <pc:sldMk cId="4123556816" sldId="349"/>
            <ac:spMk id="11" creationId="{9BD1D92D-1C8D-47E8-B365-6D2F5C529555}"/>
          </ac:spMkLst>
        </pc:spChg>
        <pc:picChg chg="add mod">
          <ac:chgData name="André Baltieri" userId="d56cfdb1-1911-441a-9a39-6bdee9a14174" providerId="ADAL" clId="{BF6FAB36-6E1F-4273-ADA4-4900BDE8A884}" dt="2019-08-27T20:27:05.277" v="404" actId="1076"/>
          <ac:picMkLst>
            <pc:docMk/>
            <pc:sldMk cId="4123556816" sldId="349"/>
            <ac:picMk id="3074" creationId="{7F59ED84-5F3D-4763-871D-23F3A872E456}"/>
          </ac:picMkLst>
        </pc:picChg>
      </pc:sldChg>
      <pc:sldChg chg="addSp delSp modSp add ord">
        <pc:chgData name="André Baltieri" userId="d56cfdb1-1911-441a-9a39-6bdee9a14174" providerId="ADAL" clId="{BF6FAB36-6E1F-4273-ADA4-4900BDE8A884}" dt="2019-08-27T20:28:01.063" v="448" actId="20577"/>
        <pc:sldMkLst>
          <pc:docMk/>
          <pc:sldMk cId="470115579" sldId="350"/>
        </pc:sldMkLst>
        <pc:spChg chg="mod">
          <ac:chgData name="André Baltieri" userId="d56cfdb1-1911-441a-9a39-6bdee9a14174" providerId="ADAL" clId="{BF6FAB36-6E1F-4273-ADA4-4900BDE8A884}" dt="2019-08-27T20:28:01.063" v="448" actId="20577"/>
          <ac:spMkLst>
            <pc:docMk/>
            <pc:sldMk cId="470115579" sldId="350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7:36.115" v="422" actId="20577"/>
          <ac:spMkLst>
            <pc:docMk/>
            <pc:sldMk cId="470115579" sldId="350"/>
            <ac:spMk id="13" creationId="{94E1A0D2-D048-46FE-90D3-722FBF740CC7}"/>
          </ac:spMkLst>
        </pc:spChg>
        <pc:picChg chg="del">
          <ac:chgData name="André Baltieri" userId="d56cfdb1-1911-441a-9a39-6bdee9a14174" providerId="ADAL" clId="{BF6FAB36-6E1F-4273-ADA4-4900BDE8A884}" dt="2019-08-27T20:27:42.761" v="423" actId="478"/>
          <ac:picMkLst>
            <pc:docMk/>
            <pc:sldMk cId="470115579" sldId="350"/>
            <ac:picMk id="1026" creationId="{666DC2F3-1B0E-4F47-891D-5200BD0656B3}"/>
          </ac:picMkLst>
        </pc:picChg>
        <pc:picChg chg="add mod">
          <ac:chgData name="André Baltieri" userId="d56cfdb1-1911-441a-9a39-6bdee9a14174" providerId="ADAL" clId="{BF6FAB36-6E1F-4273-ADA4-4900BDE8A884}" dt="2019-08-27T20:27:51.774" v="427" actId="14100"/>
          <ac:picMkLst>
            <pc:docMk/>
            <pc:sldMk cId="470115579" sldId="350"/>
            <ac:picMk id="4098" creationId="{823BA897-5FA6-45D3-B8EE-B3BC52D71F55}"/>
          </ac:picMkLst>
        </pc:picChg>
      </pc:sldChg>
      <pc:sldChg chg="del">
        <pc:chgData name="André Baltieri" userId="d56cfdb1-1911-441a-9a39-6bdee9a14174" providerId="ADAL" clId="{BF6FAB36-6E1F-4273-ADA4-4900BDE8A884}" dt="2019-08-27T14:29:58.753" v="131" actId="2696"/>
        <pc:sldMkLst>
          <pc:docMk/>
          <pc:sldMk cId="1671386779" sldId="351"/>
        </pc:sldMkLst>
      </pc:sldChg>
      <pc:sldChg chg="modSp add ord">
        <pc:chgData name="André Baltieri" userId="d56cfdb1-1911-441a-9a39-6bdee9a14174" providerId="ADAL" clId="{BF6FAB36-6E1F-4273-ADA4-4900BDE8A884}" dt="2019-08-27T20:28:21.279" v="458" actId="20577"/>
        <pc:sldMkLst>
          <pc:docMk/>
          <pc:sldMk cId="3800567432" sldId="351"/>
        </pc:sldMkLst>
        <pc:spChg chg="mod">
          <ac:chgData name="André Baltieri" userId="d56cfdb1-1911-441a-9a39-6bdee9a14174" providerId="ADAL" clId="{BF6FAB36-6E1F-4273-ADA4-4900BDE8A884}" dt="2019-08-27T20:28:21.279" v="458" actId="20577"/>
          <ac:spMkLst>
            <pc:docMk/>
            <pc:sldMk cId="3800567432" sldId="35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F6FAB36-6E1F-4273-ADA4-4900BDE8A884}" dt="2019-08-27T20:28:30.615" v="476" actId="20577"/>
        <pc:sldMkLst>
          <pc:docMk/>
          <pc:sldMk cId="1950125982" sldId="352"/>
        </pc:sldMkLst>
        <pc:spChg chg="mod">
          <ac:chgData name="André Baltieri" userId="d56cfdb1-1911-441a-9a39-6bdee9a14174" providerId="ADAL" clId="{BF6FAB36-6E1F-4273-ADA4-4900BDE8A884}" dt="2019-08-27T20:28:30.615" v="476" actId="20577"/>
          <ac:spMkLst>
            <pc:docMk/>
            <pc:sldMk cId="1950125982" sldId="352"/>
            <ac:spMk id="13" creationId="{94E1A0D2-D048-46FE-90D3-722FBF740CC7}"/>
          </ac:spMkLst>
        </pc:spChg>
      </pc:sldChg>
      <pc:sldChg chg="addSp modSp add">
        <pc:chgData name="André Baltieri" userId="d56cfdb1-1911-441a-9a39-6bdee9a14174" providerId="ADAL" clId="{BF6FAB36-6E1F-4273-ADA4-4900BDE8A884}" dt="2019-08-27T20:29:05.175" v="486" actId="14100"/>
        <pc:sldMkLst>
          <pc:docMk/>
          <pc:sldMk cId="1079443053" sldId="353"/>
        </pc:sldMkLst>
        <pc:spChg chg="mod">
          <ac:chgData name="André Baltieri" userId="d56cfdb1-1911-441a-9a39-6bdee9a14174" providerId="ADAL" clId="{BF6FAB36-6E1F-4273-ADA4-4900BDE8A884}" dt="2019-08-27T20:29:05.175" v="486" actId="14100"/>
          <ac:spMkLst>
            <pc:docMk/>
            <pc:sldMk cId="1079443053" sldId="353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8:42.337" v="481" actId="20577"/>
          <ac:spMkLst>
            <pc:docMk/>
            <pc:sldMk cId="1079443053" sldId="353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BF6FAB36-6E1F-4273-ADA4-4900BDE8A884}" dt="2019-08-27T20:29:00.195" v="485" actId="1076"/>
          <ac:picMkLst>
            <pc:docMk/>
            <pc:sldMk cId="1079443053" sldId="353"/>
            <ac:picMk id="5122" creationId="{00392017-2BF6-4EC9-9E86-C845F6856CCE}"/>
          </ac:picMkLst>
        </pc:picChg>
      </pc:sldChg>
      <pc:sldChg chg="modSp add ord">
        <pc:chgData name="André Baltieri" userId="d56cfdb1-1911-441a-9a39-6bdee9a14174" providerId="ADAL" clId="{BF6FAB36-6E1F-4273-ADA4-4900BDE8A884}" dt="2019-08-27T20:30:34.090" v="692" actId="20577"/>
        <pc:sldMkLst>
          <pc:docMk/>
          <pc:sldMk cId="2568943421" sldId="354"/>
        </pc:sldMkLst>
        <pc:spChg chg="mod">
          <ac:chgData name="André Baltieri" userId="d56cfdb1-1911-441a-9a39-6bdee9a14174" providerId="ADAL" clId="{BF6FAB36-6E1F-4273-ADA4-4900BDE8A884}" dt="2019-08-27T20:30:34.090" v="692" actId="20577"/>
          <ac:spMkLst>
            <pc:docMk/>
            <pc:sldMk cId="2568943421" sldId="354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9:33.888" v="508" actId="313"/>
          <ac:spMkLst>
            <pc:docMk/>
            <pc:sldMk cId="2568943421" sldId="354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F131DFBA-17FE-4A8E-80D0-7ADB06F9C3E6}"/>
    <pc:docChg chg="undo custSel addSld delSld modSld sldOrd">
      <pc:chgData name="André Baltieri" userId="d56cfdb1-1911-441a-9a39-6bdee9a14174" providerId="ADAL" clId="{F131DFBA-17FE-4A8E-80D0-7ADB06F9C3E6}" dt="2019-08-30T22:21:36.740" v="1483" actId="403"/>
      <pc:docMkLst>
        <pc:docMk/>
      </pc:docMkLst>
      <pc:sldChg chg="modSp">
        <pc:chgData name="André Baltieri" userId="d56cfdb1-1911-441a-9a39-6bdee9a14174" providerId="ADAL" clId="{F131DFBA-17FE-4A8E-80D0-7ADB06F9C3E6}" dt="2019-08-28T14:26:49.510" v="17" actId="20577"/>
        <pc:sldMkLst>
          <pc:docMk/>
          <pc:sldMk cId="979345664" sldId="347"/>
        </pc:sldMkLst>
        <pc:spChg chg="mod">
          <ac:chgData name="André Baltieri" userId="d56cfdb1-1911-441a-9a39-6bdee9a14174" providerId="ADAL" clId="{F131DFBA-17FE-4A8E-80D0-7ADB06F9C3E6}" dt="2019-08-28T14:26:49.510" v="17" actId="20577"/>
          <ac:spMkLst>
            <pc:docMk/>
            <pc:sldMk cId="979345664" sldId="347"/>
            <ac:spMk id="11" creationId="{9BD1D92D-1C8D-47E8-B365-6D2F5C529555}"/>
          </ac:spMkLst>
        </pc:spChg>
      </pc:sldChg>
      <pc:sldChg chg="modSp">
        <pc:chgData name="André Baltieri" userId="d56cfdb1-1911-441a-9a39-6bdee9a14174" providerId="ADAL" clId="{F131DFBA-17FE-4A8E-80D0-7ADB06F9C3E6}" dt="2019-08-28T19:25:52.867" v="98" actId="20577"/>
        <pc:sldMkLst>
          <pc:docMk/>
          <pc:sldMk cId="2316798639" sldId="348"/>
        </pc:sldMkLst>
        <pc:spChg chg="mod">
          <ac:chgData name="André Baltieri" userId="d56cfdb1-1911-441a-9a39-6bdee9a14174" providerId="ADAL" clId="{F131DFBA-17FE-4A8E-80D0-7ADB06F9C3E6}" dt="2019-08-28T19:25:52.867" v="98" actId="20577"/>
          <ac:spMkLst>
            <pc:docMk/>
            <pc:sldMk cId="2316798639" sldId="348"/>
            <ac:spMk id="11" creationId="{9BD1D92D-1C8D-47E8-B365-6D2F5C529555}"/>
          </ac:spMkLst>
        </pc:spChg>
      </pc:sldChg>
      <pc:sldChg chg="del">
        <pc:chgData name="André Baltieri" userId="d56cfdb1-1911-441a-9a39-6bdee9a14174" providerId="ADAL" clId="{F131DFBA-17FE-4A8E-80D0-7ADB06F9C3E6}" dt="2019-08-30T01:09:26.250" v="830" actId="2696"/>
        <pc:sldMkLst>
          <pc:docMk/>
          <pc:sldMk cId="4123556816" sldId="349"/>
        </pc:sldMkLst>
      </pc:sldChg>
      <pc:sldChg chg="modSp ord">
        <pc:chgData name="André Baltieri" userId="d56cfdb1-1911-441a-9a39-6bdee9a14174" providerId="ADAL" clId="{F131DFBA-17FE-4A8E-80D0-7ADB06F9C3E6}" dt="2019-08-30T01:09:06.010" v="829"/>
        <pc:sldMkLst>
          <pc:docMk/>
          <pc:sldMk cId="470115579" sldId="350"/>
        </pc:sldMkLst>
        <pc:spChg chg="mod">
          <ac:chgData name="André Baltieri" userId="d56cfdb1-1911-441a-9a39-6bdee9a14174" providerId="ADAL" clId="{F131DFBA-17FE-4A8E-80D0-7ADB06F9C3E6}" dt="2019-08-28T19:26:42.776" v="210" actId="20577"/>
          <ac:spMkLst>
            <pc:docMk/>
            <pc:sldMk cId="470115579" sldId="350"/>
            <ac:spMk id="11" creationId="{9BD1D92D-1C8D-47E8-B365-6D2F5C529555}"/>
          </ac:spMkLst>
        </pc:spChg>
      </pc:sldChg>
      <pc:sldChg chg="modSp">
        <pc:chgData name="André Baltieri" userId="d56cfdb1-1911-441a-9a39-6bdee9a14174" providerId="ADAL" clId="{F131DFBA-17FE-4A8E-80D0-7ADB06F9C3E6}" dt="2019-08-28T19:27:40.411" v="363" actId="20577"/>
        <pc:sldMkLst>
          <pc:docMk/>
          <pc:sldMk cId="3800567432" sldId="351"/>
        </pc:sldMkLst>
        <pc:spChg chg="mod">
          <ac:chgData name="André Baltieri" userId="d56cfdb1-1911-441a-9a39-6bdee9a14174" providerId="ADAL" clId="{F131DFBA-17FE-4A8E-80D0-7ADB06F9C3E6}" dt="2019-08-28T19:27:40.411" v="363" actId="20577"/>
          <ac:spMkLst>
            <pc:docMk/>
            <pc:sldMk cId="3800567432" sldId="351"/>
            <ac:spMk id="11" creationId="{9BD1D92D-1C8D-47E8-B365-6D2F5C529555}"/>
          </ac:spMkLst>
        </pc:spChg>
      </pc:sldChg>
      <pc:sldChg chg="modSp ord">
        <pc:chgData name="André Baltieri" userId="d56cfdb1-1911-441a-9a39-6bdee9a14174" providerId="ADAL" clId="{F131DFBA-17FE-4A8E-80D0-7ADB06F9C3E6}" dt="2019-08-30T01:15:04.904" v="1268"/>
        <pc:sldMkLst>
          <pc:docMk/>
          <pc:sldMk cId="1950125982" sldId="352"/>
        </pc:sldMkLst>
        <pc:spChg chg="mod">
          <ac:chgData name="André Baltieri" userId="d56cfdb1-1911-441a-9a39-6bdee9a14174" providerId="ADAL" clId="{F131DFBA-17FE-4A8E-80D0-7ADB06F9C3E6}" dt="2019-08-28T19:28:08.838" v="440" actId="20577"/>
          <ac:spMkLst>
            <pc:docMk/>
            <pc:sldMk cId="1950125982" sldId="352"/>
            <ac:spMk id="11" creationId="{9BD1D92D-1C8D-47E8-B365-6D2F5C529555}"/>
          </ac:spMkLst>
        </pc:spChg>
      </pc:sldChg>
      <pc:sldChg chg="modSp ord">
        <pc:chgData name="André Baltieri" userId="d56cfdb1-1911-441a-9a39-6bdee9a14174" providerId="ADAL" clId="{F131DFBA-17FE-4A8E-80D0-7ADB06F9C3E6}" dt="2019-08-30T01:12:48.439" v="1117"/>
        <pc:sldMkLst>
          <pc:docMk/>
          <pc:sldMk cId="1079443053" sldId="353"/>
        </pc:sldMkLst>
        <pc:spChg chg="mod">
          <ac:chgData name="André Baltieri" userId="d56cfdb1-1911-441a-9a39-6bdee9a14174" providerId="ADAL" clId="{F131DFBA-17FE-4A8E-80D0-7ADB06F9C3E6}" dt="2019-08-28T19:28:32.348" v="506" actId="20577"/>
          <ac:spMkLst>
            <pc:docMk/>
            <pc:sldMk cId="1079443053" sldId="353"/>
            <ac:spMk id="11" creationId="{9BD1D92D-1C8D-47E8-B365-6D2F5C529555}"/>
          </ac:spMkLst>
        </pc:spChg>
      </pc:sldChg>
      <pc:sldChg chg="addSp delSp modSp add">
        <pc:chgData name="André Baltieri" userId="d56cfdb1-1911-441a-9a39-6bdee9a14174" providerId="ADAL" clId="{F131DFBA-17FE-4A8E-80D0-7ADB06F9C3E6}" dt="2019-08-29T22:35:59.720" v="633" actId="20577"/>
        <pc:sldMkLst>
          <pc:docMk/>
          <pc:sldMk cId="964041578" sldId="355"/>
        </pc:sldMkLst>
        <pc:spChg chg="mod">
          <ac:chgData name="André Baltieri" userId="d56cfdb1-1911-441a-9a39-6bdee9a14174" providerId="ADAL" clId="{F131DFBA-17FE-4A8E-80D0-7ADB06F9C3E6}" dt="2019-08-29T22:35:59.720" v="633" actId="20577"/>
          <ac:spMkLst>
            <pc:docMk/>
            <pc:sldMk cId="964041578" sldId="355"/>
            <ac:spMk id="11" creationId="{9BD1D92D-1C8D-47E8-B365-6D2F5C529555}"/>
          </ac:spMkLst>
        </pc:spChg>
        <pc:picChg chg="add mod">
          <ac:chgData name="André Baltieri" userId="d56cfdb1-1911-441a-9a39-6bdee9a14174" providerId="ADAL" clId="{F131DFBA-17FE-4A8E-80D0-7ADB06F9C3E6}" dt="2019-08-29T22:35:27.799" v="526" actId="14100"/>
          <ac:picMkLst>
            <pc:docMk/>
            <pc:sldMk cId="964041578" sldId="355"/>
            <ac:picMk id="8" creationId="{F72B2937-890F-4E92-A4F7-7433B2AE9070}"/>
          </ac:picMkLst>
        </pc:picChg>
        <pc:picChg chg="del">
          <ac:chgData name="André Baltieri" userId="d56cfdb1-1911-441a-9a39-6bdee9a14174" providerId="ADAL" clId="{F131DFBA-17FE-4A8E-80D0-7ADB06F9C3E6}" dt="2019-08-29T22:35:22.426" v="524" actId="478"/>
          <ac:picMkLst>
            <pc:docMk/>
            <pc:sldMk cId="964041578" sldId="355"/>
            <ac:picMk id="1026" creationId="{666DC2F3-1B0E-4F47-891D-5200BD0656B3}"/>
          </ac:picMkLst>
        </pc:picChg>
      </pc:sldChg>
      <pc:sldChg chg="addSp modSp add ord">
        <pc:chgData name="André Baltieri" userId="d56cfdb1-1911-441a-9a39-6bdee9a14174" providerId="ADAL" clId="{F131DFBA-17FE-4A8E-80D0-7ADB06F9C3E6}" dt="2019-08-30T01:07:09.128" v="718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F131DFBA-17FE-4A8E-80D0-7ADB06F9C3E6}" dt="2019-08-30T01:07:09.128" v="718" actId="20577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06:28.163" v="644" actId="20577"/>
          <ac:spMkLst>
            <pc:docMk/>
            <pc:sldMk cId="4194842359" sldId="356"/>
            <ac:spMk id="13" creationId="{94E1A0D2-D048-46FE-90D3-722FBF740CC7}"/>
          </ac:spMkLst>
        </pc:spChg>
        <pc:picChg chg="add">
          <ac:chgData name="André Baltieri" userId="d56cfdb1-1911-441a-9a39-6bdee9a14174" providerId="ADAL" clId="{F131DFBA-17FE-4A8E-80D0-7ADB06F9C3E6}" dt="2019-08-30T01:06:35.907" v="645"/>
          <ac:picMkLst>
            <pc:docMk/>
            <pc:sldMk cId="4194842359" sldId="356"/>
            <ac:picMk id="8" creationId="{CF34B33D-0749-406F-A966-2916C07805F1}"/>
          </ac:picMkLst>
        </pc:picChg>
      </pc:sldChg>
      <pc:sldChg chg="modSp add ord">
        <pc:chgData name="André Baltieri" userId="d56cfdb1-1911-441a-9a39-6bdee9a14174" providerId="ADAL" clId="{F131DFBA-17FE-4A8E-80D0-7ADB06F9C3E6}" dt="2019-08-30T01:08:34.246" v="828" actId="20577"/>
        <pc:sldMkLst>
          <pc:docMk/>
          <pc:sldMk cId="2543662085" sldId="357"/>
        </pc:sldMkLst>
        <pc:spChg chg="mod">
          <ac:chgData name="André Baltieri" userId="d56cfdb1-1911-441a-9a39-6bdee9a14174" providerId="ADAL" clId="{F131DFBA-17FE-4A8E-80D0-7ADB06F9C3E6}" dt="2019-08-30T01:08:34.246" v="828" actId="20577"/>
          <ac:spMkLst>
            <pc:docMk/>
            <pc:sldMk cId="2543662085" sldId="357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08:00.088" v="721" actId="20577"/>
          <ac:spMkLst>
            <pc:docMk/>
            <pc:sldMk cId="2543662085" sldId="357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0:46.538" v="935" actId="20577"/>
        <pc:sldMkLst>
          <pc:docMk/>
          <pc:sldMk cId="2876187457" sldId="358"/>
        </pc:sldMkLst>
        <pc:spChg chg="mod">
          <ac:chgData name="André Baltieri" userId="d56cfdb1-1911-441a-9a39-6bdee9a14174" providerId="ADAL" clId="{F131DFBA-17FE-4A8E-80D0-7ADB06F9C3E6}" dt="2019-08-30T01:10:46.538" v="935" actId="20577"/>
          <ac:spMkLst>
            <pc:docMk/>
            <pc:sldMk cId="2876187457" sldId="358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0:09.517" v="833" actId="20577"/>
          <ac:spMkLst>
            <pc:docMk/>
            <pc:sldMk cId="2876187457" sldId="358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1:51.416" v="1116" actId="20577"/>
        <pc:sldMkLst>
          <pc:docMk/>
          <pc:sldMk cId="2257802352" sldId="359"/>
        </pc:sldMkLst>
        <pc:spChg chg="mod">
          <ac:chgData name="André Baltieri" userId="d56cfdb1-1911-441a-9a39-6bdee9a14174" providerId="ADAL" clId="{F131DFBA-17FE-4A8E-80D0-7ADB06F9C3E6}" dt="2019-08-30T01:11:51.416" v="1116" actId="20577"/>
          <ac:spMkLst>
            <pc:docMk/>
            <pc:sldMk cId="2257802352" sldId="359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1:03.021" v="955" actId="20577"/>
          <ac:spMkLst>
            <pc:docMk/>
            <pc:sldMk cId="2257802352" sldId="359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4:19.672" v="1203" actId="20577"/>
        <pc:sldMkLst>
          <pc:docMk/>
          <pc:sldMk cId="1366568" sldId="360"/>
        </pc:sldMkLst>
        <pc:spChg chg="mod">
          <ac:chgData name="André Baltieri" userId="d56cfdb1-1911-441a-9a39-6bdee9a14174" providerId="ADAL" clId="{F131DFBA-17FE-4A8E-80D0-7ADB06F9C3E6}" dt="2019-08-30T01:14:19.672" v="1203" actId="20577"/>
          <ac:spMkLst>
            <pc:docMk/>
            <pc:sldMk cId="1366568" sldId="360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3:38.678" v="1120" actId="20577"/>
          <ac:spMkLst>
            <pc:docMk/>
            <pc:sldMk cId="1366568" sldId="360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5:01.897" v="1267" actId="20577"/>
        <pc:sldMkLst>
          <pc:docMk/>
          <pc:sldMk cId="41852096" sldId="361"/>
        </pc:sldMkLst>
        <pc:spChg chg="mod">
          <ac:chgData name="André Baltieri" userId="d56cfdb1-1911-441a-9a39-6bdee9a14174" providerId="ADAL" clId="{F131DFBA-17FE-4A8E-80D0-7ADB06F9C3E6}" dt="2019-08-30T01:15:01.897" v="1267" actId="20577"/>
          <ac:spMkLst>
            <pc:docMk/>
            <pc:sldMk cId="41852096" sldId="361"/>
            <ac:spMk id="11" creationId="{9BD1D92D-1C8D-47E8-B365-6D2F5C529555}"/>
          </ac:spMkLst>
        </pc:spChg>
      </pc:sldChg>
      <pc:sldChg chg="addSp delSp modSp add">
        <pc:chgData name="André Baltieri" userId="d56cfdb1-1911-441a-9a39-6bdee9a14174" providerId="ADAL" clId="{F131DFBA-17FE-4A8E-80D0-7ADB06F9C3E6}" dt="2019-08-30T15:09:27.907" v="1309"/>
        <pc:sldMkLst>
          <pc:docMk/>
          <pc:sldMk cId="3579098361" sldId="362"/>
        </pc:sldMkLst>
        <pc:spChg chg="add del">
          <ac:chgData name="André Baltieri" userId="d56cfdb1-1911-441a-9a39-6bdee9a14174" providerId="ADAL" clId="{F131DFBA-17FE-4A8E-80D0-7ADB06F9C3E6}" dt="2019-08-30T15:03:33.916" v="1271"/>
          <ac:spMkLst>
            <pc:docMk/>
            <pc:sldMk cId="3579098361" sldId="362"/>
            <ac:spMk id="3" creationId="{312A380B-5FB7-4A70-818D-FB6BA1C9144C}"/>
          </ac:spMkLst>
        </pc:spChg>
        <pc:spChg chg="add mod ord">
          <ac:chgData name="André Baltieri" userId="d56cfdb1-1911-441a-9a39-6bdee9a14174" providerId="ADAL" clId="{F131DFBA-17FE-4A8E-80D0-7ADB06F9C3E6}" dt="2019-08-30T15:07:36.463" v="1302" actId="164"/>
          <ac:spMkLst>
            <pc:docMk/>
            <pc:sldMk cId="3579098361" sldId="362"/>
            <ac:spMk id="4" creationId="{066B9160-2D52-45E7-8762-1038126660BB}"/>
          </ac:spMkLst>
        </pc:spChg>
        <pc:spChg chg="add mod">
          <ac:chgData name="André Baltieri" userId="d56cfdb1-1911-441a-9a39-6bdee9a14174" providerId="ADAL" clId="{F131DFBA-17FE-4A8E-80D0-7ADB06F9C3E6}" dt="2019-08-30T15:07:36.463" v="1302" actId="164"/>
          <ac:spMkLst>
            <pc:docMk/>
            <pc:sldMk cId="3579098361" sldId="362"/>
            <ac:spMk id="10" creationId="{AFBFB5FE-3EFE-4A0C-923F-8235B12D3C49}"/>
          </ac:spMkLst>
        </pc:spChg>
        <pc:spChg chg="mod ord">
          <ac:chgData name="André Baltieri" userId="d56cfdb1-1911-441a-9a39-6bdee9a14174" providerId="ADAL" clId="{F131DFBA-17FE-4A8E-80D0-7ADB06F9C3E6}" dt="2019-08-30T15:09:27.907" v="1309"/>
          <ac:spMkLst>
            <pc:docMk/>
            <pc:sldMk cId="3579098361" sldId="362"/>
            <ac:spMk id="11" creationId="{9BD1D92D-1C8D-47E8-B365-6D2F5C529555}"/>
          </ac:spMkLst>
        </pc:spChg>
        <pc:grpChg chg="add mod">
          <ac:chgData name="André Baltieri" userId="d56cfdb1-1911-441a-9a39-6bdee9a14174" providerId="ADAL" clId="{F131DFBA-17FE-4A8E-80D0-7ADB06F9C3E6}" dt="2019-08-30T15:07:49.336" v="1305" actId="1076"/>
          <ac:grpSpMkLst>
            <pc:docMk/>
            <pc:sldMk cId="3579098361" sldId="362"/>
            <ac:grpSpMk id="6" creationId="{4C228CE9-70DC-481B-80FD-C8D1FD5DA715}"/>
          </ac:grpSpMkLst>
        </pc:grpChg>
        <pc:graphicFrameChg chg="add del">
          <ac:chgData name="André Baltieri" userId="d56cfdb1-1911-441a-9a39-6bdee9a14174" providerId="ADAL" clId="{F131DFBA-17FE-4A8E-80D0-7ADB06F9C3E6}" dt="2019-08-30T15:03:33.916" v="1271"/>
          <ac:graphicFrameMkLst>
            <pc:docMk/>
            <pc:sldMk cId="3579098361" sldId="362"/>
            <ac:graphicFrameMk id="2" creationId="{B9B528F2-836D-47D0-A3FD-000CC100A267}"/>
          </ac:graphicFrameMkLst>
        </pc:graphicFrameChg>
      </pc:sldChg>
      <pc:sldChg chg="add">
        <pc:chgData name="André Baltieri" userId="d56cfdb1-1911-441a-9a39-6bdee9a14174" providerId="ADAL" clId="{F131DFBA-17FE-4A8E-80D0-7ADB06F9C3E6}" dt="2019-08-30T15:08:29.441" v="1308"/>
        <pc:sldMkLst>
          <pc:docMk/>
          <pc:sldMk cId="3006853933" sldId="363"/>
        </pc:sldMkLst>
      </pc:sldChg>
      <pc:sldChg chg="modSp add">
        <pc:chgData name="André Baltieri" userId="d56cfdb1-1911-441a-9a39-6bdee9a14174" providerId="ADAL" clId="{F131DFBA-17FE-4A8E-80D0-7ADB06F9C3E6}" dt="2019-08-30T15:12:13.690" v="1316" actId="20577"/>
        <pc:sldMkLst>
          <pc:docMk/>
          <pc:sldMk cId="518549692" sldId="364"/>
        </pc:sldMkLst>
        <pc:spChg chg="mod">
          <ac:chgData name="André Baltieri" userId="d56cfdb1-1911-441a-9a39-6bdee9a14174" providerId="ADAL" clId="{F131DFBA-17FE-4A8E-80D0-7ADB06F9C3E6}" dt="2019-08-30T15:12:13.690" v="1316" actId="20577"/>
          <ac:spMkLst>
            <pc:docMk/>
            <pc:sldMk cId="518549692" sldId="364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F131DFBA-17FE-4A8E-80D0-7ADB06F9C3E6}" dt="2019-08-30T15:16:21.997" v="1346" actId="207"/>
        <pc:sldMkLst>
          <pc:docMk/>
          <pc:sldMk cId="2021581066" sldId="365"/>
        </pc:sldMkLst>
        <pc:spChg chg="mod">
          <ac:chgData name="André Baltieri" userId="d56cfdb1-1911-441a-9a39-6bdee9a14174" providerId="ADAL" clId="{F131DFBA-17FE-4A8E-80D0-7ADB06F9C3E6}" dt="2019-08-30T15:16:21.997" v="1346" actId="207"/>
          <ac:spMkLst>
            <pc:docMk/>
            <pc:sldMk cId="2021581066" sldId="365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3:58.006" v="1323" actId="20577"/>
          <ac:spMkLst>
            <pc:docMk/>
            <pc:sldMk cId="2021581066" sldId="365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F131DFBA-17FE-4A8E-80D0-7ADB06F9C3E6}" dt="2019-08-30T15:15:35.817" v="1340" actId="20577"/>
        <pc:sldMkLst>
          <pc:docMk/>
          <pc:sldMk cId="3747861294" sldId="366"/>
        </pc:sldMkLst>
        <pc:spChg chg="mod">
          <ac:chgData name="André Baltieri" userId="d56cfdb1-1911-441a-9a39-6bdee9a14174" providerId="ADAL" clId="{F131DFBA-17FE-4A8E-80D0-7ADB06F9C3E6}" dt="2019-08-30T15:15:35.817" v="1340" actId="20577"/>
          <ac:spMkLst>
            <pc:docMk/>
            <pc:sldMk cId="3747861294" sldId="366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F131DFBA-17FE-4A8E-80D0-7ADB06F9C3E6}" dt="2019-08-30T15:15:55.869" v="1342"/>
        <pc:sldMkLst>
          <pc:docMk/>
          <pc:sldMk cId="3772349564" sldId="367"/>
        </pc:sldMkLst>
        <pc:spChg chg="mod">
          <ac:chgData name="André Baltieri" userId="d56cfdb1-1911-441a-9a39-6bdee9a14174" providerId="ADAL" clId="{F131DFBA-17FE-4A8E-80D0-7ADB06F9C3E6}" dt="2019-08-30T15:15:55.869" v="1342"/>
          <ac:spMkLst>
            <pc:docMk/>
            <pc:sldMk cId="3772349564" sldId="367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F131DFBA-17FE-4A8E-80D0-7ADB06F9C3E6}" dt="2019-08-30T15:16:11.448" v="1344"/>
        <pc:sldMkLst>
          <pc:docMk/>
          <pc:sldMk cId="3470993798" sldId="368"/>
        </pc:sldMkLst>
        <pc:spChg chg="mod">
          <ac:chgData name="André Baltieri" userId="d56cfdb1-1911-441a-9a39-6bdee9a14174" providerId="ADAL" clId="{F131DFBA-17FE-4A8E-80D0-7ADB06F9C3E6}" dt="2019-08-30T15:16:11.448" v="1344"/>
          <ac:spMkLst>
            <pc:docMk/>
            <pc:sldMk cId="3470993798" sldId="368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F131DFBA-17FE-4A8E-80D0-7ADB06F9C3E6}" dt="2019-08-30T15:17:39.443" v="1370" actId="20577"/>
        <pc:sldMkLst>
          <pc:docMk/>
          <pc:sldMk cId="2186161444" sldId="369"/>
        </pc:sldMkLst>
        <pc:spChg chg="mod">
          <ac:chgData name="André Baltieri" userId="d56cfdb1-1911-441a-9a39-6bdee9a14174" providerId="ADAL" clId="{F131DFBA-17FE-4A8E-80D0-7ADB06F9C3E6}" dt="2019-08-30T15:17:39.443" v="1370" actId="20577"/>
          <ac:spMkLst>
            <pc:docMk/>
            <pc:sldMk cId="2186161444" sldId="369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6:48.800" v="1356" actId="20577"/>
          <ac:spMkLst>
            <pc:docMk/>
            <pc:sldMk cId="2186161444" sldId="369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F131DFBA-17FE-4A8E-80D0-7ADB06F9C3E6}" dt="2019-08-30T15:18:38.404" v="1378" actId="207"/>
        <pc:sldMkLst>
          <pc:docMk/>
          <pc:sldMk cId="3531153082" sldId="370"/>
        </pc:sldMkLst>
        <pc:spChg chg="mod">
          <ac:chgData name="André Baltieri" userId="d56cfdb1-1911-441a-9a39-6bdee9a14174" providerId="ADAL" clId="{F131DFBA-17FE-4A8E-80D0-7ADB06F9C3E6}" dt="2019-08-30T15:18:38.404" v="1378" actId="207"/>
          <ac:spMkLst>
            <pc:docMk/>
            <pc:sldMk cId="3531153082" sldId="370"/>
            <ac:spMk id="11" creationId="{9BD1D92D-1C8D-47E8-B365-6D2F5C529555}"/>
          </ac:spMkLst>
        </pc:spChg>
      </pc:sldChg>
      <pc:sldChg chg="addSp modSp add ord">
        <pc:chgData name="André Baltieri" userId="d56cfdb1-1911-441a-9a39-6bdee9a14174" providerId="ADAL" clId="{F131DFBA-17FE-4A8E-80D0-7ADB06F9C3E6}" dt="2019-08-30T18:33:45.397" v="1411"/>
        <pc:sldMkLst>
          <pc:docMk/>
          <pc:sldMk cId="1340077718" sldId="371"/>
        </pc:sldMkLst>
        <pc:spChg chg="mod">
          <ac:chgData name="André Baltieri" userId="d56cfdb1-1911-441a-9a39-6bdee9a14174" providerId="ADAL" clId="{F131DFBA-17FE-4A8E-80D0-7ADB06F9C3E6}" dt="2019-08-30T15:20:05.641" v="1410" actId="207"/>
          <ac:spMkLst>
            <pc:docMk/>
            <pc:sldMk cId="1340077718" sldId="371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9:54.408" v="1407" actId="20577"/>
          <ac:spMkLst>
            <pc:docMk/>
            <pc:sldMk cId="1340077718" sldId="371"/>
            <ac:spMk id="13" creationId="{94E1A0D2-D048-46FE-90D3-722FBF740CC7}"/>
          </ac:spMkLst>
        </pc:spChg>
        <pc:picChg chg="add">
          <ac:chgData name="André Baltieri" userId="d56cfdb1-1911-441a-9a39-6bdee9a14174" providerId="ADAL" clId="{F131DFBA-17FE-4A8E-80D0-7ADB06F9C3E6}" dt="2019-08-30T18:33:45.397" v="1411"/>
          <ac:picMkLst>
            <pc:docMk/>
            <pc:sldMk cId="1340077718" sldId="371"/>
            <ac:picMk id="12" creationId="{213E6879-3A10-41C0-8D05-6A8D0A008ABE}"/>
          </ac:picMkLst>
        </pc:picChg>
      </pc:sldChg>
      <pc:sldChg chg="modSp add ord">
        <pc:chgData name="André Baltieri" userId="d56cfdb1-1911-441a-9a39-6bdee9a14174" providerId="ADAL" clId="{F131DFBA-17FE-4A8E-80D0-7ADB06F9C3E6}" dt="2019-08-30T22:21:36.740" v="1483" actId="403"/>
        <pc:sldMkLst>
          <pc:docMk/>
          <pc:sldMk cId="2872288588" sldId="372"/>
        </pc:sldMkLst>
        <pc:spChg chg="mod">
          <ac:chgData name="André Baltieri" userId="d56cfdb1-1911-441a-9a39-6bdee9a14174" providerId="ADAL" clId="{F131DFBA-17FE-4A8E-80D0-7ADB06F9C3E6}" dt="2019-08-30T22:21:36.740" v="1483" actId="403"/>
          <ac:spMkLst>
            <pc:docMk/>
            <pc:sldMk cId="2872288588" sldId="372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36265C9B-06D5-4E9D-B503-5E2C2941F3B8}"/>
  </pc:docChgLst>
  <pc:docChgLst>
    <pc:chgData name="André Baltieri" userId="d56cfdb1-1911-441a-9a39-6bdee9a14174" providerId="ADAL" clId="{65250967-3F3B-4DA6-8939-2514B28CB238}"/>
    <pc:docChg chg="undo custSel addSld delSld modSld">
      <pc:chgData name="André Baltieri" userId="d56cfdb1-1911-441a-9a39-6bdee9a14174" providerId="ADAL" clId="{65250967-3F3B-4DA6-8939-2514B28CB238}" dt="2020-01-22T18:17:46.818" v="1666" actId="20577"/>
      <pc:docMkLst>
        <pc:docMk/>
      </pc:docMkLst>
      <pc:sldChg chg="modSp">
        <pc:chgData name="André Baltieri" userId="d56cfdb1-1911-441a-9a39-6bdee9a14174" providerId="ADAL" clId="{65250967-3F3B-4DA6-8939-2514B28CB238}" dt="2020-01-21T19:52:32.686" v="56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65250967-3F3B-4DA6-8939-2514B28CB238}" dt="2020-01-21T19:52:32.686" v="56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979345664" sldId="34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316798639" sldId="34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470115579" sldId="35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800567432" sldId="351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950125982" sldId="352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079443053" sldId="353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568943421" sldId="354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964041578" sldId="355"/>
        </pc:sldMkLst>
      </pc:sldChg>
      <pc:sldChg chg="delSp modSp">
        <pc:chgData name="André Baltieri" userId="d56cfdb1-1911-441a-9a39-6bdee9a14174" providerId="ADAL" clId="{65250967-3F3B-4DA6-8939-2514B28CB238}" dt="2020-01-21T20:41:41.075" v="585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65250967-3F3B-4DA6-8939-2514B28CB238}" dt="2020-01-21T20:41:41.075" v="585" actId="20577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14:50.688" v="62" actId="20577"/>
          <ac:spMkLst>
            <pc:docMk/>
            <pc:sldMk cId="4194842359" sldId="356"/>
            <ac:spMk id="13" creationId="{94E1A0D2-D048-46FE-90D3-722FBF740CC7}"/>
          </ac:spMkLst>
        </pc:spChg>
        <pc:picChg chg="del">
          <ac:chgData name="André Baltieri" userId="d56cfdb1-1911-441a-9a39-6bdee9a14174" providerId="ADAL" clId="{65250967-3F3B-4DA6-8939-2514B28CB238}" dt="2020-01-21T20:14:52.576" v="63" actId="478"/>
          <ac:picMkLst>
            <pc:docMk/>
            <pc:sldMk cId="4194842359" sldId="356"/>
            <ac:picMk id="8" creationId="{CF34B33D-0749-406F-A966-2916C07805F1}"/>
          </ac:picMkLst>
        </pc:picChg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543662085" sldId="35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876187457" sldId="35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257802352" sldId="359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366568" sldId="36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41852096" sldId="361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579098361" sldId="362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006853933" sldId="363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518549692" sldId="364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021581066" sldId="365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747861294" sldId="366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772349564" sldId="36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470993798" sldId="36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186161444" sldId="369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531153082" sldId="37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340077718" sldId="371"/>
        </pc:sldMkLst>
      </pc:sldChg>
      <pc:sldChg chg="modSp">
        <pc:chgData name="André Baltieri" userId="d56cfdb1-1911-441a-9a39-6bdee9a14174" providerId="ADAL" clId="{65250967-3F3B-4DA6-8939-2514B28CB238}" dt="2020-01-21T20:27:39.932" v="536" actId="27636"/>
        <pc:sldMkLst>
          <pc:docMk/>
          <pc:sldMk cId="2872288588" sldId="372"/>
        </pc:sldMkLst>
        <pc:spChg chg="mod">
          <ac:chgData name="André Baltieri" userId="d56cfdb1-1911-441a-9a39-6bdee9a14174" providerId="ADAL" clId="{65250967-3F3B-4DA6-8939-2514B28CB238}" dt="2020-01-21T20:27:39.932" v="536" actId="27636"/>
          <ac:spMkLst>
            <pc:docMk/>
            <pc:sldMk cId="2872288588" sldId="372"/>
            <ac:spMk id="6" creationId="{EC993F68-2ABC-472C-9DAA-F49885B6553A}"/>
          </ac:spMkLst>
        </pc:spChg>
      </pc:sldChg>
      <pc:sldChg chg="modSp add del">
        <pc:chgData name="André Baltieri" userId="d56cfdb1-1911-441a-9a39-6bdee9a14174" providerId="ADAL" clId="{65250967-3F3B-4DA6-8939-2514B28CB238}" dt="2020-01-21T20:21:25.431" v="267" actId="47"/>
        <pc:sldMkLst>
          <pc:docMk/>
          <pc:sldMk cId="2462136602" sldId="373"/>
        </pc:sldMkLst>
        <pc:spChg chg="mod">
          <ac:chgData name="André Baltieri" userId="d56cfdb1-1911-441a-9a39-6bdee9a14174" providerId="ADAL" clId="{65250967-3F3B-4DA6-8939-2514B28CB238}" dt="2020-01-21T20:15:29.631" v="206" actId="20577"/>
          <ac:spMkLst>
            <pc:docMk/>
            <pc:sldMk cId="2462136602" sldId="373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15:11.096" v="122" actId="20577"/>
          <ac:spMkLst>
            <pc:docMk/>
            <pc:sldMk cId="2462136602" sldId="373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1T20:26:39.008" v="527" actId="20577"/>
        <pc:sldMkLst>
          <pc:docMk/>
          <pc:sldMk cId="2898088412" sldId="374"/>
        </pc:sldMkLst>
        <pc:spChg chg="mod">
          <ac:chgData name="André Baltieri" userId="d56cfdb1-1911-441a-9a39-6bdee9a14174" providerId="ADAL" clId="{65250967-3F3B-4DA6-8939-2514B28CB238}" dt="2020-01-21T20:26:39.008" v="527" actId="20577"/>
          <ac:spMkLst>
            <pc:docMk/>
            <pc:sldMk cId="2898088412" sldId="374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25:25.141" v="308" actId="20577"/>
          <ac:spMkLst>
            <pc:docMk/>
            <pc:sldMk cId="2898088412" sldId="374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3:53.508" v="834" actId="20577"/>
        <pc:sldMkLst>
          <pc:docMk/>
          <pc:sldMk cId="24062572" sldId="375"/>
        </pc:sldMkLst>
        <pc:spChg chg="mod">
          <ac:chgData name="André Baltieri" userId="d56cfdb1-1911-441a-9a39-6bdee9a14174" providerId="ADAL" clId="{65250967-3F3B-4DA6-8939-2514B28CB238}" dt="2020-01-22T18:03:53.508" v="834" actId="20577"/>
          <ac:spMkLst>
            <pc:docMk/>
            <pc:sldMk cId="24062572" sldId="375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2:39.468" v="606" actId="20577"/>
          <ac:spMkLst>
            <pc:docMk/>
            <pc:sldMk cId="24062572" sldId="375"/>
            <ac:spMk id="13" creationId="{94E1A0D2-D048-46FE-90D3-722FBF740CC7}"/>
          </ac:spMkLst>
        </pc:spChg>
      </pc:sldChg>
      <pc:sldChg chg="add del">
        <pc:chgData name="André Baltieri" userId="d56cfdb1-1911-441a-9a39-6bdee9a14174" providerId="ADAL" clId="{65250967-3F3B-4DA6-8939-2514B28CB238}" dt="2020-01-22T18:00:25.535" v="586" actId="47"/>
        <pc:sldMkLst>
          <pc:docMk/>
          <pc:sldMk cId="1326895686" sldId="375"/>
        </pc:sldMkLst>
      </pc:sldChg>
      <pc:sldChg chg="add">
        <pc:chgData name="André Baltieri" userId="d56cfdb1-1911-441a-9a39-6bdee9a14174" providerId="ADAL" clId="{65250967-3F3B-4DA6-8939-2514B28CB238}" dt="2020-01-22T18:03:57.990" v="835"/>
        <pc:sldMkLst>
          <pc:docMk/>
          <pc:sldMk cId="516018739" sldId="376"/>
        </pc:sldMkLst>
      </pc:sldChg>
      <pc:sldChg chg="modSp add">
        <pc:chgData name="André Baltieri" userId="d56cfdb1-1911-441a-9a39-6bdee9a14174" providerId="ADAL" clId="{65250967-3F3B-4DA6-8939-2514B28CB238}" dt="2020-01-22T18:05:02.639" v="977" actId="20577"/>
        <pc:sldMkLst>
          <pc:docMk/>
          <pc:sldMk cId="3435911299" sldId="377"/>
        </pc:sldMkLst>
        <pc:spChg chg="mod">
          <ac:chgData name="André Baltieri" userId="d56cfdb1-1911-441a-9a39-6bdee9a14174" providerId="ADAL" clId="{65250967-3F3B-4DA6-8939-2514B28CB238}" dt="2020-01-22T18:05:02.639" v="977" actId="20577"/>
          <ac:spMkLst>
            <pc:docMk/>
            <pc:sldMk cId="3435911299" sldId="377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4:15.238" v="847" actId="20577"/>
          <ac:spMkLst>
            <pc:docMk/>
            <pc:sldMk cId="3435911299" sldId="377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8:25.646" v="1092" actId="20577"/>
        <pc:sldMkLst>
          <pc:docMk/>
          <pc:sldMk cId="1046722348" sldId="378"/>
        </pc:sldMkLst>
        <pc:spChg chg="mod">
          <ac:chgData name="André Baltieri" userId="d56cfdb1-1911-441a-9a39-6bdee9a14174" providerId="ADAL" clId="{65250967-3F3B-4DA6-8939-2514B28CB238}" dt="2020-01-22T18:08:25.646" v="1092" actId="20577"/>
          <ac:spMkLst>
            <pc:docMk/>
            <pc:sldMk cId="1046722348" sldId="378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7:53.155" v="988" actId="20577"/>
          <ac:spMkLst>
            <pc:docMk/>
            <pc:sldMk cId="1046722348" sldId="378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9:07.203" v="1173" actId="6549"/>
        <pc:sldMkLst>
          <pc:docMk/>
          <pc:sldMk cId="1630294748" sldId="379"/>
        </pc:sldMkLst>
        <pc:spChg chg="mod">
          <ac:chgData name="André Baltieri" userId="d56cfdb1-1911-441a-9a39-6bdee9a14174" providerId="ADAL" clId="{65250967-3F3B-4DA6-8939-2514B28CB238}" dt="2020-01-22T18:09:07.203" v="1173" actId="6549"/>
          <ac:spMkLst>
            <pc:docMk/>
            <pc:sldMk cId="1630294748" sldId="379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8:47.567" v="1119" actId="20577"/>
          <ac:spMkLst>
            <pc:docMk/>
            <pc:sldMk cId="1630294748" sldId="379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9:47.393" v="1242" actId="20577"/>
        <pc:sldMkLst>
          <pc:docMk/>
          <pc:sldMk cId="851583534" sldId="380"/>
        </pc:sldMkLst>
        <pc:spChg chg="mod">
          <ac:chgData name="André Baltieri" userId="d56cfdb1-1911-441a-9a39-6bdee9a14174" providerId="ADAL" clId="{65250967-3F3B-4DA6-8939-2514B28CB238}" dt="2020-01-22T18:09:47.393" v="1242" actId="20577"/>
          <ac:spMkLst>
            <pc:docMk/>
            <pc:sldMk cId="851583534" sldId="380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9:17.164" v="1185" actId="20577"/>
          <ac:spMkLst>
            <pc:docMk/>
            <pc:sldMk cId="851583534" sldId="380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10:54.779" v="1416" actId="20577"/>
        <pc:sldMkLst>
          <pc:docMk/>
          <pc:sldMk cId="574756244" sldId="381"/>
        </pc:sldMkLst>
        <pc:spChg chg="mod">
          <ac:chgData name="André Baltieri" userId="d56cfdb1-1911-441a-9a39-6bdee9a14174" providerId="ADAL" clId="{65250967-3F3B-4DA6-8939-2514B28CB238}" dt="2020-01-22T18:10:54.779" v="1416" actId="20577"/>
          <ac:spMkLst>
            <pc:docMk/>
            <pc:sldMk cId="574756244" sldId="381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10:09.328" v="1259" actId="20577"/>
          <ac:spMkLst>
            <pc:docMk/>
            <pc:sldMk cId="574756244" sldId="38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17:46.818" v="1666" actId="20577"/>
        <pc:sldMkLst>
          <pc:docMk/>
          <pc:sldMk cId="3602528316" sldId="382"/>
        </pc:sldMkLst>
        <pc:spChg chg="mod">
          <ac:chgData name="André Baltieri" userId="d56cfdb1-1911-441a-9a39-6bdee9a14174" providerId="ADAL" clId="{65250967-3F3B-4DA6-8939-2514B28CB238}" dt="2020-01-22T18:17:46.818" v="1666" actId="20577"/>
          <ac:spMkLst>
            <pc:docMk/>
            <pc:sldMk cId="3602528316" sldId="382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13:56.861" v="1434" actId="20577"/>
          <ac:spMkLst>
            <pc:docMk/>
            <pc:sldMk cId="3602528316" sldId="382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CD5FB34E-DBAE-4F49-8304-1B916F3ABCE7}"/>
  </pc:docChgLst>
  <pc:docChgLst>
    <pc:chgData name="André Baltieri" userId="d56cfdb1-1911-441a-9a39-6bdee9a14174" providerId="ADAL" clId="{22DF4228-7466-2C41-9B6F-AB5C675A669A}"/>
    <pc:docChg chg="undo redo addSld delSld modSld sldOrd">
      <pc:chgData name="André Baltieri" userId="d56cfdb1-1911-441a-9a39-6bdee9a14174" providerId="ADAL" clId="{22DF4228-7466-2C41-9B6F-AB5C675A669A}" dt="2019-07-08T17:00:54.878" v="73" actId="2696"/>
      <pc:docMkLst>
        <pc:docMk/>
      </pc:docMkLst>
      <pc:sldChg chg="modSp ord">
        <pc:chgData name="André Baltieri" userId="d56cfdb1-1911-441a-9a39-6bdee9a14174" providerId="ADAL" clId="{22DF4228-7466-2C41-9B6F-AB5C675A669A}" dt="2019-07-08T16:59:41.101" v="69"/>
        <pc:sldMkLst>
          <pc:docMk/>
          <pc:sldMk cId="2877919457" sldId="268"/>
        </pc:sldMkLst>
        <pc:spChg chg="mod">
          <ac:chgData name="André Baltieri" userId="d56cfdb1-1911-441a-9a39-6bdee9a14174" providerId="ADAL" clId="{22DF4228-7466-2C41-9B6F-AB5C675A669A}" dt="2019-07-08T16:59:26.812" v="67" actId="20577"/>
          <ac:spMkLst>
            <pc:docMk/>
            <pc:sldMk cId="2877919457" sldId="268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8.701" v="13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22DF4228-7466-2C41-9B6F-AB5C675A669A}" dt="2019-07-08T16:58:18.701" v="13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1.881" v="10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22DF4228-7466-2C41-9B6F-AB5C675A669A}" dt="2019-07-08T16:58:11.881" v="10" actId="20577"/>
          <ac:spMkLst>
            <pc:docMk/>
            <pc:sldMk cId="3061177710" sldId="328"/>
            <ac:spMk id="6" creationId="{AD1A4932-B317-47BD-B405-DBB6794776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2590A-2ECD-4930-A16F-BAB4FCA317C7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F4EA-A19C-4108-A664-D5EED1568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12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3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2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882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621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57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60AE6-4B37-4915-BFF6-DB59A038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0E346-BC08-437A-8B67-73F8B39C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6B0C0-DACA-4C76-ABFD-56FF187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CCC9D-076D-459C-84DF-4CBC8E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B679D-0C56-4198-AD35-1C5D73D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D7CC-FA35-4227-A844-7B2F7F3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82E8E-A7CB-4F2F-B701-EAE3DC60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D163B-57A4-4AB9-A11E-D27B7F09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BDC49-FC14-4FD5-943C-9DC8BB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0C510-3ADD-486E-BFA2-2D9D18B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8EBF5-B837-4E6B-8B5B-94D76717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5FE87-3022-4B49-B2D0-2002F5E7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81026-EF71-473A-BA41-009DC8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B4A3C-54F9-48E8-88D8-E256E7B9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C0141-B0AE-49B9-9E59-87CA2453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F9EA-A024-44B3-9D3F-00B68E5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329D-B27C-4687-B37F-39DEB71F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4A8F-44BC-4D6A-AFFE-2D3B245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CE4D8-21AB-49C5-95DB-2BE3A1D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7CD9A-466E-41E3-92B0-7446050D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0FDB-A3BE-4689-853B-BCA3A322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C1F6E-CE9C-48C6-8D15-0333A75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95F86-8FE9-4C13-8026-B6447F8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F08D-9CDD-4AEB-9CB5-044D8219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FAC55-4A18-4CE9-80C2-47C7705E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273D-65D7-4C7D-8562-B6C884FF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D0393-3F0A-4310-A5A8-D02484E1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F7132-A6EC-4C2B-A5EA-5A614181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6C4F1-4F36-4C80-8DFB-9FF3C65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E03FB-C0B4-4862-A681-3019CDD7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7CD4E-F8E8-4640-B20A-AB033F4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F5F-304E-4DEA-8F64-314621D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3F581-FE68-4CE8-8979-4ADA69B7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29305-B545-4CCF-BF05-7B3BAE94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07251-2B33-4C1F-8E08-2CF837BD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CB361-44B6-48EC-9F4E-F8870D03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8E104-87B2-4C13-87F2-D4029B9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A4DF9-492B-43F7-9216-EF2917D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5D800-7482-43AD-BF6E-7754118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242-C3B4-42F2-A7B1-780E9CB1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50D966-03A2-4ADB-A704-901FE68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2BEA4A-05E2-415D-896A-C0F2118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7E512D-7D13-4996-94A4-D6B9003A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5278D2-0770-4234-B7B8-4475F80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E79A97-960B-4B27-A82D-EA20BA7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49796-B9CB-4D97-8369-6FC3944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A5EA-529C-4503-AD3A-A2574B5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9A439-0737-4E2C-8A40-47FC181E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014DC-2072-4EC1-8F72-C849D5CA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F37A8-857F-49C7-89B9-B4608CF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F5C8-C139-4A2E-95E4-C2F7E50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6E4F5-4BAE-4635-81BE-3312398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75BD-38B3-469E-B189-1E43D429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1684E-B628-4276-B109-A148E12E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B44A3-05F9-48BB-8877-B3494669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4AF7-0D2E-4818-BA2D-9180C4C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FC3BA-D2E6-42F5-B323-5C4E78B1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4A249-B3CB-4F79-AC35-E7D35BF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D691E7-237F-4389-BFBB-0D1A38F8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12D58-EF6D-4266-8F6C-E70265C7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B8FB-8490-4D2F-8EDB-254509F8E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F07DF-83FD-493B-BAA1-10DAB37F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C57F5-600C-49FA-B569-72B0FB90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Por que escolher o C#?</a:t>
            </a:r>
          </a:p>
        </p:txBody>
      </p:sp>
    </p:spTree>
    <p:extLst>
      <p:ext uri="{BB962C8B-B14F-4D97-AF65-F5344CB8AC3E}">
        <p14:creationId xmlns:p14="http://schemas.microsoft.com/office/powerpoint/2010/main" val="30611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Código Gerenciado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Em C/C++ por exemplo, fazemos alocação de memória manualmente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Sabe a famosa tela azul do Windows?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Permite interagirmos menos ou quase não interagir com recursos da máquina</a:t>
            </a:r>
          </a:p>
        </p:txBody>
      </p:sp>
    </p:spTree>
    <p:extLst>
      <p:ext uri="{BB962C8B-B14F-4D97-AF65-F5344CB8AC3E}">
        <p14:creationId xmlns:p14="http://schemas.microsoft.com/office/powerpoint/2010/main" val="3755378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  <a:endParaRPr lang="pt-BR" sz="6600" dirty="0">
              <a:solidFill>
                <a:schemeClr val="bg1"/>
              </a:solidFill>
              <a:latin typeface="Montserrat Medium" panose="00000600000000000000" pitchFamily="2" charset="0"/>
            </a:endParaRP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Compilação e gerenciamento</a:t>
            </a:r>
          </a:p>
        </p:txBody>
      </p:sp>
    </p:spTree>
    <p:extLst>
      <p:ext uri="{BB962C8B-B14F-4D97-AF65-F5344CB8AC3E}">
        <p14:creationId xmlns:p14="http://schemas.microsoft.com/office/powerpoint/2010/main" val="10571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Compilação e Gerenciamento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Microsoft possui outras linguagens como VB.NET, F# e até Cobol.NET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Todas elas precisam ser mantidas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Manutenção de código mesmo, correções de bugs e afins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Quando o ecossistema de </a:t>
            </a:r>
            <a:r>
              <a:rPr lang="pt-BR" dirty="0" err="1">
                <a:latin typeface="Montserrat Light" panose="00000400000000000000" pitchFamily="2" charset="0"/>
              </a:rPr>
              <a:t>desevolvimento</a:t>
            </a:r>
            <a:r>
              <a:rPr lang="pt-BR" dirty="0">
                <a:latin typeface="Montserrat Light" panose="00000400000000000000" pitchFamily="2" charset="0"/>
              </a:rPr>
              <a:t> Microsoft foi criado ele foi pensado desta forma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Suporte a várias linguagens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 cada linguagem tiver um gerenciador, isto seria muito complicado.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2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Compilação e Gerenciamento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Compiladores ficam separados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Um para cada linguagem (Ou mais de uma linguagem)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compilação inicial gera um código intermediário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Intermediate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Language</a:t>
            </a:r>
            <a:r>
              <a:rPr lang="pt-BR" dirty="0">
                <a:latin typeface="Montserrat Light" panose="00000400000000000000" pitchFamily="2" charset="0"/>
              </a:rPr>
              <a:t> (IL)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86C11A2-53BC-4505-AB04-1EFE484A3E3A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6C740A9B-84F3-4B7F-80AB-221C4D80142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DC32E3E-6DD4-4083-8FF1-AB80A8C38C4B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DBBD389-37C4-44EF-8BDB-D14B4BAB0C51}"/>
              </a:ext>
            </a:extLst>
          </p:cNvPr>
          <p:cNvSpPr txBox="1"/>
          <p:nvPr/>
        </p:nvSpPr>
        <p:spPr>
          <a:xfrm>
            <a:off x="740228" y="4688548"/>
            <a:ext cx="1035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IL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Sigla para </a:t>
            </a:r>
            <a:r>
              <a:rPr lang="pt-BR" dirty="0" err="1">
                <a:latin typeface="Montserrat Light" panose="00000400000000000000" pitchFamily="2" charset="0"/>
              </a:rPr>
              <a:t>Intermediate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Language</a:t>
            </a:r>
            <a:r>
              <a:rPr lang="pt-BR" dirty="0">
                <a:latin typeface="Montserrat Light" panose="00000400000000000000" pitchFamily="2" charset="0"/>
              </a:rPr>
              <a:t> ou linguagem intermediária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47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  <a:endParaRPr lang="pt-BR" sz="6600" dirty="0">
              <a:solidFill>
                <a:schemeClr val="bg1"/>
              </a:solidFill>
              <a:latin typeface="Montserrat Medium" panose="00000600000000000000" pitchFamily="2" charset="0"/>
            </a:endParaRPr>
          </a:p>
          <a:p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Intermediate</a:t>
            </a:r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Language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82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IL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Embora as compilações sejam diferentes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gerenciamento é igual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Alocação de memória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Execução de instruções no processador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CLR recebe um código e compila ele para IL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C#, VB.NET, F#, </a:t>
            </a:r>
            <a:r>
              <a:rPr lang="pt-BR" dirty="0" err="1">
                <a:latin typeface="Montserrat Light" panose="00000400000000000000" pitchFamily="2" charset="0"/>
              </a:rPr>
              <a:t>Cobol</a:t>
            </a:r>
            <a:r>
              <a:rPr lang="pt-BR" dirty="0">
                <a:latin typeface="Montserrat Light" panose="00000400000000000000" pitchFamily="2" charset="0"/>
              </a:rPr>
              <a:t> .NET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ter </a:t>
            </a:r>
            <a:r>
              <a:rPr lang="pt-BR" dirty="0" err="1">
                <a:latin typeface="Montserrat Light" panose="00000400000000000000" pitchFamily="2" charset="0"/>
              </a:rPr>
              <a:t>aquivos</a:t>
            </a:r>
            <a:r>
              <a:rPr lang="pt-BR" dirty="0">
                <a:latin typeface="Montserrat Light" panose="00000400000000000000" pitchFamily="2" charset="0"/>
              </a:rPr>
              <a:t> C# e VB.NET no mesmo projeto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Nunca no mesmo arquivo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resultado da compilação do IL é sempre o mesmo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B0C404B-6A6C-4E5A-97C8-E2B5ECFCCA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376" y="2252513"/>
            <a:ext cx="3164299" cy="42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8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IL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processo de conversão do IL para binário é conhecido como JIT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71C61D0-1C5E-4947-AA7D-B2889724E216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CC773C8-43E1-457B-8D39-BD2EEEDCD596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FDD8CB5-CE27-4E2A-8846-6D86C2E3407D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979C9B2-FDBA-470B-859E-1959F176E1CE}"/>
              </a:ext>
            </a:extLst>
          </p:cNvPr>
          <p:cNvSpPr txBox="1"/>
          <p:nvPr/>
        </p:nvSpPr>
        <p:spPr>
          <a:xfrm>
            <a:off x="740228" y="4688548"/>
            <a:ext cx="1035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JIT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Sigla para Just In Time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31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Baixo e Alto nível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Exemplo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Código em Assembly, uma linguagem de baixo nível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EE740AC-E2C1-4C39-9C48-6DCD99ED0437}"/>
              </a:ext>
            </a:extLst>
          </p:cNvPr>
          <p:cNvGrpSpPr/>
          <p:nvPr/>
        </p:nvGrpSpPr>
        <p:grpSpPr>
          <a:xfrm>
            <a:off x="326612" y="2610683"/>
            <a:ext cx="11538774" cy="4247317"/>
            <a:chOff x="357052" y="4421454"/>
            <a:chExt cx="11538774" cy="2436546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232E044-BFF8-45BD-B307-BA436AA54E79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54292BA-18E4-4D9D-9EEA-728E6AC597B2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C4037005-D7E1-4C08-8D3F-E397674F99A2}"/>
              </a:ext>
            </a:extLst>
          </p:cNvPr>
          <p:cNvSpPr txBox="1"/>
          <p:nvPr/>
        </p:nvSpPr>
        <p:spPr>
          <a:xfrm>
            <a:off x="770666" y="2809091"/>
            <a:ext cx="363458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           global    _start</a:t>
            </a:r>
          </a:p>
          <a:p>
            <a:br>
              <a:rPr lang="en-US" dirty="0"/>
            </a:br>
            <a:r>
              <a:rPr lang="en-US" dirty="0"/>
              <a:t>            section   .text</a:t>
            </a:r>
          </a:p>
          <a:p>
            <a:r>
              <a:rPr lang="en-US" dirty="0"/>
              <a:t>_start:     mov </a:t>
            </a:r>
            <a:r>
              <a:rPr lang="en-US" dirty="0" err="1"/>
              <a:t>rax</a:t>
            </a:r>
            <a:r>
              <a:rPr lang="en-US" dirty="0"/>
              <a:t>, 1</a:t>
            </a:r>
          </a:p>
          <a:p>
            <a:r>
              <a:rPr lang="en-US" dirty="0"/>
              <a:t>            mov </a:t>
            </a:r>
            <a:r>
              <a:rPr lang="en-US" dirty="0" err="1"/>
              <a:t>rdi</a:t>
            </a:r>
            <a:r>
              <a:rPr lang="en-US" dirty="0"/>
              <a:t>, 1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rsi</a:t>
            </a:r>
            <a:r>
              <a:rPr lang="en-US" dirty="0"/>
              <a:t>, message</a:t>
            </a:r>
          </a:p>
          <a:p>
            <a:r>
              <a:rPr lang="en-US" dirty="0"/>
              <a:t>            mov </a:t>
            </a:r>
            <a:r>
              <a:rPr lang="en-US" dirty="0" err="1"/>
              <a:t>rdx</a:t>
            </a:r>
            <a:r>
              <a:rPr lang="en-US" dirty="0"/>
              <a:t>, 13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            mov </a:t>
            </a:r>
            <a:r>
              <a:rPr lang="en-US" dirty="0" err="1"/>
              <a:t>rax</a:t>
            </a:r>
            <a:r>
              <a:rPr lang="en-US" dirty="0"/>
              <a:t>, 60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xor</a:t>
            </a:r>
            <a:r>
              <a:rPr lang="en-US" dirty="0"/>
              <a:t> </a:t>
            </a:r>
            <a:r>
              <a:rPr lang="en-US" dirty="0" err="1"/>
              <a:t>rdi</a:t>
            </a:r>
            <a:r>
              <a:rPr lang="en-US" dirty="0"/>
              <a:t>, </a:t>
            </a:r>
            <a:r>
              <a:rPr lang="en-US" dirty="0" err="1"/>
              <a:t>rdi</a:t>
            </a:r>
            <a:endParaRPr lang="en-US" dirty="0"/>
          </a:p>
          <a:p>
            <a:r>
              <a:rPr lang="en-US" dirty="0"/>
              <a:t>            </a:t>
            </a:r>
            <a:r>
              <a:rPr lang="en-US" dirty="0" err="1"/>
              <a:t>syscall</a:t>
            </a:r>
            <a:endParaRPr lang="en-US" dirty="0"/>
          </a:p>
          <a:p>
            <a:br>
              <a:rPr lang="en-US" dirty="0"/>
            </a:br>
            <a:r>
              <a:rPr lang="en-US" dirty="0"/>
              <a:t>            section   .data</a:t>
            </a:r>
          </a:p>
          <a:p>
            <a:r>
              <a:rPr lang="en-US" dirty="0"/>
              <a:t>message:    </a:t>
            </a:r>
            <a:r>
              <a:rPr lang="en-US" dirty="0" err="1"/>
              <a:t>db</a:t>
            </a:r>
            <a:r>
              <a:rPr lang="en-US" dirty="0"/>
              <a:t>        "Hello, World", 10</a:t>
            </a:r>
          </a:p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93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  <a:endParaRPr lang="pt-BR" sz="6600" dirty="0">
              <a:solidFill>
                <a:schemeClr val="bg1"/>
              </a:solidFill>
              <a:latin typeface="Montserrat Medium" panose="00000600000000000000" pitchFamily="2" charset="0"/>
            </a:endParaRP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Revisão</a:t>
            </a:r>
          </a:p>
        </p:txBody>
      </p:sp>
    </p:spTree>
    <p:extLst>
      <p:ext uri="{BB962C8B-B14F-4D97-AF65-F5344CB8AC3E}">
        <p14:creationId xmlns:p14="http://schemas.microsoft.com/office/powerpoint/2010/main" val="61114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Revisão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C# é maduro, completo, popular e tem muito material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É uma linguagem desafiadora mas que vai te dar uma ótima bagagem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C# é compilado inicialmente para IL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Depois o CLR compila para código de máquina, executa e gerencia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IL é a linguagem intermediária na qual todas linguagens da Microsoft são compiladas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40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Sobre o C#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Linguagem de Programação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Tipada</a:t>
            </a:r>
            <a:r>
              <a:rPr lang="pt-BR" dirty="0">
                <a:latin typeface="Montserrat Light" panose="00000400000000000000" pitchFamily="2" charset="0"/>
              </a:rPr>
              <a:t>, compilada e gerenciada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Criada por Anders </a:t>
            </a:r>
            <a:r>
              <a:rPr lang="pt-BR" dirty="0" err="1">
                <a:latin typeface="Montserrat Light" panose="00000400000000000000" pitchFamily="2" charset="0"/>
              </a:rPr>
              <a:t>Hejlsberg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Em meados de 2001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Principal linguagem da Microsoft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4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Por que aprender C#?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Linguagem completa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Maturidade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Mercado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Comunidade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Aplicabilidade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Microsoft por trás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Orientação à Objetos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38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C# como primeira linguagem</a:t>
            </a:r>
          </a:p>
        </p:txBody>
      </p:sp>
    </p:spTree>
    <p:extLst>
      <p:ext uri="{BB962C8B-B14F-4D97-AF65-F5344CB8AC3E}">
        <p14:creationId xmlns:p14="http://schemas.microsoft.com/office/powerpoint/2010/main" val="224208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C# como primeira linguagem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é a mais fácil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Focada em OOP (Base da programação)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Temos também a Programação Funcional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Fácil no começo pode te prejudicar no final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OOP te dá a base para aprender coisas novas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conta uma hora vem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Quanto mais tempo na base, mais fácil aprender coisas novas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quantidade de horas é a mesma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Você escolhe o tempo que vai investir no básico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495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C# como primeira linguagem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 você não consolidou o básico ainda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Você tem dificuldade em aprender coisas novas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Dificuldade em codificar coisas diferentes do seu cotidiano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Resistência a mudanças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Pare e aprenda agora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571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  <a:endParaRPr lang="pt-BR" sz="6600" dirty="0">
              <a:solidFill>
                <a:schemeClr val="bg1"/>
              </a:solidFill>
              <a:latin typeface="Montserrat Medium" panose="00000600000000000000" pitchFamily="2" charset="0"/>
            </a:endParaRP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Como o C# funciona?</a:t>
            </a:r>
          </a:p>
        </p:txBody>
      </p:sp>
    </p:spTree>
    <p:extLst>
      <p:ext uri="{BB962C8B-B14F-4D97-AF65-F5344CB8AC3E}">
        <p14:creationId xmlns:p14="http://schemas.microsoft.com/office/powerpoint/2010/main" val="358269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Como funciona?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É uma linguagem </a:t>
            </a:r>
            <a:r>
              <a:rPr lang="pt-BR" dirty="0" err="1">
                <a:latin typeface="Montserrat Light" panose="00000400000000000000" pitchFamily="2" charset="0"/>
              </a:rPr>
              <a:t>tipada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É compilada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 código </a:t>
            </a:r>
            <a:r>
              <a:rPr lang="pt-BR" b="1" dirty="0">
                <a:latin typeface="Montserrat Light" panose="00000400000000000000" pitchFamily="2" charset="0"/>
              </a:rPr>
              <a:t>gerenciado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0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Código Gerenciado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Significa que sua execução depende de um gerenciador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Também conhecido como </a:t>
            </a:r>
            <a:r>
              <a:rPr lang="pt-BR" b="1" dirty="0" err="1">
                <a:latin typeface="Montserrat Light" panose="00000400000000000000" pitchFamily="2" charset="0"/>
              </a:rPr>
              <a:t>Runtime</a:t>
            </a:r>
            <a:endParaRPr lang="pt-BR" b="1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No caso do C# este </a:t>
            </a:r>
            <a:r>
              <a:rPr lang="pt-BR" b="1" dirty="0" err="1">
                <a:latin typeface="Montserrat Light" panose="00000400000000000000" pitchFamily="2" charset="0"/>
              </a:rPr>
              <a:t>Runtime</a:t>
            </a:r>
            <a:r>
              <a:rPr lang="pt-BR" dirty="0">
                <a:latin typeface="Montserrat Light" panose="00000400000000000000" pitchFamily="2" charset="0"/>
              </a:rPr>
              <a:t> se chama </a:t>
            </a:r>
            <a:r>
              <a:rPr lang="pt-BR" b="1" dirty="0">
                <a:latin typeface="Montserrat Light" panose="00000400000000000000" pitchFamily="2" charset="0"/>
              </a:rPr>
              <a:t>CLR</a:t>
            </a:r>
            <a:r>
              <a:rPr lang="pt-BR" dirty="0">
                <a:latin typeface="Montserrat Light" panose="00000400000000000000" pitchFamily="2" charset="0"/>
              </a:rPr>
              <a:t> ou </a:t>
            </a:r>
            <a:r>
              <a:rPr lang="pt-BR" b="1" dirty="0">
                <a:latin typeface="Montserrat Light" panose="00000400000000000000" pitchFamily="2" charset="0"/>
              </a:rPr>
              <a:t>CLR </a:t>
            </a:r>
            <a:r>
              <a:rPr lang="pt-BR" b="1" dirty="0" err="1">
                <a:latin typeface="Montserrat Light" panose="00000400000000000000" pitchFamily="2" charset="0"/>
              </a:rPr>
              <a:t>Runtime</a:t>
            </a:r>
            <a:endParaRPr lang="pt-BR" b="1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Gerencia memória, segurança, entre outros recursos básicos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38E82DE-24FD-49C1-8437-1BD3B2C48B9F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190721F-9110-4C6A-9EFA-4B7438E34720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9980569-5583-455E-859D-FF4C0CADC15D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50162D5-4DA9-45EF-9F9E-A078A4892699}"/>
              </a:ext>
            </a:extLst>
          </p:cNvPr>
          <p:cNvSpPr txBox="1"/>
          <p:nvPr/>
        </p:nvSpPr>
        <p:spPr>
          <a:xfrm>
            <a:off x="740228" y="4688548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CLR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CLR é a sigla para Common </a:t>
            </a:r>
            <a:r>
              <a:rPr lang="pt-BR" dirty="0" err="1">
                <a:latin typeface="Montserrat Light" panose="00000400000000000000" pitchFamily="2" charset="0"/>
              </a:rPr>
              <a:t>Language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Runtime</a:t>
            </a:r>
            <a:r>
              <a:rPr lang="pt-BR" dirty="0">
                <a:latin typeface="Montserrat Light" panose="00000400000000000000" pitchFamily="2" charset="0"/>
              </a:rPr>
              <a:t> ou gerenciador de linguagem comum. Entenderemos este nome mais adiante.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90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776</Words>
  <Application>Microsoft Office PowerPoint</Application>
  <PresentationFormat>Widescreen</PresentationFormat>
  <Paragraphs>140</Paragraphs>
  <Slides>19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Montserrat Light</vt:lpstr>
      <vt:lpstr>Montserrat Medium</vt:lpstr>
      <vt:lpstr>Source Code Pro</vt:lpstr>
      <vt:lpstr>Tema do Office</vt:lpstr>
      <vt:lpstr>Apresentação do PowerPoint</vt:lpstr>
      <vt:lpstr>Sobre o C#</vt:lpstr>
      <vt:lpstr>Por que aprender C#?</vt:lpstr>
      <vt:lpstr>Apresentação do PowerPoint</vt:lpstr>
      <vt:lpstr>C# como primeira linguagem</vt:lpstr>
      <vt:lpstr>C# como primeira linguagem</vt:lpstr>
      <vt:lpstr>Apresentação do PowerPoint</vt:lpstr>
      <vt:lpstr>Como funciona?</vt:lpstr>
      <vt:lpstr>Código Gerenciado</vt:lpstr>
      <vt:lpstr>Código Gerenciado</vt:lpstr>
      <vt:lpstr>Apresentação do PowerPoint</vt:lpstr>
      <vt:lpstr>Compilação e Gerenciamento</vt:lpstr>
      <vt:lpstr>Compilação e Gerenciamento</vt:lpstr>
      <vt:lpstr>Apresentação do PowerPoint</vt:lpstr>
      <vt:lpstr>IL</vt:lpstr>
      <vt:lpstr>IL</vt:lpstr>
      <vt:lpstr>Baixo e Alto nível</vt:lpstr>
      <vt:lpstr>Apresentação do PowerPoint</vt:lpstr>
      <vt:lpstr>Revisão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Andre Baltieri</cp:lastModifiedBy>
  <cp:revision>75</cp:revision>
  <dcterms:created xsi:type="dcterms:W3CDTF">2018-07-18T17:51:39Z</dcterms:created>
  <dcterms:modified xsi:type="dcterms:W3CDTF">2020-05-12T11:08:48Z</dcterms:modified>
</cp:coreProperties>
</file>