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84" r:id="rId3"/>
    <p:sldId id="385" r:id="rId4"/>
    <p:sldId id="386" r:id="rId5"/>
    <p:sldId id="391" r:id="rId6"/>
    <p:sldId id="388" r:id="rId7"/>
    <p:sldId id="393" r:id="rId8"/>
    <p:sldId id="394" r:id="rId9"/>
    <p:sldId id="396" r:id="rId10"/>
    <p:sldId id="392" r:id="rId11"/>
    <p:sldId id="390" r:id="rId12"/>
    <p:sldId id="400" r:id="rId13"/>
    <p:sldId id="401" r:id="rId14"/>
    <p:sldId id="399" r:id="rId15"/>
    <p:sldId id="397" r:id="rId16"/>
    <p:sldId id="398" r:id="rId17"/>
    <p:sldId id="389" r:id="rId18"/>
    <p:sldId id="403" r:id="rId19"/>
    <p:sldId id="402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382" r:id="rId29"/>
    <p:sldId id="383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CC2AC-DC9E-4F8E-841D-E59FAC5898F4}" v="16" dt="2022-02-10T20:12:34.908"/>
    <p1510:client id="{723212AC-636A-472F-8896-D1F7787D62BD}" v="2" dt="2022-02-10T22:30:59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n Jamil" userId="08483de4-aa62-46ca-ba25-1dea4f1b2961" providerId="ADAL" clId="{723212AC-636A-472F-8896-D1F7787D62BD}"/>
    <pc:docChg chg="undo custSel addSld delSld modSld sldOrd">
      <pc:chgData name="Mazin Jamil" userId="08483de4-aa62-46ca-ba25-1dea4f1b2961" providerId="ADAL" clId="{723212AC-636A-472F-8896-D1F7787D62BD}" dt="2022-02-10T22:42:10.713" v="3149" actId="20577"/>
      <pc:docMkLst>
        <pc:docMk/>
      </pc:docMkLst>
      <pc:sldChg chg="modSp mod">
        <pc:chgData name="Mazin Jamil" userId="08483de4-aa62-46ca-ba25-1dea4f1b2961" providerId="ADAL" clId="{723212AC-636A-472F-8896-D1F7787D62BD}" dt="2022-02-10T22:42:10.713" v="3149" actId="20577"/>
        <pc:sldMkLst>
          <pc:docMk/>
          <pc:sldMk cId="2508862691" sldId="375"/>
        </pc:sldMkLst>
        <pc:spChg chg="mod">
          <ac:chgData name="Mazin Jamil" userId="08483de4-aa62-46ca-ba25-1dea4f1b2961" providerId="ADAL" clId="{723212AC-636A-472F-8896-D1F7787D62BD}" dt="2022-02-10T22:42:10.713" v="3149" actId="20577"/>
          <ac:spMkLst>
            <pc:docMk/>
            <pc:sldMk cId="2508862691" sldId="375"/>
            <ac:spMk id="9" creationId="{E91E4B66-B4D0-400E-8F10-75E50F9DA7D5}"/>
          </ac:spMkLst>
        </pc:spChg>
      </pc:sldChg>
      <pc:sldChg chg="modSp mod">
        <pc:chgData name="Mazin Jamil" userId="08483de4-aa62-46ca-ba25-1dea4f1b2961" providerId="ADAL" clId="{723212AC-636A-472F-8896-D1F7787D62BD}" dt="2022-02-10T21:26:06.279" v="6" actId="1076"/>
        <pc:sldMkLst>
          <pc:docMk/>
          <pc:sldMk cId="2195269216" sldId="384"/>
        </pc:sldMkLst>
        <pc:spChg chg="mod">
          <ac:chgData name="Mazin Jamil" userId="08483de4-aa62-46ca-ba25-1dea4f1b2961" providerId="ADAL" clId="{723212AC-636A-472F-8896-D1F7787D62BD}" dt="2022-02-10T21:26:02.857" v="5" actId="1076"/>
          <ac:spMkLst>
            <pc:docMk/>
            <pc:sldMk cId="2195269216" sldId="384"/>
            <ac:spMk id="6" creationId="{FE31EB83-0831-4985-AEE2-113DA8463A6C}"/>
          </ac:spMkLst>
        </pc:spChg>
        <pc:spChg chg="mod">
          <ac:chgData name="Mazin Jamil" userId="08483de4-aa62-46ca-ba25-1dea4f1b2961" providerId="ADAL" clId="{723212AC-636A-472F-8896-D1F7787D62BD}" dt="2022-02-10T21:25:37.252" v="3" actId="1076"/>
          <ac:spMkLst>
            <pc:docMk/>
            <pc:sldMk cId="2195269216" sldId="384"/>
            <ac:spMk id="9" creationId="{8EB179E5-D3BB-4A40-A82A-83F62F67D209}"/>
          </ac:spMkLst>
        </pc:spChg>
        <pc:spChg chg="mod">
          <ac:chgData name="Mazin Jamil" userId="08483de4-aa62-46ca-ba25-1dea4f1b2961" providerId="ADAL" clId="{723212AC-636A-472F-8896-D1F7787D62BD}" dt="2022-02-10T21:25:23.884" v="1" actId="1076"/>
          <ac:spMkLst>
            <pc:docMk/>
            <pc:sldMk cId="2195269216" sldId="384"/>
            <ac:spMk id="10" creationId="{4CCE9D18-F184-43D2-B568-FD8F96A5B8E7}"/>
          </ac:spMkLst>
        </pc:spChg>
        <pc:spChg chg="mod">
          <ac:chgData name="Mazin Jamil" userId="08483de4-aa62-46ca-ba25-1dea4f1b2961" providerId="ADAL" clId="{723212AC-636A-472F-8896-D1F7787D62BD}" dt="2022-02-10T21:26:06.279" v="6" actId="1076"/>
          <ac:spMkLst>
            <pc:docMk/>
            <pc:sldMk cId="2195269216" sldId="384"/>
            <ac:spMk id="11" creationId="{08722CBA-907B-48FB-845C-70DAC653FEE8}"/>
          </ac:spMkLst>
        </pc:spChg>
        <pc:spChg chg="mod">
          <ac:chgData name="Mazin Jamil" userId="08483de4-aa62-46ca-ba25-1dea4f1b2961" providerId="ADAL" clId="{723212AC-636A-472F-8896-D1F7787D62BD}" dt="2022-02-10T21:25:52.460" v="4" actId="1076"/>
          <ac:spMkLst>
            <pc:docMk/>
            <pc:sldMk cId="2195269216" sldId="384"/>
            <ac:spMk id="12" creationId="{F582C09B-1B09-4FA9-B550-B8CD48D0CE16}"/>
          </ac:spMkLst>
        </pc:spChg>
      </pc:sldChg>
      <pc:sldChg chg="del">
        <pc:chgData name="Mazin Jamil" userId="08483de4-aa62-46ca-ba25-1dea4f1b2961" providerId="ADAL" clId="{723212AC-636A-472F-8896-D1F7787D62BD}" dt="2022-02-10T21:40:53.507" v="486" actId="47"/>
        <pc:sldMkLst>
          <pc:docMk/>
          <pc:sldMk cId="3582330359" sldId="387"/>
        </pc:sldMkLst>
      </pc:sldChg>
      <pc:sldChg chg="addSp delSp modSp mod ord">
        <pc:chgData name="Mazin Jamil" userId="08483de4-aa62-46ca-ba25-1dea4f1b2961" providerId="ADAL" clId="{723212AC-636A-472F-8896-D1F7787D62BD}" dt="2022-02-10T21:32:44.504" v="125" actId="20577"/>
        <pc:sldMkLst>
          <pc:docMk/>
          <pc:sldMk cId="2911434276" sldId="388"/>
        </pc:sldMkLst>
        <pc:spChg chg="mod">
          <ac:chgData name="Mazin Jamil" userId="08483de4-aa62-46ca-ba25-1dea4f1b2961" providerId="ADAL" clId="{723212AC-636A-472F-8896-D1F7787D62BD}" dt="2022-02-10T21:32:44.504" v="125" actId="20577"/>
          <ac:spMkLst>
            <pc:docMk/>
            <pc:sldMk cId="2911434276" sldId="388"/>
            <ac:spMk id="3" creationId="{5F307D91-C5F0-4625-B306-45494303D966}"/>
          </ac:spMkLst>
        </pc:spChg>
        <pc:picChg chg="del">
          <ac:chgData name="Mazin Jamil" userId="08483de4-aa62-46ca-ba25-1dea4f1b2961" providerId="ADAL" clId="{723212AC-636A-472F-8896-D1F7787D62BD}" dt="2022-02-10T21:30:46.987" v="15" actId="478"/>
          <ac:picMkLst>
            <pc:docMk/>
            <pc:sldMk cId="2911434276" sldId="388"/>
            <ac:picMk id="5" creationId="{D2EB24D3-84A0-4CF8-8C07-F57EC35C92BF}"/>
          </ac:picMkLst>
        </pc:picChg>
        <pc:picChg chg="add mod">
          <ac:chgData name="Mazin Jamil" userId="08483de4-aa62-46ca-ba25-1dea4f1b2961" providerId="ADAL" clId="{723212AC-636A-472F-8896-D1F7787D62BD}" dt="2022-02-10T21:31:15.325" v="20" actId="14100"/>
          <ac:picMkLst>
            <pc:docMk/>
            <pc:sldMk cId="2911434276" sldId="388"/>
            <ac:picMk id="6" creationId="{DF56E870-EA99-4ADB-BE04-73D6327B2A30}"/>
          </ac:picMkLst>
        </pc:picChg>
      </pc:sldChg>
      <pc:sldChg chg="modSp mod ord">
        <pc:chgData name="Mazin Jamil" userId="08483de4-aa62-46ca-ba25-1dea4f1b2961" providerId="ADAL" clId="{723212AC-636A-472F-8896-D1F7787D62BD}" dt="2022-02-10T21:54:29.264" v="1053" actId="207"/>
        <pc:sldMkLst>
          <pc:docMk/>
          <pc:sldMk cId="1473649094" sldId="390"/>
        </pc:sldMkLst>
        <pc:spChg chg="mod">
          <ac:chgData name="Mazin Jamil" userId="08483de4-aa62-46ca-ba25-1dea4f1b2961" providerId="ADAL" clId="{723212AC-636A-472F-8896-D1F7787D62BD}" dt="2022-02-10T21:54:29.264" v="1053" actId="207"/>
          <ac:spMkLst>
            <pc:docMk/>
            <pc:sldMk cId="1473649094" sldId="390"/>
            <ac:spMk id="3" creationId="{5F307D91-C5F0-4625-B306-45494303D966}"/>
          </ac:spMkLst>
        </pc:spChg>
      </pc:sldChg>
      <pc:sldChg chg="modSp add mod ord">
        <pc:chgData name="Mazin Jamil" userId="08483de4-aa62-46ca-ba25-1dea4f1b2961" providerId="ADAL" clId="{723212AC-636A-472F-8896-D1F7787D62BD}" dt="2022-02-10T21:28:42.063" v="11" actId="207"/>
        <pc:sldMkLst>
          <pc:docMk/>
          <pc:sldMk cId="4078099739" sldId="391"/>
        </pc:sldMkLst>
        <pc:spChg chg="mod">
          <ac:chgData name="Mazin Jamil" userId="08483de4-aa62-46ca-ba25-1dea4f1b2961" providerId="ADAL" clId="{723212AC-636A-472F-8896-D1F7787D62BD}" dt="2022-02-10T21:28:36.409" v="10" actId="207"/>
          <ac:spMkLst>
            <pc:docMk/>
            <pc:sldMk cId="4078099739" sldId="391"/>
            <ac:spMk id="8" creationId="{DF41C5E4-AABE-4BF0-8291-6500C68C14DB}"/>
          </ac:spMkLst>
        </pc:spChg>
        <pc:spChg chg="mod">
          <ac:chgData name="Mazin Jamil" userId="08483de4-aa62-46ca-ba25-1dea4f1b2961" providerId="ADAL" clId="{723212AC-636A-472F-8896-D1F7787D62BD}" dt="2022-02-10T21:28:42.063" v="11" actId="207"/>
          <ac:spMkLst>
            <pc:docMk/>
            <pc:sldMk cId="4078099739" sldId="391"/>
            <ac:spMk id="10" creationId="{4CCE9D18-F184-43D2-B568-FD8F96A5B8E7}"/>
          </ac:spMkLst>
        </pc:spChg>
      </pc:sldChg>
      <pc:sldChg chg="addSp delSp modSp add mod">
        <pc:chgData name="Mazin Jamil" userId="08483de4-aa62-46ca-ba25-1dea4f1b2961" providerId="ADAL" clId="{723212AC-636A-472F-8896-D1F7787D62BD}" dt="2022-02-10T21:46:55.580" v="619" actId="14100"/>
        <pc:sldMkLst>
          <pc:docMk/>
          <pc:sldMk cId="3529308776" sldId="392"/>
        </pc:sldMkLst>
        <pc:spChg chg="mod">
          <ac:chgData name="Mazin Jamil" userId="08483de4-aa62-46ca-ba25-1dea4f1b2961" providerId="ADAL" clId="{723212AC-636A-472F-8896-D1F7787D62BD}" dt="2022-02-10T21:44:48.072" v="614" actId="20577"/>
          <ac:spMkLst>
            <pc:docMk/>
            <pc:sldMk cId="3529308776" sldId="392"/>
            <ac:spMk id="3" creationId="{5F307D91-C5F0-4625-B306-45494303D966}"/>
          </ac:spMkLst>
        </pc:spChg>
        <pc:picChg chg="del">
          <ac:chgData name="Mazin Jamil" userId="08483de4-aa62-46ca-ba25-1dea4f1b2961" providerId="ADAL" clId="{723212AC-636A-472F-8896-D1F7787D62BD}" dt="2022-02-10T21:43:11.211" v="503" actId="478"/>
          <ac:picMkLst>
            <pc:docMk/>
            <pc:sldMk cId="3529308776" sldId="392"/>
            <ac:picMk id="5" creationId="{D2EB24D3-84A0-4CF8-8C07-F57EC35C92BF}"/>
          </ac:picMkLst>
        </pc:picChg>
        <pc:picChg chg="add mod">
          <ac:chgData name="Mazin Jamil" userId="08483de4-aa62-46ca-ba25-1dea4f1b2961" providerId="ADAL" clId="{723212AC-636A-472F-8896-D1F7787D62BD}" dt="2022-02-10T21:46:55.580" v="619" actId="14100"/>
          <ac:picMkLst>
            <pc:docMk/>
            <pc:sldMk cId="3529308776" sldId="392"/>
            <ac:picMk id="6" creationId="{CBFD79A6-3938-4983-97E7-CA5D44323E9F}"/>
          </ac:picMkLst>
        </pc:picChg>
      </pc:sldChg>
      <pc:sldChg chg="modSp add mod ord">
        <pc:chgData name="Mazin Jamil" userId="08483de4-aa62-46ca-ba25-1dea4f1b2961" providerId="ADAL" clId="{723212AC-636A-472F-8896-D1F7787D62BD}" dt="2022-02-10T21:35:07.684" v="202" actId="255"/>
        <pc:sldMkLst>
          <pc:docMk/>
          <pc:sldMk cId="1805582475" sldId="393"/>
        </pc:sldMkLst>
        <pc:spChg chg="mod">
          <ac:chgData name="Mazin Jamil" userId="08483de4-aa62-46ca-ba25-1dea4f1b2961" providerId="ADAL" clId="{723212AC-636A-472F-8896-D1F7787D62BD}" dt="2022-02-10T21:35:07.684" v="202" actId="255"/>
          <ac:spMkLst>
            <pc:docMk/>
            <pc:sldMk cId="1805582475" sldId="393"/>
            <ac:spMk id="3" creationId="{5F307D91-C5F0-4625-B306-45494303D966}"/>
          </ac:spMkLst>
        </pc:spChg>
      </pc:sldChg>
      <pc:sldChg chg="modSp add mod ord">
        <pc:chgData name="Mazin Jamil" userId="08483de4-aa62-46ca-ba25-1dea4f1b2961" providerId="ADAL" clId="{723212AC-636A-472F-8896-D1F7787D62BD}" dt="2022-02-10T21:39:03.043" v="484" actId="5793"/>
        <pc:sldMkLst>
          <pc:docMk/>
          <pc:sldMk cId="971019623" sldId="394"/>
        </pc:sldMkLst>
        <pc:spChg chg="mod">
          <ac:chgData name="Mazin Jamil" userId="08483de4-aa62-46ca-ba25-1dea4f1b2961" providerId="ADAL" clId="{723212AC-636A-472F-8896-D1F7787D62BD}" dt="2022-02-10T21:39:03.043" v="484" actId="5793"/>
          <ac:spMkLst>
            <pc:docMk/>
            <pc:sldMk cId="971019623" sldId="394"/>
            <ac:spMk id="3" creationId="{5F307D91-C5F0-4625-B306-45494303D966}"/>
          </ac:spMkLst>
        </pc:spChg>
      </pc:sldChg>
      <pc:sldChg chg="add del">
        <pc:chgData name="Mazin Jamil" userId="08483de4-aa62-46ca-ba25-1dea4f1b2961" providerId="ADAL" clId="{723212AC-636A-472F-8896-D1F7787D62BD}" dt="2022-02-10T21:41:31.090" v="495" actId="2696"/>
        <pc:sldMkLst>
          <pc:docMk/>
          <pc:sldMk cId="130446320" sldId="395"/>
        </pc:sldMkLst>
      </pc:sldChg>
      <pc:sldChg chg="modSp add mod ord">
        <pc:chgData name="Mazin Jamil" userId="08483de4-aa62-46ca-ba25-1dea4f1b2961" providerId="ADAL" clId="{723212AC-636A-472F-8896-D1F7787D62BD}" dt="2022-02-10T21:41:55.218" v="497" actId="207"/>
        <pc:sldMkLst>
          <pc:docMk/>
          <pc:sldMk cId="3264005076" sldId="396"/>
        </pc:sldMkLst>
        <pc:spChg chg="mod">
          <ac:chgData name="Mazin Jamil" userId="08483de4-aa62-46ca-ba25-1dea4f1b2961" providerId="ADAL" clId="{723212AC-636A-472F-8896-D1F7787D62BD}" dt="2022-02-10T21:41:55.218" v="497" actId="207"/>
          <ac:spMkLst>
            <pc:docMk/>
            <pc:sldMk cId="3264005076" sldId="396"/>
            <ac:spMk id="9" creationId="{8EB179E5-D3BB-4A40-A82A-83F62F67D209}"/>
          </ac:spMkLst>
        </pc:spChg>
        <pc:spChg chg="mod">
          <ac:chgData name="Mazin Jamil" userId="08483de4-aa62-46ca-ba25-1dea4f1b2961" providerId="ADAL" clId="{723212AC-636A-472F-8896-D1F7787D62BD}" dt="2022-02-10T21:41:48.760" v="496" actId="207"/>
          <ac:spMkLst>
            <pc:docMk/>
            <pc:sldMk cId="3264005076" sldId="396"/>
            <ac:spMk id="10" creationId="{4CCE9D18-F184-43D2-B568-FD8F96A5B8E7}"/>
          </ac:spMkLst>
        </pc:spChg>
      </pc:sldChg>
      <pc:sldChg chg="modSp add mod ord">
        <pc:chgData name="Mazin Jamil" userId="08483de4-aa62-46ca-ba25-1dea4f1b2961" providerId="ADAL" clId="{723212AC-636A-472F-8896-D1F7787D62BD}" dt="2022-02-10T21:43:03.777" v="502"/>
        <pc:sldMkLst>
          <pc:docMk/>
          <pc:sldMk cId="2146814365" sldId="397"/>
        </pc:sldMkLst>
        <pc:spChg chg="mod">
          <ac:chgData name="Mazin Jamil" userId="08483de4-aa62-46ca-ba25-1dea4f1b2961" providerId="ADAL" clId="{723212AC-636A-472F-8896-D1F7787D62BD}" dt="2022-02-10T21:42:07.073" v="498" actId="207"/>
          <ac:spMkLst>
            <pc:docMk/>
            <pc:sldMk cId="2146814365" sldId="397"/>
            <ac:spMk id="10" creationId="{4CCE9D18-F184-43D2-B568-FD8F96A5B8E7}"/>
          </ac:spMkLst>
        </pc:spChg>
        <pc:spChg chg="mod">
          <ac:chgData name="Mazin Jamil" userId="08483de4-aa62-46ca-ba25-1dea4f1b2961" providerId="ADAL" clId="{723212AC-636A-472F-8896-D1F7787D62BD}" dt="2022-02-10T21:42:18.983" v="499" actId="207"/>
          <ac:spMkLst>
            <pc:docMk/>
            <pc:sldMk cId="2146814365" sldId="397"/>
            <ac:spMk id="12" creationId="{F582C09B-1B09-4FA9-B550-B8CD48D0CE16}"/>
          </ac:spMkLst>
        </pc:spChg>
      </pc:sldChg>
      <pc:sldChg chg="add">
        <pc:chgData name="Mazin Jamil" userId="08483de4-aa62-46ca-ba25-1dea4f1b2961" providerId="ADAL" clId="{723212AC-636A-472F-8896-D1F7787D62BD}" dt="2022-02-10T21:42:53.591" v="500" actId="2890"/>
        <pc:sldMkLst>
          <pc:docMk/>
          <pc:sldMk cId="3743734746" sldId="398"/>
        </pc:sldMkLst>
      </pc:sldChg>
      <pc:sldChg chg="modSp add mod ord">
        <pc:chgData name="Mazin Jamil" userId="08483de4-aa62-46ca-ba25-1dea4f1b2961" providerId="ADAL" clId="{723212AC-636A-472F-8896-D1F7787D62BD}" dt="2022-02-10T22:11:05.619" v="1917" actId="207"/>
        <pc:sldMkLst>
          <pc:docMk/>
          <pc:sldMk cId="2963405007" sldId="399"/>
        </pc:sldMkLst>
        <pc:spChg chg="mod">
          <ac:chgData name="Mazin Jamil" userId="08483de4-aa62-46ca-ba25-1dea4f1b2961" providerId="ADAL" clId="{723212AC-636A-472F-8896-D1F7787D62BD}" dt="2022-02-10T22:11:05.619" v="1917" actId="207"/>
          <ac:spMkLst>
            <pc:docMk/>
            <pc:sldMk cId="2963405007" sldId="399"/>
            <ac:spMk id="3" creationId="{5F307D91-C5F0-4625-B306-45494303D966}"/>
          </ac:spMkLst>
        </pc:spChg>
      </pc:sldChg>
      <pc:sldChg chg="addSp modSp add mod">
        <pc:chgData name="Mazin Jamil" userId="08483de4-aa62-46ca-ba25-1dea4f1b2961" providerId="ADAL" clId="{723212AC-636A-472F-8896-D1F7787D62BD}" dt="2022-02-10T22:04:21.055" v="1521" actId="1076"/>
        <pc:sldMkLst>
          <pc:docMk/>
          <pc:sldMk cId="2252313640" sldId="400"/>
        </pc:sldMkLst>
        <pc:spChg chg="mod">
          <ac:chgData name="Mazin Jamil" userId="08483de4-aa62-46ca-ba25-1dea4f1b2961" providerId="ADAL" clId="{723212AC-636A-472F-8896-D1F7787D62BD}" dt="2022-02-10T22:04:15.692" v="1520" actId="20577"/>
          <ac:spMkLst>
            <pc:docMk/>
            <pc:sldMk cId="2252313640" sldId="400"/>
            <ac:spMk id="3" creationId="{5F307D91-C5F0-4625-B306-45494303D966}"/>
          </ac:spMkLst>
        </pc:spChg>
        <pc:picChg chg="add mod">
          <ac:chgData name="Mazin Jamil" userId="08483de4-aa62-46ca-ba25-1dea4f1b2961" providerId="ADAL" clId="{723212AC-636A-472F-8896-D1F7787D62BD}" dt="2022-02-10T22:04:21.055" v="1521" actId="1076"/>
          <ac:picMkLst>
            <pc:docMk/>
            <pc:sldMk cId="2252313640" sldId="400"/>
            <ac:picMk id="5" creationId="{26AD64FC-D7DA-4795-891E-4DF464B28F3E}"/>
          </ac:picMkLst>
        </pc:picChg>
      </pc:sldChg>
      <pc:sldChg chg="modSp add mod ord">
        <pc:chgData name="Mazin Jamil" userId="08483de4-aa62-46ca-ba25-1dea4f1b2961" providerId="ADAL" clId="{723212AC-636A-472F-8896-D1F7787D62BD}" dt="2022-02-10T22:05:29.224" v="1545" actId="20577"/>
        <pc:sldMkLst>
          <pc:docMk/>
          <pc:sldMk cId="795976423" sldId="401"/>
        </pc:sldMkLst>
        <pc:spChg chg="mod">
          <ac:chgData name="Mazin Jamil" userId="08483de4-aa62-46ca-ba25-1dea4f1b2961" providerId="ADAL" clId="{723212AC-636A-472F-8896-D1F7787D62BD}" dt="2022-02-10T22:05:29.224" v="1545" actId="20577"/>
          <ac:spMkLst>
            <pc:docMk/>
            <pc:sldMk cId="795976423" sldId="401"/>
            <ac:spMk id="3" creationId="{5F307D91-C5F0-4625-B306-45494303D966}"/>
          </ac:spMkLst>
        </pc:spChg>
      </pc:sldChg>
      <pc:sldChg chg="add ord">
        <pc:chgData name="Mazin Jamil" userId="08483de4-aa62-46ca-ba25-1dea4f1b2961" providerId="ADAL" clId="{723212AC-636A-472F-8896-D1F7787D62BD}" dt="2022-02-10T22:13:30.356" v="1946"/>
        <pc:sldMkLst>
          <pc:docMk/>
          <pc:sldMk cId="1430805897" sldId="402"/>
        </pc:sldMkLst>
      </pc:sldChg>
      <pc:sldChg chg="modSp add mod ord">
        <pc:chgData name="Mazin Jamil" userId="08483de4-aa62-46ca-ba25-1dea4f1b2961" providerId="ADAL" clId="{723212AC-636A-472F-8896-D1F7787D62BD}" dt="2022-02-10T22:12:56.569" v="1944" actId="20577"/>
        <pc:sldMkLst>
          <pc:docMk/>
          <pc:sldMk cId="3849305297" sldId="403"/>
        </pc:sldMkLst>
        <pc:spChg chg="mod">
          <ac:chgData name="Mazin Jamil" userId="08483de4-aa62-46ca-ba25-1dea4f1b2961" providerId="ADAL" clId="{723212AC-636A-472F-8896-D1F7787D62BD}" dt="2022-02-10T22:12:56.569" v="1944" actId="20577"/>
          <ac:spMkLst>
            <pc:docMk/>
            <pc:sldMk cId="3849305297" sldId="403"/>
            <ac:spMk id="3" creationId="{5F307D91-C5F0-4625-B306-45494303D966}"/>
          </ac:spMkLst>
        </pc:spChg>
      </pc:sldChg>
      <pc:sldChg chg="modSp add mod ord">
        <pc:chgData name="Mazin Jamil" userId="08483de4-aa62-46ca-ba25-1dea4f1b2961" providerId="ADAL" clId="{723212AC-636A-472F-8896-D1F7787D62BD}" dt="2022-02-10T22:15:15.328" v="1953" actId="207"/>
        <pc:sldMkLst>
          <pc:docMk/>
          <pc:sldMk cId="2287068082" sldId="404"/>
        </pc:sldMkLst>
        <pc:spChg chg="mod">
          <ac:chgData name="Mazin Jamil" userId="08483de4-aa62-46ca-ba25-1dea4f1b2961" providerId="ADAL" clId="{723212AC-636A-472F-8896-D1F7787D62BD}" dt="2022-02-10T22:15:15.328" v="1953" actId="207"/>
          <ac:spMkLst>
            <pc:docMk/>
            <pc:sldMk cId="2287068082" sldId="404"/>
            <ac:spMk id="6" creationId="{FE31EB83-0831-4985-AEE2-113DA8463A6C}"/>
          </ac:spMkLst>
        </pc:spChg>
        <pc:spChg chg="mod">
          <ac:chgData name="Mazin Jamil" userId="08483de4-aa62-46ca-ba25-1dea4f1b2961" providerId="ADAL" clId="{723212AC-636A-472F-8896-D1F7787D62BD}" dt="2022-02-10T22:15:09.477" v="1952" actId="207"/>
          <ac:spMkLst>
            <pc:docMk/>
            <pc:sldMk cId="2287068082" sldId="404"/>
            <ac:spMk id="12" creationId="{F582C09B-1B09-4FA9-B550-B8CD48D0CE16}"/>
          </ac:spMkLst>
        </pc:spChg>
      </pc:sldChg>
      <pc:sldChg chg="addSp delSp modSp add mod ord">
        <pc:chgData name="Mazin Jamil" userId="08483de4-aa62-46ca-ba25-1dea4f1b2961" providerId="ADAL" clId="{723212AC-636A-472F-8896-D1F7787D62BD}" dt="2022-02-10T22:20:00.400" v="2101" actId="14100"/>
        <pc:sldMkLst>
          <pc:docMk/>
          <pc:sldMk cId="289133835" sldId="405"/>
        </pc:sldMkLst>
        <pc:spChg chg="mod">
          <ac:chgData name="Mazin Jamil" userId="08483de4-aa62-46ca-ba25-1dea4f1b2961" providerId="ADAL" clId="{723212AC-636A-472F-8896-D1F7787D62BD}" dt="2022-02-10T22:18:11.417" v="2094" actId="20577"/>
          <ac:spMkLst>
            <pc:docMk/>
            <pc:sldMk cId="289133835" sldId="405"/>
            <ac:spMk id="3" creationId="{5F307D91-C5F0-4625-B306-45494303D966}"/>
          </ac:spMkLst>
        </pc:spChg>
        <pc:picChg chg="del">
          <ac:chgData name="Mazin Jamil" userId="08483de4-aa62-46ca-ba25-1dea4f1b2961" providerId="ADAL" clId="{723212AC-636A-472F-8896-D1F7787D62BD}" dt="2022-02-10T22:18:25.882" v="2095" actId="478"/>
          <ac:picMkLst>
            <pc:docMk/>
            <pc:sldMk cId="289133835" sldId="405"/>
            <ac:picMk id="5" creationId="{D2EB24D3-84A0-4CF8-8C07-F57EC35C92BF}"/>
          </ac:picMkLst>
        </pc:picChg>
        <pc:picChg chg="add mod">
          <ac:chgData name="Mazin Jamil" userId="08483de4-aa62-46ca-ba25-1dea4f1b2961" providerId="ADAL" clId="{723212AC-636A-472F-8896-D1F7787D62BD}" dt="2022-02-10T22:20:00.400" v="2101" actId="14100"/>
          <ac:picMkLst>
            <pc:docMk/>
            <pc:sldMk cId="289133835" sldId="405"/>
            <ac:picMk id="6" creationId="{C5998C82-BECA-4048-BE6B-662495AB1097}"/>
          </ac:picMkLst>
        </pc:picChg>
      </pc:sldChg>
      <pc:sldChg chg="modSp add mod ord">
        <pc:chgData name="Mazin Jamil" userId="08483de4-aa62-46ca-ba25-1dea4f1b2961" providerId="ADAL" clId="{723212AC-636A-472F-8896-D1F7787D62BD}" dt="2022-02-10T22:21:15.577" v="2131" actId="20577"/>
        <pc:sldMkLst>
          <pc:docMk/>
          <pc:sldMk cId="209917043" sldId="406"/>
        </pc:sldMkLst>
        <pc:spChg chg="mod">
          <ac:chgData name="Mazin Jamil" userId="08483de4-aa62-46ca-ba25-1dea4f1b2961" providerId="ADAL" clId="{723212AC-636A-472F-8896-D1F7787D62BD}" dt="2022-02-10T22:21:15.577" v="2131" actId="20577"/>
          <ac:spMkLst>
            <pc:docMk/>
            <pc:sldMk cId="209917043" sldId="406"/>
            <ac:spMk id="3" creationId="{5F307D91-C5F0-4625-B306-45494303D966}"/>
          </ac:spMkLst>
        </pc:spChg>
      </pc:sldChg>
      <pc:sldChg chg="modSp add mod ord">
        <pc:chgData name="Mazin Jamil" userId="08483de4-aa62-46ca-ba25-1dea4f1b2961" providerId="ADAL" clId="{723212AC-636A-472F-8896-D1F7787D62BD}" dt="2022-02-10T22:26:21.930" v="2544" actId="207"/>
        <pc:sldMkLst>
          <pc:docMk/>
          <pc:sldMk cId="3424206706" sldId="407"/>
        </pc:sldMkLst>
        <pc:spChg chg="mod">
          <ac:chgData name="Mazin Jamil" userId="08483de4-aa62-46ca-ba25-1dea4f1b2961" providerId="ADAL" clId="{723212AC-636A-472F-8896-D1F7787D62BD}" dt="2022-02-10T22:26:21.930" v="2544" actId="207"/>
          <ac:spMkLst>
            <pc:docMk/>
            <pc:sldMk cId="3424206706" sldId="407"/>
            <ac:spMk id="3" creationId="{5F307D91-C5F0-4625-B306-45494303D966}"/>
          </ac:spMkLst>
        </pc:spChg>
      </pc:sldChg>
      <pc:sldChg chg="modSp add mod ord">
        <pc:chgData name="Mazin Jamil" userId="08483de4-aa62-46ca-ba25-1dea4f1b2961" providerId="ADAL" clId="{723212AC-636A-472F-8896-D1F7787D62BD}" dt="2022-02-10T22:27:13.049" v="2551" actId="207"/>
        <pc:sldMkLst>
          <pc:docMk/>
          <pc:sldMk cId="3394153127" sldId="408"/>
        </pc:sldMkLst>
        <pc:spChg chg="mod">
          <ac:chgData name="Mazin Jamil" userId="08483de4-aa62-46ca-ba25-1dea4f1b2961" providerId="ADAL" clId="{723212AC-636A-472F-8896-D1F7787D62BD}" dt="2022-02-10T22:27:06.817" v="2550" actId="207"/>
          <ac:spMkLst>
            <pc:docMk/>
            <pc:sldMk cId="3394153127" sldId="408"/>
            <ac:spMk id="6" creationId="{FE31EB83-0831-4985-AEE2-113DA8463A6C}"/>
          </ac:spMkLst>
        </pc:spChg>
        <pc:spChg chg="mod">
          <ac:chgData name="Mazin Jamil" userId="08483de4-aa62-46ca-ba25-1dea4f1b2961" providerId="ADAL" clId="{723212AC-636A-472F-8896-D1F7787D62BD}" dt="2022-02-10T22:27:13.049" v="2551" actId="207"/>
          <ac:spMkLst>
            <pc:docMk/>
            <pc:sldMk cId="3394153127" sldId="408"/>
            <ac:spMk id="11" creationId="{08722CBA-907B-48FB-845C-70DAC653FEE8}"/>
          </ac:spMkLst>
        </pc:spChg>
      </pc:sldChg>
      <pc:sldChg chg="addSp delSp modSp add mod ord">
        <pc:chgData name="Mazin Jamil" userId="08483de4-aa62-46ca-ba25-1dea4f1b2961" providerId="ADAL" clId="{723212AC-636A-472F-8896-D1F7787D62BD}" dt="2022-02-10T22:34:10.800" v="2724" actId="14100"/>
        <pc:sldMkLst>
          <pc:docMk/>
          <pc:sldMk cId="1949569362" sldId="409"/>
        </pc:sldMkLst>
        <pc:spChg chg="mod">
          <ac:chgData name="Mazin Jamil" userId="08483de4-aa62-46ca-ba25-1dea4f1b2961" providerId="ADAL" clId="{723212AC-636A-472F-8896-D1F7787D62BD}" dt="2022-02-10T22:32:42.790" v="2718"/>
          <ac:spMkLst>
            <pc:docMk/>
            <pc:sldMk cId="1949569362" sldId="409"/>
            <ac:spMk id="3" creationId="{5F307D91-C5F0-4625-B306-45494303D966}"/>
          </ac:spMkLst>
        </pc:spChg>
        <pc:picChg chg="add mod">
          <ac:chgData name="Mazin Jamil" userId="08483de4-aa62-46ca-ba25-1dea4f1b2961" providerId="ADAL" clId="{723212AC-636A-472F-8896-D1F7787D62BD}" dt="2022-02-10T22:34:10.800" v="2724" actId="14100"/>
          <ac:picMkLst>
            <pc:docMk/>
            <pc:sldMk cId="1949569362" sldId="409"/>
            <ac:picMk id="5" creationId="{24525466-FE3E-4281-9F5D-8042C66F4E80}"/>
          </ac:picMkLst>
        </pc:picChg>
        <pc:picChg chg="del">
          <ac:chgData name="Mazin Jamil" userId="08483de4-aa62-46ca-ba25-1dea4f1b2961" providerId="ADAL" clId="{723212AC-636A-472F-8896-D1F7787D62BD}" dt="2022-02-10T22:28:46.319" v="2565" actId="478"/>
          <ac:picMkLst>
            <pc:docMk/>
            <pc:sldMk cId="1949569362" sldId="409"/>
            <ac:picMk id="6" creationId="{C5998C82-BECA-4048-BE6B-662495AB1097}"/>
          </ac:picMkLst>
        </pc:picChg>
      </pc:sldChg>
      <pc:sldChg chg="modSp add mod ord">
        <pc:chgData name="Mazin Jamil" userId="08483de4-aa62-46ca-ba25-1dea4f1b2961" providerId="ADAL" clId="{723212AC-636A-472F-8896-D1F7787D62BD}" dt="2022-02-10T22:34:47.556" v="2750" actId="20577"/>
        <pc:sldMkLst>
          <pc:docMk/>
          <pc:sldMk cId="2023119913" sldId="410"/>
        </pc:sldMkLst>
        <pc:spChg chg="mod">
          <ac:chgData name="Mazin Jamil" userId="08483de4-aa62-46ca-ba25-1dea4f1b2961" providerId="ADAL" clId="{723212AC-636A-472F-8896-D1F7787D62BD}" dt="2022-02-10T22:34:47.556" v="2750" actId="20577"/>
          <ac:spMkLst>
            <pc:docMk/>
            <pc:sldMk cId="2023119913" sldId="410"/>
            <ac:spMk id="3" creationId="{5F307D91-C5F0-4625-B306-45494303D966}"/>
          </ac:spMkLst>
        </pc:spChg>
      </pc:sldChg>
      <pc:sldChg chg="modSp add mod ord">
        <pc:chgData name="Mazin Jamil" userId="08483de4-aa62-46ca-ba25-1dea4f1b2961" providerId="ADAL" clId="{723212AC-636A-472F-8896-D1F7787D62BD}" dt="2022-02-10T22:38:24.405" v="3147" actId="5793"/>
        <pc:sldMkLst>
          <pc:docMk/>
          <pc:sldMk cId="3928343821" sldId="411"/>
        </pc:sldMkLst>
        <pc:spChg chg="mod">
          <ac:chgData name="Mazin Jamil" userId="08483de4-aa62-46ca-ba25-1dea4f1b2961" providerId="ADAL" clId="{723212AC-636A-472F-8896-D1F7787D62BD}" dt="2022-02-10T22:38:24.405" v="3147" actId="5793"/>
          <ac:spMkLst>
            <pc:docMk/>
            <pc:sldMk cId="3928343821" sldId="411"/>
            <ac:spMk id="3" creationId="{5F307D91-C5F0-4625-B306-45494303D9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873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95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7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01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9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275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30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17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23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130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1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AA43-9C6D-4444-9057-1D8A97031360}" type="datetimeFigureOut">
              <a:rPr lang="nl-BE" smtClean="0"/>
              <a:t>10/02/2022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2355-62AD-4867-A9EF-01D8577FE75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chitectureyp.blogspot.com/2011/05/clean-energy-tower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E91E4B66-B4D0-400E-8F10-75E50F9DA7D5}"/>
              </a:ext>
            </a:extLst>
          </p:cNvPr>
          <p:cNvSpPr txBox="1">
            <a:spLocks/>
          </p:cNvSpPr>
          <p:nvPr/>
        </p:nvSpPr>
        <p:spPr>
          <a:xfrm>
            <a:off x="838200" y="414949"/>
            <a:ext cx="10515600" cy="49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929791"/>
            <a:ext cx="1051559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sz="3600" b="1" dirty="0">
                <a:latin typeface="+mn-lt"/>
              </a:rPr>
              <a:t>Clean Architecture</a:t>
            </a:r>
          </a:p>
          <a:p>
            <a:r>
              <a:rPr lang="nl-NL" altLang="en-US" sz="1600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nl-NL" altLang="en-US" sz="2400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with .NET6</a:t>
            </a:r>
          </a:p>
          <a:p>
            <a:endParaRPr lang="nl-NL" altLang="en-US" sz="1600" b="1" u="sng" dirty="0"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r>
              <a:rPr lang="en-US" altLang="en-US" sz="1400" dirty="0"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Arial" panose="020B0604020202020204" pitchFamily="34" charset="0"/>
              </a:rPr>
              <a:t>We should download and install </a:t>
            </a:r>
            <a:r>
              <a:rPr lang="nl-NL" sz="2000" dirty="0">
                <a:latin typeface="Calibri" panose="020F0502020204030204" pitchFamily="34" charset="0"/>
                <a:cs typeface="Arial" panose="020B0604020202020204" pitchFamily="34" charset="0"/>
              </a:rPr>
              <a:t>Visual Studio Community 2022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r>
              <a:rPr lang="en-US" altLang="en-US" sz="2000" dirty="0">
                <a:latin typeface="Calibri" panose="020F0502020204030204" pitchFamily="34" charset="0"/>
                <a:cs typeface="Arial" panose="020B0604020202020204" pitchFamily="34" charset="0"/>
                <a:hlinkClick r:id="rId2"/>
              </a:rPr>
              <a:t>https://visualstudio.microsoft.com/vs/community/</a:t>
            </a:r>
            <a:endParaRPr lang="en-US" alt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95675" algn="l"/>
              </a:tabLst>
            </a:pPr>
            <a:endParaRPr lang="en-US" altLang="en-US" sz="1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5311C4C-4BFC-4917-BCEC-E6371059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43674" y="1238280"/>
            <a:ext cx="371012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4710344" cy="4650601"/>
          </a:xfrm>
        </p:spPr>
        <p:txBody>
          <a:bodyPr/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en-AE" sz="4000" dirty="0"/>
              <a:t>Overview</a:t>
            </a:r>
          </a:p>
          <a:p>
            <a:pPr marL="0" indent="0">
              <a:buNone/>
            </a:pPr>
            <a:r>
              <a:rPr lang="en-AE" dirty="0"/>
              <a:t>Interfaces</a:t>
            </a:r>
          </a:p>
          <a:p>
            <a:pPr marL="0" indent="0">
              <a:buNone/>
            </a:pPr>
            <a:r>
              <a:rPr lang="en-AE" dirty="0"/>
              <a:t>Models</a:t>
            </a:r>
          </a:p>
          <a:p>
            <a:pPr marL="0" indent="0">
              <a:buNone/>
            </a:pPr>
            <a:r>
              <a:rPr lang="en-AE" dirty="0"/>
              <a:t>Logic</a:t>
            </a:r>
          </a:p>
          <a:p>
            <a:pPr marL="0" indent="0">
              <a:buNone/>
            </a:pPr>
            <a:r>
              <a:rPr lang="en-AE" dirty="0"/>
              <a:t>Commands / Queries</a:t>
            </a:r>
          </a:p>
          <a:p>
            <a:pPr marL="0" indent="0">
              <a:buNone/>
            </a:pPr>
            <a:r>
              <a:rPr lang="en-AE" dirty="0"/>
              <a:t>Validators</a:t>
            </a:r>
          </a:p>
          <a:p>
            <a:pPr marL="0" indent="0">
              <a:buNone/>
            </a:pPr>
            <a:r>
              <a:rPr lang="en-AE" dirty="0"/>
              <a:t>Exceptions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FD79A6-3938-4983-97E7-CA5D4432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96" y="1253330"/>
            <a:ext cx="5627703" cy="50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CQRS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Command Query Responsibility Segregation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Separate reads (queries) from writes (Commands)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Can maximise performance, scalability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Easy to add new features, just add a new query or command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Easy to maintain, changes only affect one command or query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47364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endParaRPr lang="en-AE" sz="4000" dirty="0"/>
          </a:p>
          <a:p>
            <a:pPr marL="0" indent="0">
              <a:buNone/>
            </a:pPr>
            <a:r>
              <a:rPr lang="en-AE" sz="4000" dirty="0"/>
              <a:t>MediatR + CQRS = 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Define commands and queries as requests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AE" sz="2400" dirty="0"/>
              <a:t>Application layer is just a series of request / response object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Ability to attach additional behaviour before and / or after each                                           request, e.g.  </a:t>
            </a:r>
            <a:r>
              <a:rPr lang="nl-NL" sz="2400" dirty="0"/>
              <a:t>l</a:t>
            </a:r>
            <a:r>
              <a:rPr lang="en-AE" sz="2400" dirty="0" err="1"/>
              <a:t>ogging</a:t>
            </a:r>
            <a:r>
              <a:rPr lang="en-AE" sz="2400" dirty="0"/>
              <a:t>, validation, caching, authorisation and so on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6AD64FC-D7DA-4795-891E-4DF464B2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39" y="1593356"/>
            <a:ext cx="800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1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Demo</a:t>
            </a:r>
          </a:p>
          <a:p>
            <a:pPr marL="0" indent="0">
              <a:buNone/>
            </a:pPr>
            <a:endParaRPr lang="en-AE" sz="4000" dirty="0"/>
          </a:p>
          <a:p>
            <a:pPr marL="0" indent="0">
              <a:buNone/>
            </a:pPr>
            <a:r>
              <a:rPr lang="en-AE" sz="3600" dirty="0"/>
              <a:t>Reviewing the Application layer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79597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Key Points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Using CQRS + MediatR simplifies your overall design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Fluent validation is useful for all validation scenarios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MediatR simplifies cross cutting concerns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Independent of infrastructure and data access concerns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96340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2100309" cy="4351338"/>
          </a:xfrm>
        </p:spPr>
        <p:txBody>
          <a:bodyPr/>
          <a:lstStyle/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r>
              <a:rPr lang="nl-NL" sz="4000" b="1" dirty="0"/>
              <a:t>Agenda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E31EB83-0831-4985-AEE2-113DA8463A6C}"/>
              </a:ext>
            </a:extLst>
          </p:cNvPr>
          <p:cNvSpPr txBox="1"/>
          <p:nvPr/>
        </p:nvSpPr>
        <p:spPr>
          <a:xfrm>
            <a:off x="6213627" y="4504923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Infrastructure Layer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41C5E4-AABE-4BF0-8291-6500C68C14DB}"/>
              </a:ext>
            </a:extLst>
          </p:cNvPr>
          <p:cNvSpPr txBox="1"/>
          <p:nvPr/>
        </p:nvSpPr>
        <p:spPr>
          <a:xfrm>
            <a:off x="6213629" y="18256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Architecture &amp; Design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B179E5-D3BB-4A40-A82A-83F62F67D209}"/>
              </a:ext>
            </a:extLst>
          </p:cNvPr>
          <p:cNvSpPr txBox="1"/>
          <p:nvPr/>
        </p:nvSpPr>
        <p:spPr>
          <a:xfrm>
            <a:off x="6213627" y="3172719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CE9D18-F184-43D2-B568-FD8F96A5B8E7}"/>
              </a:ext>
            </a:extLst>
          </p:cNvPr>
          <p:cNvSpPr txBox="1"/>
          <p:nvPr/>
        </p:nvSpPr>
        <p:spPr>
          <a:xfrm>
            <a:off x="6213627" y="2499172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Domain Layer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722CBA-907B-48FB-845C-70DAC653FEE8}"/>
              </a:ext>
            </a:extLst>
          </p:cNvPr>
          <p:cNvSpPr txBox="1"/>
          <p:nvPr/>
        </p:nvSpPr>
        <p:spPr>
          <a:xfrm>
            <a:off x="6213627" y="51710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82C09B-1B09-4FA9-B550-B8CD48D0CE16}"/>
              </a:ext>
            </a:extLst>
          </p:cNvPr>
          <p:cNvSpPr txBox="1"/>
          <p:nvPr/>
        </p:nvSpPr>
        <p:spPr>
          <a:xfrm>
            <a:off x="6213627" y="3838821"/>
            <a:ext cx="514017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214681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4710344" cy="4650601"/>
          </a:xfrm>
        </p:spPr>
        <p:txBody>
          <a:bodyPr/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en-AE" sz="4000" dirty="0"/>
              <a:t>Overview</a:t>
            </a:r>
          </a:p>
          <a:p>
            <a:pPr marL="0" indent="0">
              <a:buNone/>
            </a:pPr>
            <a:r>
              <a:rPr lang="en-AE" dirty="0"/>
              <a:t>DbContext</a:t>
            </a:r>
          </a:p>
          <a:p>
            <a:pPr marL="0" indent="0">
              <a:buNone/>
            </a:pPr>
            <a:r>
              <a:rPr lang="en-AE" dirty="0"/>
              <a:t>Migrations</a:t>
            </a:r>
          </a:p>
          <a:p>
            <a:pPr marL="0" indent="0">
              <a:buNone/>
            </a:pPr>
            <a:r>
              <a:rPr lang="en-AE" dirty="0"/>
              <a:t>Configurations</a:t>
            </a:r>
          </a:p>
          <a:p>
            <a:pPr marL="0" indent="0">
              <a:buNone/>
            </a:pPr>
            <a:r>
              <a:rPr lang="en-AE" dirty="0"/>
              <a:t>Seeding</a:t>
            </a:r>
          </a:p>
          <a:p>
            <a:pPr marL="0" indent="0">
              <a:buNone/>
            </a:pPr>
            <a:r>
              <a:rPr lang="en-AE" dirty="0"/>
              <a:t>Abstractions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EB24D3-84A0-4CF8-8C07-F57EC35C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01" y="1253330"/>
            <a:ext cx="5032899" cy="50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Unit of Work and Repository Patterns</a:t>
            </a:r>
          </a:p>
          <a:p>
            <a:pPr marL="0" indent="0">
              <a:buNone/>
            </a:pPr>
            <a:r>
              <a:rPr lang="en-AE" sz="2400" dirty="0"/>
              <a:t>Should we implement these patterns ?</a:t>
            </a:r>
          </a:p>
          <a:p>
            <a:pPr marL="0" indent="0">
              <a:buNone/>
            </a:pPr>
            <a:r>
              <a:rPr lang="en-AE" sz="2400" dirty="0"/>
              <a:t>It isn’t always the best choice, because :</a:t>
            </a:r>
          </a:p>
          <a:p>
            <a:pPr marL="0" indent="0">
              <a:buNone/>
            </a:pPr>
            <a:endParaRPr lang="en-AE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EF .NET6 insulates your code from database changes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BbContext acts as a unit of 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nl-NL" sz="2400" dirty="0"/>
              <a:t>DbSet acts as a </a:t>
            </a:r>
            <a:r>
              <a:rPr lang="en-AE" sz="2400" dirty="0"/>
              <a:t>repository</a:t>
            </a:r>
            <a:r>
              <a:rPr lang="nl-NL" sz="2400" dirty="0"/>
              <a:t> </a:t>
            </a:r>
            <a:endParaRPr lang="en-AE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EF .NET6 has features for unit testing without repositories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89842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Demo</a:t>
            </a:r>
          </a:p>
          <a:p>
            <a:pPr marL="0" indent="0">
              <a:buNone/>
            </a:pPr>
            <a:endParaRPr lang="en-AE" sz="4000" dirty="0"/>
          </a:p>
          <a:p>
            <a:pPr marL="0" indent="0">
              <a:buNone/>
            </a:pPr>
            <a:r>
              <a:rPr lang="en-AE" sz="3600" dirty="0"/>
              <a:t>Reviewing the Persistence layer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384930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Key Points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Independent of the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Use Fluent API Configuration over Data Annotations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Prefer conventions over configuration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Automatically apply entity type configurations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43080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2100309" cy="4351338"/>
          </a:xfrm>
        </p:spPr>
        <p:txBody>
          <a:bodyPr/>
          <a:lstStyle/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r>
              <a:rPr lang="nl-NL" sz="4000" b="1" dirty="0"/>
              <a:t>Agenda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E31EB83-0831-4985-AEE2-113DA8463A6C}"/>
              </a:ext>
            </a:extLst>
          </p:cNvPr>
          <p:cNvSpPr txBox="1"/>
          <p:nvPr/>
        </p:nvSpPr>
        <p:spPr>
          <a:xfrm>
            <a:off x="6213627" y="4504923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Infrastructure Layer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41C5E4-AABE-4BF0-8291-6500C68C14DB}"/>
              </a:ext>
            </a:extLst>
          </p:cNvPr>
          <p:cNvSpPr txBox="1"/>
          <p:nvPr/>
        </p:nvSpPr>
        <p:spPr>
          <a:xfrm>
            <a:off x="6213629" y="1825625"/>
            <a:ext cx="514017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Architecture &amp; Design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B179E5-D3BB-4A40-A82A-83F62F67D209}"/>
              </a:ext>
            </a:extLst>
          </p:cNvPr>
          <p:cNvSpPr txBox="1"/>
          <p:nvPr/>
        </p:nvSpPr>
        <p:spPr>
          <a:xfrm>
            <a:off x="6213627" y="3172719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CE9D18-F184-43D2-B568-FD8F96A5B8E7}"/>
              </a:ext>
            </a:extLst>
          </p:cNvPr>
          <p:cNvSpPr txBox="1"/>
          <p:nvPr/>
        </p:nvSpPr>
        <p:spPr>
          <a:xfrm>
            <a:off x="6213627" y="2499172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Domain Layer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722CBA-907B-48FB-845C-70DAC653FEE8}"/>
              </a:ext>
            </a:extLst>
          </p:cNvPr>
          <p:cNvSpPr txBox="1"/>
          <p:nvPr/>
        </p:nvSpPr>
        <p:spPr>
          <a:xfrm>
            <a:off x="6213627" y="51710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82C09B-1B09-4FA9-B550-B8CD48D0CE16}"/>
              </a:ext>
            </a:extLst>
          </p:cNvPr>
          <p:cNvSpPr txBox="1"/>
          <p:nvPr/>
        </p:nvSpPr>
        <p:spPr>
          <a:xfrm>
            <a:off x="6213627" y="3838821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2195269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2100309" cy="4351338"/>
          </a:xfrm>
        </p:spPr>
        <p:txBody>
          <a:bodyPr/>
          <a:lstStyle/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r>
              <a:rPr lang="nl-NL" sz="4000" b="1" dirty="0"/>
              <a:t>Agenda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E31EB83-0831-4985-AEE2-113DA8463A6C}"/>
              </a:ext>
            </a:extLst>
          </p:cNvPr>
          <p:cNvSpPr txBox="1"/>
          <p:nvPr/>
        </p:nvSpPr>
        <p:spPr>
          <a:xfrm>
            <a:off x="6213627" y="4504923"/>
            <a:ext cx="514017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Infrastructure Layer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41C5E4-AABE-4BF0-8291-6500C68C14DB}"/>
              </a:ext>
            </a:extLst>
          </p:cNvPr>
          <p:cNvSpPr txBox="1"/>
          <p:nvPr/>
        </p:nvSpPr>
        <p:spPr>
          <a:xfrm>
            <a:off x="6213629" y="18256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Architecture &amp; Design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B179E5-D3BB-4A40-A82A-83F62F67D209}"/>
              </a:ext>
            </a:extLst>
          </p:cNvPr>
          <p:cNvSpPr txBox="1"/>
          <p:nvPr/>
        </p:nvSpPr>
        <p:spPr>
          <a:xfrm>
            <a:off x="6213627" y="3172719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CE9D18-F184-43D2-B568-FD8F96A5B8E7}"/>
              </a:ext>
            </a:extLst>
          </p:cNvPr>
          <p:cNvSpPr txBox="1"/>
          <p:nvPr/>
        </p:nvSpPr>
        <p:spPr>
          <a:xfrm>
            <a:off x="6213627" y="2499172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Domain Layer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722CBA-907B-48FB-845C-70DAC653FEE8}"/>
              </a:ext>
            </a:extLst>
          </p:cNvPr>
          <p:cNvSpPr txBox="1"/>
          <p:nvPr/>
        </p:nvSpPr>
        <p:spPr>
          <a:xfrm>
            <a:off x="6213627" y="51710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82C09B-1B09-4FA9-B550-B8CD48D0CE16}"/>
              </a:ext>
            </a:extLst>
          </p:cNvPr>
          <p:cNvSpPr txBox="1"/>
          <p:nvPr/>
        </p:nvSpPr>
        <p:spPr>
          <a:xfrm>
            <a:off x="6213627" y="3838821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228706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4710344" cy="4650601"/>
          </a:xfrm>
        </p:spPr>
        <p:txBody>
          <a:bodyPr/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en-AE" sz="4000" dirty="0"/>
              <a:t>Overview</a:t>
            </a:r>
          </a:p>
          <a:p>
            <a:pPr marL="0" indent="0">
              <a:buNone/>
            </a:pPr>
            <a:r>
              <a:rPr lang="en-AE" dirty="0"/>
              <a:t>Implementations, e.g.</a:t>
            </a:r>
          </a:p>
          <a:p>
            <a:pPr marL="0" indent="0">
              <a:buNone/>
            </a:pPr>
            <a:r>
              <a:rPr lang="en-AE" dirty="0"/>
              <a:t>API Clients</a:t>
            </a:r>
          </a:p>
          <a:p>
            <a:pPr marL="0" indent="0">
              <a:buNone/>
            </a:pPr>
            <a:r>
              <a:rPr lang="en-AE" dirty="0"/>
              <a:t>File System</a:t>
            </a:r>
          </a:p>
          <a:p>
            <a:pPr marL="0" indent="0">
              <a:buNone/>
            </a:pPr>
            <a:r>
              <a:rPr lang="en-AE" dirty="0"/>
              <a:t>Email / SMS</a:t>
            </a:r>
          </a:p>
          <a:p>
            <a:pPr marL="0" indent="0">
              <a:buNone/>
            </a:pPr>
            <a:r>
              <a:rPr lang="en-AE" dirty="0"/>
              <a:t>System Clock</a:t>
            </a:r>
          </a:p>
          <a:p>
            <a:pPr marL="0" indent="0">
              <a:buNone/>
            </a:pPr>
            <a:r>
              <a:rPr lang="en-AE" dirty="0"/>
              <a:t>Anything external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998C82-BECA-4048-BE6B-662495AB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40" y="1253330"/>
            <a:ext cx="5521960" cy="50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Demo</a:t>
            </a:r>
          </a:p>
          <a:p>
            <a:pPr marL="0" indent="0">
              <a:buNone/>
            </a:pPr>
            <a:endParaRPr lang="en-AE" sz="4000" dirty="0"/>
          </a:p>
          <a:p>
            <a:pPr marL="0" indent="0">
              <a:buNone/>
            </a:pPr>
            <a:r>
              <a:rPr lang="en-AE" sz="3600" dirty="0"/>
              <a:t>Reviewing the Infrastructure layer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0991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Key Points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Contains classes for accessing external resources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Such as file systems, web services, SMTP and so 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Implements abstractions / interfaces defined within the Application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No layers depend on Infrastructure layer, e.g. Presentation layer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3424206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2100309" cy="4351338"/>
          </a:xfrm>
        </p:spPr>
        <p:txBody>
          <a:bodyPr/>
          <a:lstStyle/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r>
              <a:rPr lang="nl-NL" sz="4000" b="1" dirty="0"/>
              <a:t>Agenda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E31EB83-0831-4985-AEE2-113DA8463A6C}"/>
              </a:ext>
            </a:extLst>
          </p:cNvPr>
          <p:cNvSpPr txBox="1"/>
          <p:nvPr/>
        </p:nvSpPr>
        <p:spPr>
          <a:xfrm>
            <a:off x="6213627" y="4504923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Infrastructure Layer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41C5E4-AABE-4BF0-8291-6500C68C14DB}"/>
              </a:ext>
            </a:extLst>
          </p:cNvPr>
          <p:cNvSpPr txBox="1"/>
          <p:nvPr/>
        </p:nvSpPr>
        <p:spPr>
          <a:xfrm>
            <a:off x="6213629" y="18256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Architecture &amp; Design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B179E5-D3BB-4A40-A82A-83F62F67D209}"/>
              </a:ext>
            </a:extLst>
          </p:cNvPr>
          <p:cNvSpPr txBox="1"/>
          <p:nvPr/>
        </p:nvSpPr>
        <p:spPr>
          <a:xfrm>
            <a:off x="6213627" y="3172719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CE9D18-F184-43D2-B568-FD8F96A5B8E7}"/>
              </a:ext>
            </a:extLst>
          </p:cNvPr>
          <p:cNvSpPr txBox="1"/>
          <p:nvPr/>
        </p:nvSpPr>
        <p:spPr>
          <a:xfrm>
            <a:off x="6213627" y="2499172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Domain Layer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722CBA-907B-48FB-845C-70DAC653FEE8}"/>
              </a:ext>
            </a:extLst>
          </p:cNvPr>
          <p:cNvSpPr txBox="1"/>
          <p:nvPr/>
        </p:nvSpPr>
        <p:spPr>
          <a:xfrm>
            <a:off x="6213627" y="5171025"/>
            <a:ext cx="514017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82C09B-1B09-4FA9-B550-B8CD48D0CE16}"/>
              </a:ext>
            </a:extLst>
          </p:cNvPr>
          <p:cNvSpPr txBox="1"/>
          <p:nvPr/>
        </p:nvSpPr>
        <p:spPr>
          <a:xfrm>
            <a:off x="6213627" y="3838821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339415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4710344" cy="4650601"/>
          </a:xfrm>
        </p:spPr>
        <p:txBody>
          <a:bodyPr/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en-AE" sz="4000" dirty="0"/>
              <a:t>Overview</a:t>
            </a:r>
          </a:p>
          <a:p>
            <a:pPr marL="0" indent="0">
              <a:buNone/>
            </a:pPr>
            <a:r>
              <a:rPr lang="en-AE" dirty="0"/>
              <a:t>SPA – Angular or React</a:t>
            </a:r>
          </a:p>
          <a:p>
            <a:pPr marL="0" indent="0">
              <a:buNone/>
            </a:pPr>
            <a:r>
              <a:rPr lang="en-AE" dirty="0"/>
              <a:t>Web API</a:t>
            </a:r>
          </a:p>
          <a:p>
            <a:pPr marL="0" indent="0">
              <a:buNone/>
            </a:pPr>
            <a:r>
              <a:rPr lang="en-AE" dirty="0"/>
              <a:t>Blazor</a:t>
            </a:r>
          </a:p>
          <a:p>
            <a:pPr marL="0" indent="0">
              <a:buNone/>
            </a:pPr>
            <a:r>
              <a:rPr lang="en-AE" dirty="0"/>
              <a:t>Razor Pages</a:t>
            </a:r>
          </a:p>
          <a:p>
            <a:pPr marL="0" indent="0">
              <a:buNone/>
            </a:pPr>
            <a:r>
              <a:rPr lang="en-AE" dirty="0"/>
              <a:t>MVC</a:t>
            </a:r>
          </a:p>
          <a:p>
            <a:pPr marL="0" indent="0">
              <a:buNone/>
            </a:pPr>
            <a:r>
              <a:rPr lang="en-AE" dirty="0"/>
              <a:t>Web Form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4525466-FE3E-4281-9F5D-8042C66F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28" y="1571348"/>
            <a:ext cx="5521171" cy="46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Demo</a:t>
            </a:r>
          </a:p>
          <a:p>
            <a:pPr marL="0" indent="0">
              <a:buNone/>
            </a:pPr>
            <a:endParaRPr lang="en-AE" sz="4000" dirty="0"/>
          </a:p>
          <a:p>
            <a:pPr marL="0" indent="0">
              <a:buNone/>
            </a:pPr>
            <a:r>
              <a:rPr lang="en-AE" sz="3600" dirty="0"/>
              <a:t>Reviewing the Presentation layer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2023119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Key Points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Controllers should not contain any application logic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Create and consume well defined view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Open API bridges the gap between the front end and back end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392834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96959-F2EC-4113-A54F-58168B877F0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03A8FB-293C-4D32-B47B-31FFBE79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1"/>
            <a:ext cx="10515600" cy="52347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nl-BE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nl-BE" sz="4600" dirty="0">
                <a:solidFill>
                  <a:srgbClr val="00B050"/>
                </a:solidFill>
              </a:rPr>
              <a:t> </a:t>
            </a:r>
            <a:r>
              <a:rPr lang="en-AE" sz="4600" b="1" dirty="0">
                <a:solidFill>
                  <a:srgbClr val="FF0000"/>
                </a:solidFill>
              </a:rPr>
              <a:t>Questions</a:t>
            </a:r>
            <a:r>
              <a:rPr lang="nl-BE" sz="4600" b="1" dirty="0">
                <a:solidFill>
                  <a:srgbClr val="FF0000"/>
                </a:solidFill>
              </a:rPr>
              <a:t> ??? </a:t>
            </a:r>
          </a:p>
          <a:p>
            <a:pPr marL="3657600" lvl="8" indent="0">
              <a:buNone/>
            </a:pPr>
            <a:endParaRPr lang="nl-BE" sz="2800" dirty="0"/>
          </a:p>
          <a:p>
            <a:pPr marL="0" indent="0">
              <a:buNone/>
            </a:pPr>
            <a:endParaRPr lang="nl-BE" dirty="0">
              <a:solidFill>
                <a:srgbClr val="00B050"/>
              </a:solidFill>
            </a:endParaRPr>
          </a:p>
          <a:p>
            <a:endParaRPr lang="nl-BE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7243F9B2-7872-41E4-9A02-2EA181CD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501" y="1256579"/>
            <a:ext cx="1759518" cy="163114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91CF5F0-0268-4BF4-918C-2FFCA76F5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49" y="4468524"/>
            <a:ext cx="1759518" cy="1631141"/>
          </a:xfrm>
          <a:prstGeom prst="rect">
            <a:avLst/>
          </a:prstGeom>
        </p:spPr>
      </p:pic>
      <p:pic>
        <p:nvPicPr>
          <p:cNvPr id="6" name="Afbeelding 4">
            <a:extLst>
              <a:ext uri="{FF2B5EF4-FFF2-40B4-BE49-F238E27FC236}">
                <a16:creationId xmlns:a16="http://schemas.microsoft.com/office/drawing/2014/main" id="{720DF61A-5ED6-4247-B4CC-75931519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035" y="2837383"/>
            <a:ext cx="1759518" cy="16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1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96959-F2EC-4113-A54F-58168B877F0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57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03A8FB-293C-4D32-B47B-31FFBE79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1"/>
            <a:ext cx="10515600" cy="52347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nl-BE" sz="5000" dirty="0">
                <a:solidFill>
                  <a:srgbClr val="00B050"/>
                </a:solidFill>
              </a:rPr>
              <a:t> </a:t>
            </a:r>
            <a:r>
              <a:rPr lang="nl-BE" sz="5000" b="1" dirty="0" err="1">
                <a:solidFill>
                  <a:srgbClr val="FF0000"/>
                </a:solidFill>
              </a:rPr>
              <a:t>Assignment</a:t>
            </a:r>
            <a:r>
              <a:rPr lang="nl-BE" sz="5000" b="1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nl-B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BE" dirty="0"/>
              <a:t>  The database of warehouse </a:t>
            </a:r>
            <a:r>
              <a:rPr lang="en-AE" dirty="0"/>
              <a:t>should</a:t>
            </a:r>
            <a:r>
              <a:rPr lang="nl-BE" dirty="0"/>
              <a:t> </a:t>
            </a:r>
            <a:r>
              <a:rPr lang="en-AE" dirty="0"/>
              <a:t>be</a:t>
            </a:r>
            <a:r>
              <a:rPr lang="nl-BE" dirty="0"/>
              <a:t> </a:t>
            </a:r>
            <a:r>
              <a:rPr lang="en-AE" dirty="0"/>
              <a:t>implemented</a:t>
            </a:r>
            <a:endParaRPr lang="en-AE" altLang="en-US" dirty="0"/>
          </a:p>
          <a:p>
            <a:pPr marL="457200" lvl="1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>
              <a:solidFill>
                <a:srgbClr val="00B050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3540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4710344" cy="4650601"/>
          </a:xfrm>
        </p:spPr>
        <p:txBody>
          <a:bodyPr/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en-AE" sz="4000" dirty="0"/>
              <a:t>Overview</a:t>
            </a:r>
          </a:p>
          <a:p>
            <a:pPr marL="0" indent="0">
              <a:buNone/>
            </a:pPr>
            <a:r>
              <a:rPr lang="en-AE" dirty="0"/>
              <a:t>Independent of frameworks</a:t>
            </a:r>
          </a:p>
          <a:p>
            <a:pPr marL="0" indent="0">
              <a:buNone/>
            </a:pPr>
            <a:r>
              <a:rPr lang="en-AE" dirty="0"/>
              <a:t>Testable</a:t>
            </a:r>
          </a:p>
          <a:p>
            <a:pPr marL="0" indent="0">
              <a:buNone/>
            </a:pPr>
            <a:r>
              <a:rPr lang="en-AE" dirty="0"/>
              <a:t>Independent of UI</a:t>
            </a:r>
          </a:p>
          <a:p>
            <a:pPr marL="0" indent="0">
              <a:buNone/>
            </a:pPr>
            <a:r>
              <a:rPr lang="en-AE" dirty="0"/>
              <a:t>Independent of database</a:t>
            </a:r>
          </a:p>
          <a:p>
            <a:pPr marL="0" indent="0">
              <a:buNone/>
            </a:pPr>
            <a:r>
              <a:rPr lang="en-AE" dirty="0"/>
              <a:t>Independent anything external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156354BF-0282-43D7-951A-648BD5B2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158240"/>
            <a:ext cx="5715000" cy="51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Key Points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Domain contains enterprise-wide logic and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Application contains business-logic and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Infrastructure</a:t>
            </a:r>
            <a:r>
              <a:rPr lang="nl-NL" sz="2400" dirty="0"/>
              <a:t> </a:t>
            </a:r>
            <a:r>
              <a:rPr lang="en-AE" sz="2400" dirty="0"/>
              <a:t>(including Persistence) contains all external concerns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Presentation and Infrastructure depend only on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Infrastructure and Presentation components can be replaced with minimal effort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2992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2100309" cy="4351338"/>
          </a:xfrm>
        </p:spPr>
        <p:txBody>
          <a:bodyPr/>
          <a:lstStyle/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r>
              <a:rPr lang="nl-NL" sz="4000" b="1" dirty="0"/>
              <a:t>Agenda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E31EB83-0831-4985-AEE2-113DA8463A6C}"/>
              </a:ext>
            </a:extLst>
          </p:cNvPr>
          <p:cNvSpPr txBox="1"/>
          <p:nvPr/>
        </p:nvSpPr>
        <p:spPr>
          <a:xfrm>
            <a:off x="6213627" y="4504923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Infrastructure Layer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41C5E4-AABE-4BF0-8291-6500C68C14DB}"/>
              </a:ext>
            </a:extLst>
          </p:cNvPr>
          <p:cNvSpPr txBox="1"/>
          <p:nvPr/>
        </p:nvSpPr>
        <p:spPr>
          <a:xfrm>
            <a:off x="6213629" y="18256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Architecture &amp; Design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B179E5-D3BB-4A40-A82A-83F62F67D209}"/>
              </a:ext>
            </a:extLst>
          </p:cNvPr>
          <p:cNvSpPr txBox="1"/>
          <p:nvPr/>
        </p:nvSpPr>
        <p:spPr>
          <a:xfrm>
            <a:off x="6213627" y="3172719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CE9D18-F184-43D2-B568-FD8F96A5B8E7}"/>
              </a:ext>
            </a:extLst>
          </p:cNvPr>
          <p:cNvSpPr txBox="1"/>
          <p:nvPr/>
        </p:nvSpPr>
        <p:spPr>
          <a:xfrm>
            <a:off x="6213627" y="2499172"/>
            <a:ext cx="514017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Domain Layer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722CBA-907B-48FB-845C-70DAC653FEE8}"/>
              </a:ext>
            </a:extLst>
          </p:cNvPr>
          <p:cNvSpPr txBox="1"/>
          <p:nvPr/>
        </p:nvSpPr>
        <p:spPr>
          <a:xfrm>
            <a:off x="6213627" y="51710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82C09B-1B09-4FA9-B550-B8CD48D0CE16}"/>
              </a:ext>
            </a:extLst>
          </p:cNvPr>
          <p:cNvSpPr txBox="1"/>
          <p:nvPr/>
        </p:nvSpPr>
        <p:spPr>
          <a:xfrm>
            <a:off x="6213627" y="3838821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40780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0"/>
            <a:ext cx="4710344" cy="4650601"/>
          </a:xfrm>
        </p:spPr>
        <p:txBody>
          <a:bodyPr/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en-AE" sz="4000" dirty="0"/>
              <a:t>Overview</a:t>
            </a:r>
          </a:p>
          <a:p>
            <a:pPr marL="0" indent="0">
              <a:buNone/>
            </a:pPr>
            <a:r>
              <a:rPr lang="en-AE" dirty="0"/>
              <a:t>Entities</a:t>
            </a:r>
          </a:p>
          <a:p>
            <a:pPr marL="0" indent="0">
              <a:buNone/>
            </a:pPr>
            <a:r>
              <a:rPr lang="en-AE" dirty="0"/>
              <a:t>Enumerations</a:t>
            </a:r>
          </a:p>
          <a:p>
            <a:pPr marL="0" indent="0">
              <a:buNone/>
            </a:pPr>
            <a:r>
              <a:rPr lang="en-AE" dirty="0"/>
              <a:t>Logic</a:t>
            </a:r>
          </a:p>
          <a:p>
            <a:pPr marL="0" indent="0">
              <a:buNone/>
            </a:pPr>
            <a:r>
              <a:rPr lang="en-AE" dirty="0"/>
              <a:t>Exceptions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F56E870-EA99-4ADB-BE04-73D6327B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60" y="1178560"/>
            <a:ext cx="5095240" cy="47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Demo</a:t>
            </a:r>
          </a:p>
          <a:p>
            <a:pPr marL="0" indent="0">
              <a:buNone/>
            </a:pPr>
            <a:endParaRPr lang="en-AE" sz="4000" dirty="0"/>
          </a:p>
          <a:p>
            <a:pPr marL="0" indent="0">
              <a:buNone/>
            </a:pPr>
            <a:r>
              <a:rPr lang="en-AE" sz="3600" dirty="0"/>
              <a:t>Reviewing the Domain layer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180558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23278"/>
            <a:ext cx="10515600" cy="5426722"/>
          </a:xfrm>
        </p:spPr>
        <p:txBody>
          <a:bodyPr/>
          <a:lstStyle/>
          <a:p>
            <a:pPr marL="0" indent="0">
              <a:buNone/>
            </a:pPr>
            <a:r>
              <a:rPr lang="en-AE" sz="4000" dirty="0"/>
              <a:t>Key Points</a:t>
            </a:r>
          </a:p>
          <a:p>
            <a:pPr marL="0" indent="0">
              <a:buNone/>
            </a:pPr>
            <a:endParaRPr lang="en-AE" sz="4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Avoid using data annotations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Initialise all collections &amp; use private setters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E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E" sz="2400" dirty="0"/>
              <a:t>Create custom domain exception</a:t>
            </a:r>
          </a:p>
          <a:p>
            <a:pPr marL="0" indent="0">
              <a:buNone/>
            </a:pPr>
            <a:endParaRPr lang="en-AE" sz="2400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endParaRPr lang="nl-NL" b="1" dirty="0"/>
          </a:p>
          <a:p>
            <a:pPr marL="0" indent="0" algn="ctr">
              <a:buNone/>
            </a:pPr>
            <a:endParaRPr lang="nl-NL" sz="4000" b="1" dirty="0"/>
          </a:p>
        </p:txBody>
      </p:sp>
    </p:spTree>
    <p:extLst>
      <p:ext uri="{BB962C8B-B14F-4D97-AF65-F5344CB8AC3E}">
        <p14:creationId xmlns:p14="http://schemas.microsoft.com/office/powerpoint/2010/main" val="97101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47588-557E-49B6-90E2-66112204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pPr algn="ctr"/>
            <a:r>
              <a:rPr lang="en-AE" sz="3000" b="1" dirty="0">
                <a:latin typeface="+mn-lt"/>
              </a:rPr>
              <a:t>Framework</a:t>
            </a:r>
            <a:r>
              <a:rPr lang="nl-BE" sz="3000" b="1" dirty="0">
                <a:latin typeface="+mn-lt"/>
              </a:rPr>
              <a:t> : les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07D91-C5F0-4625-B306-45494303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2100309" cy="4351338"/>
          </a:xfrm>
        </p:spPr>
        <p:txBody>
          <a:bodyPr/>
          <a:lstStyle/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endParaRPr lang="nl-NL" b="1" dirty="0"/>
          </a:p>
          <a:p>
            <a:pPr marL="0" indent="0" algn="ctr">
              <a:buNone/>
            </a:pPr>
            <a:r>
              <a:rPr lang="nl-NL" sz="4000" b="1" dirty="0"/>
              <a:t>Agenda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E31EB83-0831-4985-AEE2-113DA8463A6C}"/>
              </a:ext>
            </a:extLst>
          </p:cNvPr>
          <p:cNvSpPr txBox="1"/>
          <p:nvPr/>
        </p:nvSpPr>
        <p:spPr>
          <a:xfrm>
            <a:off x="6213627" y="4504923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Infrastructure Layer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41C5E4-AABE-4BF0-8291-6500C68C14DB}"/>
              </a:ext>
            </a:extLst>
          </p:cNvPr>
          <p:cNvSpPr txBox="1"/>
          <p:nvPr/>
        </p:nvSpPr>
        <p:spPr>
          <a:xfrm>
            <a:off x="6213629" y="18256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Architecture &amp; Design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EB179E5-D3BB-4A40-A82A-83F62F67D209}"/>
              </a:ext>
            </a:extLst>
          </p:cNvPr>
          <p:cNvSpPr txBox="1"/>
          <p:nvPr/>
        </p:nvSpPr>
        <p:spPr>
          <a:xfrm>
            <a:off x="6213627" y="3172719"/>
            <a:ext cx="514017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Application Layer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CCE9D18-F184-43D2-B568-FD8F96A5B8E7}"/>
              </a:ext>
            </a:extLst>
          </p:cNvPr>
          <p:cNvSpPr txBox="1"/>
          <p:nvPr/>
        </p:nvSpPr>
        <p:spPr>
          <a:xfrm>
            <a:off x="6213627" y="2499172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Domain Layer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722CBA-907B-48FB-845C-70DAC653FEE8}"/>
              </a:ext>
            </a:extLst>
          </p:cNvPr>
          <p:cNvSpPr txBox="1"/>
          <p:nvPr/>
        </p:nvSpPr>
        <p:spPr>
          <a:xfrm>
            <a:off x="6213627" y="5171025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Presentation Layer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582C09B-1B09-4FA9-B550-B8CD48D0CE16}"/>
              </a:ext>
            </a:extLst>
          </p:cNvPr>
          <p:cNvSpPr txBox="1"/>
          <p:nvPr/>
        </p:nvSpPr>
        <p:spPr>
          <a:xfrm>
            <a:off x="6213627" y="3838821"/>
            <a:ext cx="5140171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E" sz="3200" dirty="0">
                <a:solidFill>
                  <a:schemeClr val="bg1"/>
                </a:solidFill>
              </a:rPr>
              <a:t>Persistence Layer</a:t>
            </a:r>
          </a:p>
        </p:txBody>
      </p:sp>
    </p:spTree>
    <p:extLst>
      <p:ext uri="{BB962C8B-B14F-4D97-AF65-F5344CB8AC3E}">
        <p14:creationId xmlns:p14="http://schemas.microsoft.com/office/powerpoint/2010/main" val="32640050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15735</TotalTime>
  <Words>691</Words>
  <Application>Microsoft Office PowerPoint</Application>
  <PresentationFormat>Breedbeeld</PresentationFormat>
  <Paragraphs>294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Kantoorthema</vt:lpstr>
      <vt:lpstr>PowerPoint-presentatie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Framework : les 1</vt:lpstr>
      <vt:lpstr>PowerPoint-presentatie</vt:lpstr>
      <vt:lpstr>PowerPoint-presentatie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Vera Larionova</dc:creator>
  <cp:lastModifiedBy>Mazin Jamil</cp:lastModifiedBy>
  <cp:revision>811</cp:revision>
  <dcterms:created xsi:type="dcterms:W3CDTF">2016-03-17T20:05:31Z</dcterms:created>
  <dcterms:modified xsi:type="dcterms:W3CDTF">2022-02-10T22:42:13Z</dcterms:modified>
</cp:coreProperties>
</file>