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59" r:id="rId4"/>
    <p:sldId id="271" r:id="rId5"/>
    <p:sldId id="262" r:id="rId6"/>
    <p:sldId id="272" r:id="rId7"/>
    <p:sldId id="263" r:id="rId8"/>
    <p:sldId id="273" r:id="rId9"/>
    <p:sldId id="264" r:id="rId10"/>
    <p:sldId id="274" r:id="rId11"/>
    <p:sldId id="265" r:id="rId12"/>
    <p:sldId id="275" r:id="rId13"/>
    <p:sldId id="266" r:id="rId14"/>
    <p:sldId id="276" r:id="rId15"/>
    <p:sldId id="267" r:id="rId16"/>
    <p:sldId id="277" r:id="rId17"/>
    <p:sldId id="268" r:id="rId18"/>
    <p:sldId id="278" r:id="rId19"/>
    <p:sldId id="269" r:id="rId20"/>
    <p:sldId id="279" r:id="rId21"/>
    <p:sldId id="270" r:id="rId22"/>
    <p:sldId id="280" r:id="rId23"/>
    <p:sldId id="281" r:id="rId24"/>
    <p:sldId id="282" r:id="rId2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820"/>
    <a:srgbClr val="3C2722"/>
    <a:srgbClr val="4A301E"/>
    <a:srgbClr val="2D1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994" y="108"/>
      </p:cViewPr>
      <p:guideLst>
        <p:guide orient="horz" pos="4032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5335D-D89A-44E4-B59D-36834E845D0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E917-2D7B-4E25-B13A-9DEBFD484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9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5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7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5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0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9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2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9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0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917-2D7B-4E25-B13A-9DEBFD48403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0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4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55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1B51-4B4A-49AD-BB80-52487495BA2C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373-C4CD-436B-83A7-56FF16A156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Sukita/prompts-recipe-to-create-a-ebook-main" TargetMode="Externa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BE2A583-2990-3F1A-80CA-EB65E7BEF837}"/>
              </a:ext>
            </a:extLst>
          </p:cNvPr>
          <p:cNvSpPr/>
          <p:nvPr/>
        </p:nvSpPr>
        <p:spPr>
          <a:xfrm>
            <a:off x="0" y="1828065"/>
            <a:ext cx="9601200" cy="99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13FCA-1322-EC91-F7C9-582090BFF84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C2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531FB2-99BD-E07B-2FBA-749A043F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7754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827B44-5223-6E31-84DD-E91B65DE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23" y="8950190"/>
            <a:ext cx="3762103" cy="38644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42C275-AF7E-70B0-07EC-51E26F1D464B}"/>
              </a:ext>
            </a:extLst>
          </p:cNvPr>
          <p:cNvSpPr txBox="1"/>
          <p:nvPr/>
        </p:nvSpPr>
        <p:spPr>
          <a:xfrm>
            <a:off x="2074333" y="1828064"/>
            <a:ext cx="5452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Impact" panose="020B0806030902050204" pitchFamily="34" charset="0"/>
              </a:rPr>
              <a:t>AVENTURAS EM JAVA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CDEB9-86A4-1B57-7ADF-02770D2A87D8}"/>
              </a:ext>
            </a:extLst>
          </p:cNvPr>
          <p:cNvSpPr txBox="1"/>
          <p:nvPr/>
        </p:nvSpPr>
        <p:spPr>
          <a:xfrm>
            <a:off x="-1" y="313868"/>
            <a:ext cx="960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 IRMANDADE DO CÓDIGO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8C0DD4-5484-B98E-94B7-E4D52B452E5B}"/>
              </a:ext>
            </a:extLst>
          </p:cNvPr>
          <p:cNvSpPr txBox="1"/>
          <p:nvPr/>
        </p:nvSpPr>
        <p:spPr>
          <a:xfrm>
            <a:off x="0" y="11804372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LUCAS SILVA</a:t>
            </a:r>
          </a:p>
        </p:txBody>
      </p:sp>
    </p:spTree>
    <p:extLst>
      <p:ext uri="{BB962C8B-B14F-4D97-AF65-F5344CB8AC3E}">
        <p14:creationId xmlns:p14="http://schemas.microsoft.com/office/powerpoint/2010/main" val="11202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Métodos: Organizando o Código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Métodos são blocos de código que realizam tarefas específicas. Eles ajudam a organizar e reutilizar código, tornando o programa mais legível.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3DEBED-32C3-B341-1009-CD47DDA6F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7957"/>
            <a:ext cx="9601200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ARRAYS: COLEÇÕES DE DADOS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541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Arrays</a:t>
            </a:r>
            <a:r>
              <a:rPr lang="pt-BR" sz="4000" dirty="0">
                <a:latin typeface="Impact" panose="020B0806030902050204" pitchFamily="34" charset="0"/>
              </a:rPr>
              <a:t>: Coleções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Arrays</a:t>
            </a:r>
            <a:r>
              <a:rPr lang="pt-BR" sz="2400" dirty="0"/>
              <a:t> são usados para armazenar múltiplos valores em uma única variável. Eles são úteis quando você precisa trabalhar com conjuntos de dados.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91478-DF75-5E1E-941D-E89B4860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617"/>
            <a:ext cx="9601200" cy="4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CLASSES E OBJETOS: CRIANDO SEU PRÓPRIO MUNDO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6478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Classes e Objetos: Criando Seu Próprio Mundo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Classes são como moldes para criar objetos, que são instâncias dessa classe. Em Java, você define uma classe e depois cria objetos a partir dela.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00DA74-5BAF-2FF4-E7FD-CDC29FD3C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5032630"/>
            <a:ext cx="9601200" cy="59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HERANÇA: REUTILIZANDO CÓDIGO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368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Herança: Reutilizando Código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Herança permite que uma classe herde atributos e métodos de outra classe. Isso evita repetição de código e cria uma hierarquia.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74342A-2276-6894-2C85-663F8B4D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4674673"/>
            <a:ext cx="9601200" cy="71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INTERFACES: DEFININDO CONTRATOS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10711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Interfaces: Definindo Contratos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Interfaces são contratos que definem métodos que uma classe deve implementar. Elas permitem que diferentes classes possam ser tratadas de maneira semelhante.java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54C61F-AFBF-80BB-F899-1FF9A1DD8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4941190"/>
            <a:ext cx="9601200" cy="6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EXCEÇÕES: LIDANDO COM ERROS DE FORMA SEGURA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3232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Bem-vindo à Jornada pelo Mundo Java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07565F4-93B1-AEC8-6087-5B00BD17285A}"/>
              </a:ext>
            </a:extLst>
          </p:cNvPr>
          <p:cNvSpPr txBox="1"/>
          <p:nvPr/>
        </p:nvSpPr>
        <p:spPr>
          <a:xfrm>
            <a:off x="1177737" y="2165780"/>
            <a:ext cx="8106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Uma Jornada Simples e Prática pelos Fundamentos de Java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vasto mundo da programação, Java é como uma terra repleta de mistérios e aventuras, onde cada linha de código é um passo rumo a criar algo grandioso. Este ebook foi projetado para guiá-lo nessa jornada, desvendando os elementos essenciais de Java com exemplos claros e práticos. Assim como um viajante precisa conhecer seu mapa e suas ferramentas, aqui você aprenderá os conceitos fundamentais que todo programador Java deve dominar, tudo explicado de forma simples e objetiva. Prepare-se para explorar os segredos desta linguagem poderosa e embarcar em uma jornada épica de conhecimento!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96A570-DDC7-8D0A-7811-D1A62AFA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48" y="8245340"/>
            <a:ext cx="3762103" cy="38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Exceções: Lidando com Erros de Forma Segura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Exceções são usadas para tratar erros que podem ocorrer durante a execução do programa. Usar </a:t>
            </a:r>
            <a:r>
              <a:rPr lang="pt-BR" sz="2400" dirty="0" err="1"/>
              <a:t>try</a:t>
            </a:r>
            <a:r>
              <a:rPr lang="pt-BR" sz="2400" dirty="0"/>
              <a:t>-catch permite que o programa continue rodando mesmo após um erro.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92A8F0-768A-C14D-15BC-92505D6AA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9525"/>
            <a:ext cx="9601200" cy="46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0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MANIPULAÇÃO DE STRINGS: TRABALHANDO COM TEXTO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2433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Manipulação de Strings: Trabalhando com Texto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Strings</a:t>
            </a:r>
            <a:r>
              <a:rPr lang="pt-BR" sz="2400" dirty="0"/>
              <a:t> são sequências de caracteres e em Java são objetos. Há muitos métodos úteis para manipular </a:t>
            </a:r>
            <a:r>
              <a:rPr lang="pt-BR" sz="2400" dirty="0" err="1"/>
              <a:t>Strings</a:t>
            </a:r>
            <a:r>
              <a:rPr lang="pt-BR" sz="2400" dirty="0"/>
              <a:t>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FB86DE-D7A1-18B1-1F97-CA352FE8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1666"/>
            <a:ext cx="9601200" cy="47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-1" y="5677525"/>
            <a:ext cx="9601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971432E-E5A7-388C-56A4-B9BF046090E8}"/>
              </a:ext>
            </a:extLst>
          </p:cNvPr>
          <p:cNvSpPr/>
          <p:nvPr/>
        </p:nvSpPr>
        <p:spPr>
          <a:xfrm>
            <a:off x="0" y="7548821"/>
            <a:ext cx="9601200" cy="274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1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07565F4-93B1-AEC8-6087-5B00BD17285A}"/>
              </a:ext>
            </a:extLst>
          </p:cNvPr>
          <p:cNvSpPr txBox="1"/>
          <p:nvPr/>
        </p:nvSpPr>
        <p:spPr>
          <a:xfrm>
            <a:off x="1177737" y="2165780"/>
            <a:ext cx="8106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Esse Ebook foi gerado por IA, e diagramado por humano.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conteúdo foi gerado com fins didáticos de construção, não foi realizado uma validação cuidadosa humana, no conteúdo e pode conter erros gerados por uma IA.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96A570-DDC7-8D0A-7811-D1A62AFA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48" y="8245340"/>
            <a:ext cx="3762103" cy="3864473"/>
          </a:xfrm>
          <a:prstGeom prst="rect">
            <a:avLst/>
          </a:prstGeom>
        </p:spPr>
      </p:pic>
      <p:pic>
        <p:nvPicPr>
          <p:cNvPr id="2" name="Picture 2" descr="GitHub Logos and Usage · GitHub">
            <a:extLst>
              <a:ext uri="{FF2B5EF4-FFF2-40B4-BE49-F238E27FC236}">
                <a16:creationId xmlns:a16="http://schemas.microsoft.com/office/drawing/2014/main" id="{E113ECBF-2842-1B76-B2A4-94771EC6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591782-D8D4-39BD-5080-9C831D71332D}"/>
              </a:ext>
            </a:extLst>
          </p:cNvPr>
          <p:cNvSpPr txBox="1"/>
          <p:nvPr/>
        </p:nvSpPr>
        <p:spPr>
          <a:xfrm>
            <a:off x="1507067" y="7620000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6"/>
              </a:rPr>
              <a:t>https://github.com/zSukita/prompts-recipe-to-create-a-ebook-main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7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VARIÁVEIS E TIPOS DE DADOS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14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Variáveis e Tipos de Dados: Os Blocos Fundamentais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variáveis são como caixas que guardam valores. Em Java, você deve declarar o tipo de dado da variável, que pode ser, por exemplo, </a:t>
            </a:r>
            <a:r>
              <a:rPr lang="pt-BR" sz="2400" dirty="0" err="1"/>
              <a:t>int</a:t>
            </a:r>
            <a:r>
              <a:rPr lang="pt-BR" sz="2400" dirty="0"/>
              <a:t> para números inteiros ou </a:t>
            </a:r>
            <a:r>
              <a:rPr lang="pt-BR" sz="2400" dirty="0" err="1"/>
              <a:t>String</a:t>
            </a:r>
            <a:r>
              <a:rPr lang="pt-BR" sz="2400" dirty="0"/>
              <a:t> para textos.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E88E5B-51F6-62A9-F8AF-B09FD85E3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487"/>
            <a:ext cx="9601200" cy="4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CONDICIONAIS: DECISÕES INTELIGENTES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518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Condicionais: Decisões Inteligentes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condicionais permitem que o programa tome decisões com base em certas condições. O </a:t>
            </a:r>
            <a:r>
              <a:rPr lang="pt-BR" sz="2400" dirty="0" err="1"/>
              <a:t>if</a:t>
            </a:r>
            <a:r>
              <a:rPr lang="pt-BR" sz="2400" dirty="0"/>
              <a:t> e o </a:t>
            </a:r>
            <a:r>
              <a:rPr lang="pt-BR" sz="2400" dirty="0" err="1"/>
              <a:t>else</a:t>
            </a:r>
            <a:r>
              <a:rPr lang="pt-BR" sz="2400" dirty="0"/>
              <a:t> são usados para definir o fluxo do código.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2446C-1C30-DEC3-F06E-62BA08D8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979"/>
            <a:ext cx="9601200" cy="4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0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LOOPS: REPETIÇÃO PARA SIMPLIFICAR TAREFAS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488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5C97C-99D7-407F-28A1-C46CE31F054A}"/>
              </a:ext>
            </a:extLst>
          </p:cNvPr>
          <p:cNvSpPr/>
          <p:nvPr/>
        </p:nvSpPr>
        <p:spPr>
          <a:xfrm rot="5400000">
            <a:off x="119403" y="683304"/>
            <a:ext cx="1930401" cy="186266"/>
          </a:xfrm>
          <a:prstGeom prst="rect">
            <a:avLst/>
          </a:prstGeom>
          <a:ln>
            <a:solidFill>
              <a:srgbClr val="204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B556362-E645-93EA-6037-07A72C534162}"/>
              </a:ext>
            </a:extLst>
          </p:cNvPr>
          <p:cNvSpPr txBox="1"/>
          <p:nvPr/>
        </p:nvSpPr>
        <p:spPr>
          <a:xfrm>
            <a:off x="1177737" y="1160168"/>
            <a:ext cx="8106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Loops: Repetição para Simplificar Tarefas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B422504E-F351-AB76-2418-F59FEEE113FF}"/>
              </a:ext>
            </a:extLst>
          </p:cNvPr>
          <p:cNvSpPr txBox="1"/>
          <p:nvPr/>
        </p:nvSpPr>
        <p:spPr>
          <a:xfrm>
            <a:off x="1177737" y="3740861"/>
            <a:ext cx="810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loops permitem repetir ações sem precisar escrever o mesmo código várias vezes. O for e o </a:t>
            </a:r>
            <a:r>
              <a:rPr lang="pt-BR" sz="2400" dirty="0" err="1"/>
              <a:t>while</a:t>
            </a:r>
            <a:r>
              <a:rPr lang="pt-BR" sz="2400" dirty="0"/>
              <a:t> são os loops mais comuns.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B343C-44D1-E21D-F9E7-1500FB8F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0622"/>
            <a:ext cx="9601200" cy="64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8AB8B3-D064-6B1E-16E8-D4115B9F62F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074D12B-7728-E349-D95C-3E2CEB89DF9B}"/>
              </a:ext>
            </a:extLst>
          </p:cNvPr>
          <p:cNvSpPr txBox="1"/>
          <p:nvPr/>
        </p:nvSpPr>
        <p:spPr>
          <a:xfrm>
            <a:off x="0" y="6993466"/>
            <a:ext cx="9601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MÉTODOS: ORGANIZANDO O CÓDIGO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B5BF947-80FF-04BE-65EA-2EEC8FB877D0}"/>
              </a:ext>
            </a:extLst>
          </p:cNvPr>
          <p:cNvSpPr txBox="1"/>
          <p:nvPr/>
        </p:nvSpPr>
        <p:spPr>
          <a:xfrm>
            <a:off x="0" y="1891873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260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583</Words>
  <Application>Microsoft Office PowerPoint</Application>
  <PresentationFormat>Papel A3 (297 x 420 mm)</PresentationFormat>
  <Paragraphs>63</Paragraphs>
  <Slides>24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m</dc:creator>
  <cp:lastModifiedBy>dean m</cp:lastModifiedBy>
  <cp:revision>5</cp:revision>
  <dcterms:created xsi:type="dcterms:W3CDTF">2024-08-07T17:44:40Z</dcterms:created>
  <dcterms:modified xsi:type="dcterms:W3CDTF">2024-08-08T15:47:54Z</dcterms:modified>
</cp:coreProperties>
</file>