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9D79-B3A0-0677-E00D-096B1BA4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112D-73F8-E90C-32E1-E4534110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95A6-EA92-3FEE-D421-75515128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F42C-9B92-B5A3-11D5-788860F8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AA1E-AE80-8F3A-7E18-AE983A51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C6CC-34AD-9667-9DFD-97947D1B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0B7D0-AA43-6D7B-140D-24F73F12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C921-C49E-A3DD-43D9-43C4C3F3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389-3520-2D5B-B104-9C62DA6D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AE26-8D67-93FA-BDC0-E9CF372B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32ED4-14A3-C8B2-6AAA-F725E9A8D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3DF68-543F-E17D-F8EC-2698C207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92F7-2300-1406-DA5E-F76BF4CC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5940-63A2-33B0-16CF-4BEB6790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7D7D-E47E-1E61-FC85-EC1E3B6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479F-2277-A4E4-4360-4AE6FF0A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8E21-6670-706A-E6AC-FDE1379B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F898-24C8-E93D-3315-D5AB66C3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484C-4D19-AACE-8A80-99AA4A9C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E986-2238-0194-673D-E1A429A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66B-538D-BB45-179A-1AA59CBB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B4A9-7D38-F591-A6D6-242B07D7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2DA-17B5-7E57-49CD-76D746EC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9FC6-621C-9C3A-42C1-A07A2B65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DAE8-482E-18DA-2085-E10AA558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6255-54DB-EDCF-3ACE-FA699E6F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E5D0-361F-9A56-78B1-D53F234B2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A113-157D-1C4F-3275-353506E2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855E9-FA94-89B2-06ED-3054C7EC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1AD0-E156-2A92-C810-672F82B8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4A51-A058-B0F6-D31A-57201E99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40B-395F-F41B-5C3D-BCDA6F8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503A-3411-8FBF-9AC2-B3FD9888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F01E-8D92-A9DB-9669-19748B7C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D484D-51D9-5B42-F0B0-364BDA7E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AD507-858D-572D-1240-F14267E0D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92A97-BCB3-922E-0F8D-2E4DEC55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CFFDE-4B0E-E70C-F209-10987C22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215E1-C2D7-9451-B8DD-234F8376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F74B-B179-F791-4952-A580B139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5492-B93D-3528-9DC4-EABE2D33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5DA7B-0A8F-F04F-A589-6062901D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6793-8A98-4EBD-BA2E-F9898A2D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39B4B-5F03-8222-96E1-0FD09ECC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135D1-3465-E0D3-4697-5C8F834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512-2149-749D-6247-D8FFDE14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4891-22BA-E48E-5D2C-4CEA30FC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161B-7D19-047E-7C03-C285D6D9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95EE-949C-D741-DD20-3CF56903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66D7-2338-4B91-F989-C353A13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4CF4-9986-2DAD-EBEA-B1EDA4C6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ED9F-FD0F-0E2A-8998-63CB2BF3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E384-4147-80E0-9267-49172A00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D71CE-E260-16D9-10BC-83F5735F7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98E30-37D8-CBA5-F471-A7647BE6F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3105-31B3-BE64-043F-3848D0EC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6476-35FA-51A2-9CF8-F1FE616A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A50A-F397-7FFD-2B91-21DE5CC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4A2F-C6D6-EACE-3EF1-4076F78D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77E3-C9C5-9025-16A7-4EB46698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F574-F036-1882-4DA6-DA061D06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1A39-835D-4AC0-8811-2EB8CD6E17D2}" type="datetimeFigureOut">
              <a:rPr lang="en-US" smtClean="0"/>
              <a:t>06-Jun-22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B784-7798-ED30-CC21-7D07604A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3288-540D-7D78-DA2D-A787E538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A665-85EB-497B-BCDB-92C1F16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79B82-56B1-0EA3-47C4-055060CD3642}"/>
                  </a:ext>
                </a:extLst>
              </p:cNvPr>
              <p:cNvSpPr txBox="1"/>
              <p:nvPr/>
            </p:nvSpPr>
            <p:spPr>
              <a:xfrm>
                <a:off x="1158216" y="774220"/>
                <a:ext cx="1636159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79B82-56B1-0EA3-47C4-055060CD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16" y="774220"/>
                <a:ext cx="1636159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FA993A-8B07-E555-FCB8-04BA6C42C4C2}"/>
                  </a:ext>
                </a:extLst>
              </p:cNvPr>
              <p:cNvSpPr txBox="1"/>
              <p:nvPr/>
            </p:nvSpPr>
            <p:spPr>
              <a:xfrm>
                <a:off x="1090190" y="2181780"/>
                <a:ext cx="3408369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FA993A-8B07-E555-FCB8-04BA6C42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90" y="2181780"/>
                <a:ext cx="3408369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81B4390-56C3-E776-CC41-748BCD0001BE}"/>
              </a:ext>
            </a:extLst>
          </p:cNvPr>
          <p:cNvSpPr txBox="1"/>
          <p:nvPr/>
        </p:nvSpPr>
        <p:spPr>
          <a:xfrm>
            <a:off x="4777483" y="774220"/>
            <a:ext cx="17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Seconda legge della dinamica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7AF-7198-0F9F-DA26-91F0107F688D}"/>
              </a:ext>
            </a:extLst>
          </p:cNvPr>
          <p:cNvSpPr txBox="1"/>
          <p:nvPr/>
        </p:nvSpPr>
        <p:spPr>
          <a:xfrm>
            <a:off x="5238107" y="2345671"/>
            <a:ext cx="34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Legge della gravitazione universale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1473C-9DE9-99FD-AF71-69F8B767260B}"/>
                  </a:ext>
                </a:extLst>
              </p:cNvPr>
              <p:cNvSpPr txBox="1"/>
              <p:nvPr/>
            </p:nvSpPr>
            <p:spPr>
              <a:xfrm>
                <a:off x="832205" y="3865999"/>
                <a:ext cx="3030877" cy="627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1473C-9DE9-99FD-AF71-69F8B767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5" y="3865999"/>
                <a:ext cx="3030877" cy="627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E1D49E9-ABB8-E786-B9AF-DA195BD70B13}"/>
              </a:ext>
            </a:extLst>
          </p:cNvPr>
          <p:cNvSpPr txBox="1"/>
          <p:nvPr/>
        </p:nvSpPr>
        <p:spPr>
          <a:xfrm>
            <a:off x="5238107" y="3958332"/>
            <a:ext cx="43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Notazione vettoriale ed algebrica utilizzata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7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B103D2-5983-5D31-E408-2B2BB71423FA}"/>
                  </a:ext>
                </a:extLst>
              </p:cNvPr>
              <p:cNvSpPr txBox="1"/>
              <p:nvPr/>
            </p:nvSpPr>
            <p:spPr>
              <a:xfrm>
                <a:off x="2096282" y="519655"/>
                <a:ext cx="3051072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B103D2-5983-5D31-E408-2B2BB714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82" y="519655"/>
                <a:ext cx="3051072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E1A17-4E75-20FC-D058-95949DD66093}"/>
                  </a:ext>
                </a:extLst>
              </p:cNvPr>
              <p:cNvSpPr txBox="1"/>
              <p:nvPr/>
            </p:nvSpPr>
            <p:spPr>
              <a:xfrm>
                <a:off x="1491599" y="1829084"/>
                <a:ext cx="4762971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≅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E1A17-4E75-20FC-D058-95949DD6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99" y="1829084"/>
                <a:ext cx="4762971" cy="61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A3F303-3D75-7020-D55C-3AF9E7D06170}"/>
                  </a:ext>
                </a:extLst>
              </p:cNvPr>
              <p:cNvSpPr txBox="1"/>
              <p:nvPr/>
            </p:nvSpPr>
            <p:spPr>
              <a:xfrm>
                <a:off x="1491599" y="3119300"/>
                <a:ext cx="5135380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A3F303-3D75-7020-D55C-3AF9E7D0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99" y="3119300"/>
                <a:ext cx="5135380" cy="619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5F1102-AC26-E622-8B49-9391BEAC0EDE}"/>
                  </a:ext>
                </a:extLst>
              </p:cNvPr>
              <p:cNvSpPr txBox="1"/>
              <p:nvPr/>
            </p:nvSpPr>
            <p:spPr>
              <a:xfrm>
                <a:off x="1569377" y="4460932"/>
                <a:ext cx="2745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5F1102-AC26-E622-8B49-9391BEAC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77" y="4460932"/>
                <a:ext cx="2745769" cy="276999"/>
              </a:xfrm>
              <a:prstGeom prst="rect">
                <a:avLst/>
              </a:prstGeom>
              <a:blipFill>
                <a:blip r:embed="rId5"/>
                <a:stretch>
                  <a:fillRect l="-887" t="-4444" r="-110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E97C9-F79C-3DB0-CF79-D8FB9BDA565E}"/>
                  </a:ext>
                </a:extLst>
              </p:cNvPr>
              <p:cNvSpPr txBox="1"/>
              <p:nvPr/>
            </p:nvSpPr>
            <p:spPr>
              <a:xfrm>
                <a:off x="1491599" y="5181490"/>
                <a:ext cx="3292011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E97C9-F79C-3DB0-CF79-D8FB9BDA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99" y="5181490"/>
                <a:ext cx="329201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781F68-4DC5-BA41-7148-A1160ED0C5CE}"/>
              </a:ext>
            </a:extLst>
          </p:cNvPr>
          <p:cNvSpPr txBox="1"/>
          <p:nvPr/>
        </p:nvSpPr>
        <p:spPr>
          <a:xfrm>
            <a:off x="6332348" y="521450"/>
            <a:ext cx="340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Definizione di velocità ed accelerazione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11A50-F83F-81AB-DAF8-233BDA5DEE31}"/>
              </a:ext>
            </a:extLst>
          </p:cNvPr>
          <p:cNvSpPr txBox="1"/>
          <p:nvPr/>
        </p:nvSpPr>
        <p:spPr>
          <a:xfrm>
            <a:off x="6859712" y="1700500"/>
            <a:ext cx="34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esatto ed approssimato della posizione, tramite integrazione numerica esplicita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31B4-6F85-92FD-F557-1E7B49E29B1B}"/>
              </a:ext>
            </a:extLst>
          </p:cNvPr>
          <p:cNvSpPr txBox="1"/>
          <p:nvPr/>
        </p:nvSpPr>
        <p:spPr>
          <a:xfrm>
            <a:off x="6972727" y="2998131"/>
            <a:ext cx="34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esatto ed approssimato della velocità, tramite integrazione numerica esplicita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F4AD3-FDD4-90E2-507B-052B82E47D72}"/>
              </a:ext>
            </a:extLst>
          </p:cNvPr>
          <p:cNvSpPr txBox="1"/>
          <p:nvPr/>
        </p:nvSpPr>
        <p:spPr>
          <a:xfrm>
            <a:off x="4922794" y="4130612"/>
            <a:ext cx="340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approssimato della posizione dall’accelerazione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0FE0-F215-3E35-8976-C00F53415FCE}"/>
              </a:ext>
            </a:extLst>
          </p:cNvPr>
          <p:cNvSpPr txBox="1"/>
          <p:nvPr/>
        </p:nvSpPr>
        <p:spPr>
          <a:xfrm>
            <a:off x="4922793" y="5043888"/>
            <a:ext cx="340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approssimato della posizione dalla forza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Bussetti</dc:creator>
  <cp:lastModifiedBy>Enrico Bussetti</cp:lastModifiedBy>
  <cp:revision>1</cp:revision>
  <dcterms:created xsi:type="dcterms:W3CDTF">2022-06-06T14:43:49Z</dcterms:created>
  <dcterms:modified xsi:type="dcterms:W3CDTF">2022-06-06T15:17:08Z</dcterms:modified>
</cp:coreProperties>
</file>