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2.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3.xml" ContentType="application/vnd.openxmlformats-officedocument.presentationml.slideMaster+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14.png" ContentType="image/png"/>
  <Override PartName="/ppt/media/image5.png" ContentType="image/png"/>
  <Override PartName="/ppt/media/image6.png" ContentType="image/png"/>
  <Override PartName="/ppt/media/image10.png" ContentType="image/png"/>
  <Override PartName="/ppt/media/image1.png" ContentType="image/png"/>
  <Override PartName="/ppt/media/image7.png" ContentType="image/png"/>
  <Override PartName="/ppt/media/image11.png" ContentType="image/png"/>
  <Override PartName="/ppt/media/image2.png" ContentType="image/png"/>
  <Override PartName="/ppt/media/image8.png" ContentType="image/png"/>
  <Override PartName="/ppt/media/image12.png" ContentType="image/png"/>
  <Override PartName="/ppt/media/image3.png" ContentType="image/png"/>
  <Override PartName="/ppt/media/image9.png" ContentType="image/png"/>
  <Override PartName="/ppt/media/image13.png" ContentType="image/png"/>
  <Override PartName="/ppt/media/image4.png" ContentType="image/png"/>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slide" Target="slides/slide14.xml"/><Relationship Id="rId29" Type="http://schemas.openxmlformats.org/officeDocument/2006/relationships/slide" Target="slides/slide15.xml"/><Relationship Id="rId30" Type="http://schemas.openxmlformats.org/officeDocument/2006/relationships/slide" Target="slides/slide16.xml"/><Relationship Id="rId31" Type="http://schemas.openxmlformats.org/officeDocument/2006/relationships/slide" Target="slides/slide17.xml"/><Relationship Id="rId32" Type="http://schemas.openxmlformats.org/officeDocument/2006/relationships/slide" Target="slides/slide18.xml"/><Relationship Id="rId3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Layout">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BB727B84-B446-4A78-B610-CF620C7C8CC8}"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2_Two Content">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5CDC36FC-0C46-4457-8F12-D4765C5FCDB9}" type="slidenum">
              <a:t>&lt;#&gt;</a:t>
            </a:fld>
          </a:p>
        </p:txBody>
      </p:sp>
      <p:sp>
        <p:nvSpPr>
          <p:cNvPr id="4" name="PlaceHolder 3"/>
          <p:cNvSpPr>
            <a:spLocks noGrp="1"/>
          </p:cNvSpPr>
          <p:nvPr>
            <p:ph type="dt" idx="22"/>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Title Only">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0210EB78-CC13-4B6F-AA2F-D6DC9576188E}" type="slidenum">
              <a:t>&lt;#&gt;</a:t>
            </a:fld>
          </a:p>
        </p:txBody>
      </p:sp>
      <p:sp>
        <p:nvSpPr>
          <p:cNvPr id="4" name="PlaceHolder 3"/>
          <p:cNvSpPr>
            <a:spLocks noGrp="1"/>
          </p:cNvSpPr>
          <p:nvPr>
            <p:ph type="dt" idx="25"/>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2_Blank">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592E4D13-4B5D-49B6-AAB9-803E99D3908C}"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2_Comparison">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AB1090FF-222B-4008-94A6-C46DC74D4782}"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3_Blank">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74A0E222-9F16-4A8A-ACA5-E0D49B7B7278}"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3_Comparison">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A410B899-25D3-4676-9618-DC79E51A930A}"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Content with Caption">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4483342F-52DF-48AD-87DA-05AC8641FC8F}"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Title Slide">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Title and Content">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5C27994B-2DA8-4CD2-9608-DA717936FA58}"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Two Content">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06DEB7A9-4E21-4EEA-A445-CD6C8EF6EDE4}" type="slidenum">
              <a:t>&lt;#&gt;</a:t>
            </a:fld>
          </a:p>
        </p:txBody>
      </p:sp>
      <p:sp>
        <p:nvSpPr>
          <p:cNvPr id="4" name="PlaceHolder 3"/>
          <p:cNvSpPr>
            <a:spLocks noGrp="1"/>
          </p:cNvSpPr>
          <p:nvPr>
            <p:ph type="dt" idx="16"/>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9.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0.png"/><Relationship Id="rId3"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4.png"/><Relationship Id="rId3"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1.png"/><Relationship Id="rId3" Type="http://schemas.openxmlformats.org/officeDocument/2006/relationships/slideLayout" Target="../slideLayouts/slideLayout13.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5.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6.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7.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8.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
        <p:nvSpPr>
          <p:cNvPr id="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en-US" sz="2800" spc="-1" strike="noStrike">
                <a:solidFill>
                  <a:schemeClr val="dk1"/>
                </a:solidFill>
                <a:latin typeface="Calibri"/>
              </a:rPr>
              <a:t>Click to edit the outline text format</a:t>
            </a:r>
            <a:endParaRPr b="0" lang="en-US" sz="2800" spc="-1" strike="noStrike">
              <a:solidFill>
                <a:schemeClr val="dk1"/>
              </a:solidFill>
              <a:latin typeface="Calibri"/>
            </a:endParaRPr>
          </a:p>
          <a:p>
            <a:pPr lvl="1" marL="864000" indent="-324000">
              <a:lnSpc>
                <a:spcPct val="90000"/>
              </a:lnSpc>
              <a:spcBef>
                <a:spcPts val="1134"/>
              </a:spcBef>
              <a:buClr>
                <a:srgbClr val="ffffff"/>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lnSpc>
                <a:spcPct val="90000"/>
              </a:lnSpc>
              <a:spcBef>
                <a:spcPts val="850"/>
              </a:spcBef>
              <a:buClr>
                <a:srgbClr val="ffffff"/>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ffffff"/>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ffffff"/>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lnSpc>
                <a:spcPct val="90000"/>
              </a:lnSpc>
              <a:spcBef>
                <a:spcPts val="283"/>
              </a:spcBef>
              <a:buClr>
                <a:srgbClr val="ffffff"/>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lnSpc>
                <a:spcPct val="90000"/>
              </a:lnSpc>
              <a:spcBef>
                <a:spcPts val="283"/>
              </a:spcBef>
              <a:buClr>
                <a:srgbClr val="ffffff"/>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 name="PlaceHolder 1"/>
          <p:cNvSpPr>
            <a:spLocks noGrp="1"/>
          </p:cNvSpPr>
          <p:nvPr>
            <p:ph type="dt" idx="19"/>
          </p:nvPr>
        </p:nvSpPr>
        <p:spPr>
          <a:xfrm>
            <a:off x="628560" y="6565320"/>
            <a:ext cx="2057040" cy="364680"/>
          </a:xfrm>
          <a:prstGeom prst="rect">
            <a:avLst/>
          </a:prstGeom>
          <a:noFill/>
          <a:ln w="0">
            <a:noFill/>
          </a:ln>
        </p:spPr>
        <p:txBody>
          <a:bodyPr lIns="90000" rIns="90000" tIns="45000" bIns="45000" anchor="t">
            <a:noAutofit/>
          </a:bodyPr>
          <a:lstStyle>
            <a:lvl1pPr indent="0" defTabSz="457200">
              <a:lnSpc>
                <a:spcPct val="100000"/>
              </a:lnSpc>
              <a:buNone/>
              <a:defRPr b="1" lang="en-US" sz="1200" spc="-1" strike="noStrike">
                <a:solidFill>
                  <a:srgbClr val="c00000"/>
                </a:solidFill>
                <a:latin typeface="Lato"/>
                <a:ea typeface="Lato"/>
              </a:defRPr>
            </a:lvl1pPr>
          </a:lstStyle>
          <a:p>
            <a:pPr indent="0" defTabSz="457200">
              <a:lnSpc>
                <a:spcPct val="100000"/>
              </a:lnSpc>
              <a:buNone/>
            </a:pPr>
            <a:r>
              <a:rPr b="1" lang="en-US" sz="1200" spc="-1" strike="noStrike">
                <a:solidFill>
                  <a:srgbClr val="c00000"/>
                </a:solidFill>
                <a:latin typeface="Lato"/>
                <a:ea typeface="Lato"/>
              </a:rPr>
              <a:t>&lt;date/time&gt;</a:t>
            </a:r>
            <a:endParaRPr b="0" lang="en-US" sz="1200" spc="-1" strike="noStrike">
              <a:solidFill>
                <a:srgbClr val="000000"/>
              </a:solidFill>
              <a:latin typeface="Times New Roman"/>
            </a:endParaRPr>
          </a:p>
        </p:txBody>
      </p:sp>
      <p:sp>
        <p:nvSpPr>
          <p:cNvPr id="39" name="PlaceHolder 2"/>
          <p:cNvSpPr>
            <a:spLocks noGrp="1"/>
          </p:cNvSpPr>
          <p:nvPr>
            <p:ph type="ftr" idx="20"/>
          </p:nvPr>
        </p:nvSpPr>
        <p:spPr>
          <a:xfrm>
            <a:off x="3029040" y="6565320"/>
            <a:ext cx="30859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0" name="PlaceHolder 3"/>
          <p:cNvSpPr>
            <a:spLocks noGrp="1"/>
          </p:cNvSpPr>
          <p:nvPr>
            <p:ph type="sldNum" idx="21"/>
          </p:nvPr>
        </p:nvSpPr>
        <p:spPr>
          <a:xfrm>
            <a:off x="6867360" y="65721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rgbClr val="c00000"/>
                </a:solidFill>
                <a:latin typeface="Lato"/>
                <a:ea typeface="Lato"/>
              </a:defRPr>
            </a:lvl1pPr>
          </a:lstStyle>
          <a:p>
            <a:pPr indent="0" algn="r" defTabSz="457200">
              <a:lnSpc>
                <a:spcPct val="100000"/>
              </a:lnSpc>
              <a:buNone/>
            </a:pPr>
            <a:fld id="{78008EF7-9AD8-4E66-BEB5-3839F7478A97}" type="slidenum">
              <a:rPr b="1" lang="en-US" sz="1200" spc="-1" strike="noStrike">
                <a:solidFill>
                  <a:srgbClr val="c00000"/>
                </a:solidFill>
                <a:latin typeface="Lato"/>
                <a:ea typeface="Lato"/>
              </a:rPr>
              <a:t>&lt;number&gt;</a:t>
            </a:fld>
            <a:endParaRPr b="0" lang="en-US" sz="1200" spc="-1" strike="noStrike">
              <a:solidFill>
                <a:srgbClr val="000000"/>
              </a:solidFill>
              <a:latin typeface="Times New Roman"/>
            </a:endParaRPr>
          </a:p>
        </p:txBody>
      </p:sp>
      <p:sp>
        <p:nvSpPr>
          <p:cNvPr id="41" name="PlaceHolder 4"/>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ea typeface="Lato"/>
              </a:rPr>
              <a:t>Title 3: ………………………………………</a:t>
            </a:r>
            <a:endParaRPr b="0" lang="en-US" sz="2800" spc="-1" strike="noStrike">
              <a:solidFill>
                <a:schemeClr val="dk1"/>
              </a:solidFill>
              <a:latin typeface="Calibri"/>
            </a:endParaRPr>
          </a:p>
        </p:txBody>
      </p:sp>
      <p:sp>
        <p:nvSpPr>
          <p:cNvPr id="42" name="PlaceHolder 5"/>
          <p:cNvSpPr>
            <a:spLocks noGrp="1"/>
          </p:cNvSpPr>
          <p:nvPr>
            <p:ph type="body"/>
          </p:nvPr>
        </p:nvSpPr>
        <p:spPr>
          <a:xfrm>
            <a:off x="235080" y="963000"/>
            <a:ext cx="8673840" cy="513252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3" name="PlaceHolder 1"/>
          <p:cNvSpPr>
            <a:spLocks noGrp="1"/>
          </p:cNvSpPr>
          <p:nvPr>
            <p:ph type="dt" idx="22"/>
          </p:nvPr>
        </p:nvSpPr>
        <p:spPr>
          <a:xfrm>
            <a:off x="628560" y="6565320"/>
            <a:ext cx="2057040" cy="364680"/>
          </a:xfrm>
          <a:prstGeom prst="rect">
            <a:avLst/>
          </a:prstGeom>
          <a:noFill/>
          <a:ln w="0">
            <a:noFill/>
          </a:ln>
        </p:spPr>
        <p:txBody>
          <a:bodyPr lIns="90000" rIns="90000" tIns="45000" bIns="45000" anchor="t">
            <a:noAutofit/>
          </a:bodyPr>
          <a:lstStyle>
            <a:lvl1pPr indent="0" defTabSz="457200">
              <a:lnSpc>
                <a:spcPct val="100000"/>
              </a:lnSpc>
              <a:buNone/>
              <a:defRPr b="1" lang="en-US" sz="1200" spc="-1" strike="noStrike">
                <a:solidFill>
                  <a:srgbClr val="c00000"/>
                </a:solidFill>
                <a:latin typeface="Lato"/>
                <a:ea typeface="Lato"/>
              </a:defRPr>
            </a:lvl1pPr>
          </a:lstStyle>
          <a:p>
            <a:pPr indent="0" defTabSz="457200">
              <a:lnSpc>
                <a:spcPct val="100000"/>
              </a:lnSpc>
              <a:buNone/>
            </a:pPr>
            <a:r>
              <a:rPr b="1" lang="en-US" sz="1200" spc="-1" strike="noStrike">
                <a:solidFill>
                  <a:srgbClr val="c00000"/>
                </a:solidFill>
                <a:latin typeface="Lato"/>
                <a:ea typeface="Lato"/>
              </a:rPr>
              <a:t>&lt;date/time&gt;</a:t>
            </a:r>
            <a:endParaRPr b="0" lang="en-US" sz="1200" spc="-1" strike="noStrike">
              <a:solidFill>
                <a:srgbClr val="000000"/>
              </a:solidFill>
              <a:latin typeface="Times New Roman"/>
            </a:endParaRPr>
          </a:p>
        </p:txBody>
      </p:sp>
      <p:sp>
        <p:nvSpPr>
          <p:cNvPr id="44" name="PlaceHolder 2"/>
          <p:cNvSpPr>
            <a:spLocks noGrp="1"/>
          </p:cNvSpPr>
          <p:nvPr>
            <p:ph type="ftr" idx="23"/>
          </p:nvPr>
        </p:nvSpPr>
        <p:spPr>
          <a:xfrm>
            <a:off x="3029040" y="6565320"/>
            <a:ext cx="30859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3"/>
          <p:cNvSpPr>
            <a:spLocks noGrp="1"/>
          </p:cNvSpPr>
          <p:nvPr>
            <p:ph type="sldNum" idx="24"/>
          </p:nvPr>
        </p:nvSpPr>
        <p:spPr>
          <a:xfrm>
            <a:off x="6867360" y="65721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rgbClr val="c00000"/>
                </a:solidFill>
                <a:latin typeface="Lato"/>
                <a:ea typeface="Lato"/>
              </a:defRPr>
            </a:lvl1pPr>
          </a:lstStyle>
          <a:p>
            <a:pPr indent="0" algn="r" defTabSz="457200">
              <a:lnSpc>
                <a:spcPct val="100000"/>
              </a:lnSpc>
              <a:buNone/>
            </a:pPr>
            <a:fld id="{A6DDD0A3-169A-42B0-8FDD-36F4F828A02C}" type="slidenum">
              <a:rPr b="1" lang="en-US" sz="1200" spc="-1" strike="noStrike">
                <a:solidFill>
                  <a:srgbClr val="c00000"/>
                </a:solidFill>
                <a:latin typeface="Lato"/>
                <a:ea typeface="Lato"/>
              </a:rPr>
              <a:t>&lt;number&gt;</a:t>
            </a:fld>
            <a:endParaRPr b="0" lang="en-US" sz="1200" spc="-1" strike="noStrike">
              <a:solidFill>
                <a:srgbClr val="000000"/>
              </a:solidFill>
              <a:latin typeface="Times New Roman"/>
            </a:endParaRPr>
          </a:p>
        </p:txBody>
      </p:sp>
      <p:sp>
        <p:nvSpPr>
          <p:cNvPr id="46" name="PlaceHolder 4"/>
          <p:cNvSpPr>
            <a:spLocks noGrp="1"/>
          </p:cNvSpPr>
          <p:nvPr>
            <p:ph type="body"/>
          </p:nvPr>
        </p:nvSpPr>
        <p:spPr>
          <a:xfrm>
            <a:off x="528840" y="1423440"/>
            <a:ext cx="3885840" cy="435096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
        <p:nvSpPr>
          <p:cNvPr id="47" name="PlaceHolder 5"/>
          <p:cNvSpPr>
            <a:spLocks noGrp="1"/>
          </p:cNvSpPr>
          <p:nvPr>
            <p:ph type="body"/>
          </p:nvPr>
        </p:nvSpPr>
        <p:spPr>
          <a:xfrm>
            <a:off x="4572000" y="1423440"/>
            <a:ext cx="3885840" cy="435096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
        <p:nvSpPr>
          <p:cNvPr id="48" name="PlaceHolder 6"/>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ea typeface="Lato"/>
              </a:rPr>
              <a:t>Title 4: ………………………………………</a:t>
            </a:r>
            <a:endParaRPr b="0" lang="en-US" sz="2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9" name="PlaceHolder 1"/>
          <p:cNvSpPr>
            <a:spLocks noGrp="1"/>
          </p:cNvSpPr>
          <p:nvPr>
            <p:ph type="title"/>
          </p:nvPr>
        </p:nvSpPr>
        <p:spPr>
          <a:xfrm>
            <a:off x="3511440" y="225000"/>
            <a:ext cx="539712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dk1"/>
                </a:solidFill>
                <a:latin typeface="Lato"/>
                <a:ea typeface="Lato"/>
              </a:rPr>
              <a:t>Title 5: ……………………………………</a:t>
            </a:r>
            <a:endParaRPr b="0" lang="en-US" sz="2800" spc="-1" strike="noStrike">
              <a:solidFill>
                <a:schemeClr val="dk1"/>
              </a:solidFill>
              <a:latin typeface="Calibri"/>
            </a:endParaRPr>
          </a:p>
        </p:txBody>
      </p:sp>
      <p:sp>
        <p:nvSpPr>
          <p:cNvPr id="50" name="PlaceHolder 2"/>
          <p:cNvSpPr>
            <a:spLocks noGrp="1"/>
          </p:cNvSpPr>
          <p:nvPr>
            <p:ph type="body"/>
          </p:nvPr>
        </p:nvSpPr>
        <p:spPr>
          <a:xfrm>
            <a:off x="3524400" y="1011240"/>
            <a:ext cx="5384160" cy="552888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
        <p:nvSpPr>
          <p:cNvPr id="51" name="PlaceHolder 3"/>
          <p:cNvSpPr>
            <a:spLocks noGrp="1"/>
          </p:cNvSpPr>
          <p:nvPr>
            <p:ph type="dt" idx="25"/>
          </p:nvPr>
        </p:nvSpPr>
        <p:spPr>
          <a:xfrm>
            <a:off x="628560" y="6565320"/>
            <a:ext cx="2057040" cy="364680"/>
          </a:xfrm>
          <a:prstGeom prst="rect">
            <a:avLst/>
          </a:prstGeom>
          <a:noFill/>
          <a:ln w="0">
            <a:noFill/>
          </a:ln>
        </p:spPr>
        <p:txBody>
          <a:bodyPr lIns="90000" rIns="90000" tIns="45000" bIns="45000" anchor="t">
            <a:noAutofit/>
          </a:bodyPr>
          <a:lstStyle>
            <a:lvl1pPr indent="0" defTabSz="457200">
              <a:lnSpc>
                <a:spcPct val="100000"/>
              </a:lnSpc>
              <a:buNone/>
              <a:defRPr b="1" lang="en-US" sz="1200" spc="-1" strike="noStrike">
                <a:solidFill>
                  <a:schemeClr val="lt1">
                    <a:lumMod val="95000"/>
                  </a:schemeClr>
                </a:solidFill>
                <a:latin typeface="Lato"/>
                <a:ea typeface="Lato"/>
              </a:defRPr>
            </a:lvl1pPr>
          </a:lstStyle>
          <a:p>
            <a:pPr indent="0" defTabSz="457200">
              <a:lnSpc>
                <a:spcPct val="100000"/>
              </a:lnSpc>
              <a:buNone/>
            </a:pPr>
            <a:r>
              <a:rPr b="1" lang="en-US" sz="1200" spc="-1" strike="noStrike">
                <a:solidFill>
                  <a:schemeClr val="lt1">
                    <a:lumMod val="95000"/>
                  </a:schemeClr>
                </a:solidFill>
                <a:latin typeface="Lato"/>
                <a:ea typeface="Lato"/>
              </a:rPr>
              <a:t>&lt;date/time&gt;</a:t>
            </a:r>
            <a:endParaRPr b="0" lang="en-US" sz="1200" spc="-1" strike="noStrike">
              <a:solidFill>
                <a:srgbClr val="000000"/>
              </a:solidFill>
              <a:latin typeface="Times New Roman"/>
            </a:endParaRPr>
          </a:p>
        </p:txBody>
      </p:sp>
      <p:sp>
        <p:nvSpPr>
          <p:cNvPr id="52" name="PlaceHolder 4"/>
          <p:cNvSpPr>
            <a:spLocks noGrp="1"/>
          </p:cNvSpPr>
          <p:nvPr>
            <p:ph type="ftr" idx="26"/>
          </p:nvPr>
        </p:nvSpPr>
        <p:spPr>
          <a:xfrm>
            <a:off x="3029040" y="6565320"/>
            <a:ext cx="30859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3" name="PlaceHolder 5"/>
          <p:cNvSpPr>
            <a:spLocks noGrp="1"/>
          </p:cNvSpPr>
          <p:nvPr>
            <p:ph type="sldNum" idx="27"/>
          </p:nvPr>
        </p:nvSpPr>
        <p:spPr>
          <a:xfrm>
            <a:off x="6867360" y="65721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rgbClr val="c00000"/>
                </a:solidFill>
                <a:latin typeface="Lato"/>
                <a:ea typeface="Lato"/>
              </a:defRPr>
            </a:lvl1pPr>
          </a:lstStyle>
          <a:p>
            <a:pPr indent="0" algn="r" defTabSz="457200">
              <a:lnSpc>
                <a:spcPct val="100000"/>
              </a:lnSpc>
              <a:buNone/>
            </a:pPr>
            <a:fld id="{7533E9D8-8BF9-46E8-BD5A-49E9802E7D26}" type="slidenum">
              <a:rPr b="1" lang="en-US" sz="1200" spc="-1" strike="noStrike">
                <a:solidFill>
                  <a:srgbClr val="c00000"/>
                </a:solidFill>
                <a:latin typeface="Lato"/>
                <a:ea typeface="Lato"/>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ea typeface="Lato"/>
              </a:rPr>
              <a:t>Title 6: ………………………………………</a:t>
            </a:r>
            <a:endParaRPr b="0" lang="en-US" sz="2800" spc="-1" strike="noStrike">
              <a:solidFill>
                <a:schemeClr val="dk1"/>
              </a:solidFill>
              <a:latin typeface="Calibri"/>
            </a:endParaRPr>
          </a:p>
        </p:txBody>
      </p:sp>
      <p:sp>
        <p:nvSpPr>
          <p:cNvPr id="55" name="PlaceHolder 2"/>
          <p:cNvSpPr>
            <a:spLocks noGrp="1"/>
          </p:cNvSpPr>
          <p:nvPr>
            <p:ph type="body"/>
          </p:nvPr>
        </p:nvSpPr>
        <p:spPr>
          <a:xfrm>
            <a:off x="595800" y="1532880"/>
            <a:ext cx="3885840" cy="435096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
        <p:nvSpPr>
          <p:cNvPr id="56" name="PlaceHolder 3"/>
          <p:cNvSpPr>
            <a:spLocks noGrp="1"/>
          </p:cNvSpPr>
          <p:nvPr>
            <p:ph type="body"/>
          </p:nvPr>
        </p:nvSpPr>
        <p:spPr>
          <a:xfrm>
            <a:off x="4638960" y="1532880"/>
            <a:ext cx="3885840" cy="435096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
        <p:nvSpPr>
          <p:cNvPr id="57" name="PlaceHolder 4"/>
          <p:cNvSpPr>
            <a:spLocks noGrp="1"/>
          </p:cNvSpPr>
          <p:nvPr>
            <p:ph type="dt" idx="28"/>
          </p:nvPr>
        </p:nvSpPr>
        <p:spPr>
          <a:xfrm>
            <a:off x="628560" y="6565320"/>
            <a:ext cx="2057040" cy="364680"/>
          </a:xfrm>
          <a:prstGeom prst="rect">
            <a:avLst/>
          </a:prstGeom>
          <a:noFill/>
          <a:ln w="0">
            <a:noFill/>
          </a:ln>
        </p:spPr>
        <p:txBody>
          <a:bodyPr lIns="90000" rIns="90000" tIns="45000" bIns="45000" anchor="t">
            <a:noAutofit/>
          </a:bodyPr>
          <a:lstStyle>
            <a:lvl1pPr indent="0" defTabSz="457200">
              <a:lnSpc>
                <a:spcPct val="100000"/>
              </a:lnSpc>
              <a:buNone/>
              <a:defRPr b="1" lang="en-US" sz="1200" spc="-1" strike="noStrike">
                <a:solidFill>
                  <a:schemeClr val="accent1">
                    <a:lumMod val="50000"/>
                  </a:schemeClr>
                </a:solidFill>
                <a:latin typeface="Lato"/>
                <a:ea typeface="Lato"/>
              </a:defRPr>
            </a:lvl1pPr>
          </a:lstStyle>
          <a:p>
            <a:pPr indent="0" defTabSz="457200">
              <a:lnSpc>
                <a:spcPct val="100000"/>
              </a:lnSpc>
              <a:buNone/>
            </a:pPr>
            <a:r>
              <a:rPr b="1" lang="en-US" sz="1200" spc="-1" strike="noStrike">
                <a:solidFill>
                  <a:schemeClr val="accent1">
                    <a:lumMod val="50000"/>
                  </a:schemeClr>
                </a:solidFill>
                <a:latin typeface="Lato"/>
                <a:ea typeface="Lato"/>
              </a:rPr>
              <a:t>&lt;date/time&gt;</a:t>
            </a:r>
            <a:endParaRPr b="0" lang="en-US" sz="1200" spc="-1" strike="noStrike">
              <a:solidFill>
                <a:srgbClr val="000000"/>
              </a:solidFill>
              <a:latin typeface="Times New Roman"/>
            </a:endParaRPr>
          </a:p>
        </p:txBody>
      </p:sp>
      <p:sp>
        <p:nvSpPr>
          <p:cNvPr id="58" name="PlaceHolder 5"/>
          <p:cNvSpPr>
            <a:spLocks noGrp="1"/>
          </p:cNvSpPr>
          <p:nvPr>
            <p:ph type="ftr" idx="29"/>
          </p:nvPr>
        </p:nvSpPr>
        <p:spPr>
          <a:xfrm>
            <a:off x="3029040" y="6565320"/>
            <a:ext cx="30859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9" name="PlaceHolder 6"/>
          <p:cNvSpPr>
            <a:spLocks noGrp="1"/>
          </p:cNvSpPr>
          <p:nvPr>
            <p:ph type="sldNum" idx="30"/>
          </p:nvPr>
        </p:nvSpPr>
        <p:spPr>
          <a:xfrm>
            <a:off x="6867360" y="65721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chemeClr val="accent1">
                    <a:lumMod val="50000"/>
                  </a:schemeClr>
                </a:solidFill>
                <a:latin typeface="Lato"/>
                <a:ea typeface="Lato"/>
              </a:defRPr>
            </a:lvl1pPr>
          </a:lstStyle>
          <a:p>
            <a:pPr indent="0" algn="r" defTabSz="457200">
              <a:lnSpc>
                <a:spcPct val="100000"/>
              </a:lnSpc>
              <a:buNone/>
            </a:pPr>
            <a:fld id="{70CB813F-DC98-4D37-A2CA-7E04DB6C6476}" type="slidenum">
              <a:rPr b="1" lang="en-US" sz="1200" spc="-1" strike="noStrike">
                <a:solidFill>
                  <a:schemeClr val="accent1">
                    <a:lumMod val="50000"/>
                  </a:schemeClr>
                </a:solidFill>
                <a:latin typeface="Lato"/>
                <a:ea typeface="Lato"/>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 name="PlaceHolder 1"/>
          <p:cNvSpPr>
            <a:spLocks noGrp="1"/>
          </p:cNvSpPr>
          <p:nvPr>
            <p:ph type="dt" idx="1"/>
          </p:nvPr>
        </p:nvSpPr>
        <p:spPr>
          <a:xfrm>
            <a:off x="628560" y="6565320"/>
            <a:ext cx="2057040" cy="364680"/>
          </a:xfrm>
          <a:prstGeom prst="rect">
            <a:avLst/>
          </a:prstGeom>
          <a:noFill/>
          <a:ln w="0">
            <a:noFill/>
          </a:ln>
        </p:spPr>
        <p:txBody>
          <a:bodyPr lIns="90000" rIns="90000" tIns="45000" bIns="45000" anchor="t">
            <a:noAutofit/>
          </a:bodyPr>
          <a:lstStyle>
            <a:lvl1pPr indent="0" defTabSz="457200">
              <a:lnSpc>
                <a:spcPct val="100000"/>
              </a:lnSpc>
              <a:buNone/>
              <a:defRPr b="1" lang="en-US" sz="1200" spc="-1" strike="noStrike">
                <a:solidFill>
                  <a:srgbClr val="c00000"/>
                </a:solidFill>
                <a:latin typeface="Lato"/>
                <a:ea typeface="Lato"/>
              </a:defRPr>
            </a:lvl1pPr>
          </a:lstStyle>
          <a:p>
            <a:pPr indent="0" defTabSz="457200">
              <a:lnSpc>
                <a:spcPct val="100000"/>
              </a:lnSpc>
              <a:buNone/>
            </a:pPr>
            <a:r>
              <a:rPr b="1" lang="en-US" sz="1200" spc="-1" strike="noStrike">
                <a:solidFill>
                  <a:srgbClr val="c00000"/>
                </a:solidFill>
                <a:latin typeface="Lato"/>
                <a:ea typeface="Lato"/>
              </a:rPr>
              <a:t>&lt;date/time&gt;</a:t>
            </a:r>
            <a:endParaRPr b="0" lang="en-US" sz="1200" spc="-1" strike="noStrike">
              <a:solidFill>
                <a:srgbClr val="000000"/>
              </a:solidFill>
              <a:latin typeface="Times New Roman"/>
            </a:endParaRPr>
          </a:p>
        </p:txBody>
      </p:sp>
      <p:sp>
        <p:nvSpPr>
          <p:cNvPr id="3" name="PlaceHolder 2"/>
          <p:cNvSpPr>
            <a:spLocks noGrp="1"/>
          </p:cNvSpPr>
          <p:nvPr>
            <p:ph type="ftr" idx="2"/>
          </p:nvPr>
        </p:nvSpPr>
        <p:spPr>
          <a:xfrm>
            <a:off x="3029040" y="6565320"/>
            <a:ext cx="30859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 name="PlaceHolder 3"/>
          <p:cNvSpPr>
            <a:spLocks noGrp="1"/>
          </p:cNvSpPr>
          <p:nvPr>
            <p:ph type="sldNum" idx="3"/>
          </p:nvPr>
        </p:nvSpPr>
        <p:spPr>
          <a:xfrm>
            <a:off x="6867360" y="65721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rgbClr val="c00000"/>
                </a:solidFill>
                <a:latin typeface="Lato"/>
                <a:ea typeface="Lato"/>
              </a:defRPr>
            </a:lvl1pPr>
          </a:lstStyle>
          <a:p>
            <a:pPr indent="0" algn="r" defTabSz="457200">
              <a:lnSpc>
                <a:spcPct val="100000"/>
              </a:lnSpc>
              <a:buNone/>
            </a:pPr>
            <a:fld id="{B44B97EB-1E5C-47DD-85CB-F24FD0B2BBB3}" type="slidenum">
              <a:rPr b="1" lang="en-US" sz="1200" spc="-1" strike="noStrike">
                <a:solidFill>
                  <a:srgbClr val="c00000"/>
                </a:solidFill>
                <a:latin typeface="Lato"/>
                <a:ea typeface="Lato"/>
              </a:rPr>
              <a:t>&lt;number&gt;</a:t>
            </a:fld>
            <a:endParaRPr b="0" lang="en-US" sz="1200" spc="-1" strike="noStrike">
              <a:solidFill>
                <a:srgbClr val="000000"/>
              </a:solidFill>
              <a:latin typeface="Times New Roman"/>
            </a:endParaRPr>
          </a:p>
        </p:txBody>
      </p:sp>
      <p:sp>
        <p:nvSpPr>
          <p:cNvPr id="5" name="PlaceHolder 4"/>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ea typeface="Lato"/>
              </a:rPr>
              <a:t>Title 7: ………………………………………</a:t>
            </a:r>
            <a:endParaRPr b="0" lang="en-US" sz="2800" spc="-1" strike="noStrike">
              <a:solidFill>
                <a:schemeClr val="dk1"/>
              </a:solidFill>
              <a:latin typeface="Calibri"/>
            </a:endParaRPr>
          </a:p>
        </p:txBody>
      </p:sp>
      <p:sp>
        <p:nvSpPr>
          <p:cNvPr id="6" name="PlaceHolder 5"/>
          <p:cNvSpPr>
            <a:spLocks noGrp="1"/>
          </p:cNvSpPr>
          <p:nvPr>
            <p:ph type="body"/>
          </p:nvPr>
        </p:nvSpPr>
        <p:spPr>
          <a:xfrm>
            <a:off x="235080" y="1227600"/>
            <a:ext cx="8673840" cy="486792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ea typeface="Lato"/>
              </a:rPr>
              <a:t>Title 8: ………………………………………</a:t>
            </a:r>
            <a:endParaRPr b="0" lang="en-US" sz="2800" spc="-1" strike="noStrike">
              <a:solidFill>
                <a:schemeClr val="dk1"/>
              </a:solidFill>
              <a:latin typeface="Calibri"/>
            </a:endParaRPr>
          </a:p>
        </p:txBody>
      </p:sp>
      <p:sp>
        <p:nvSpPr>
          <p:cNvPr id="8" name="PlaceHolder 2"/>
          <p:cNvSpPr>
            <a:spLocks noGrp="1"/>
          </p:cNvSpPr>
          <p:nvPr>
            <p:ph type="body"/>
          </p:nvPr>
        </p:nvSpPr>
        <p:spPr>
          <a:xfrm>
            <a:off x="595800" y="1532880"/>
            <a:ext cx="3885840" cy="435096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
        <p:nvSpPr>
          <p:cNvPr id="9" name="PlaceHolder 3"/>
          <p:cNvSpPr>
            <a:spLocks noGrp="1"/>
          </p:cNvSpPr>
          <p:nvPr>
            <p:ph type="body"/>
          </p:nvPr>
        </p:nvSpPr>
        <p:spPr>
          <a:xfrm>
            <a:off x="4638960" y="1532880"/>
            <a:ext cx="3885840" cy="435096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
        <p:nvSpPr>
          <p:cNvPr id="10" name="PlaceHolder 4"/>
          <p:cNvSpPr>
            <a:spLocks noGrp="1"/>
          </p:cNvSpPr>
          <p:nvPr>
            <p:ph type="dt" idx="4"/>
          </p:nvPr>
        </p:nvSpPr>
        <p:spPr>
          <a:xfrm>
            <a:off x="628560" y="6565320"/>
            <a:ext cx="2057040" cy="364680"/>
          </a:xfrm>
          <a:prstGeom prst="rect">
            <a:avLst/>
          </a:prstGeom>
          <a:noFill/>
          <a:ln w="0">
            <a:noFill/>
          </a:ln>
        </p:spPr>
        <p:txBody>
          <a:bodyPr lIns="90000" rIns="90000" tIns="45000" bIns="45000" anchor="t">
            <a:noAutofit/>
          </a:bodyPr>
          <a:lstStyle>
            <a:lvl1pPr indent="0" defTabSz="457200">
              <a:lnSpc>
                <a:spcPct val="100000"/>
              </a:lnSpc>
              <a:buNone/>
              <a:defRPr b="1" lang="en-US" sz="1200" spc="-1" strike="noStrike">
                <a:solidFill>
                  <a:srgbClr val="c00000"/>
                </a:solidFill>
                <a:latin typeface="Lato"/>
                <a:ea typeface="Lato"/>
              </a:defRPr>
            </a:lvl1pPr>
          </a:lstStyle>
          <a:p>
            <a:pPr indent="0" defTabSz="457200">
              <a:lnSpc>
                <a:spcPct val="100000"/>
              </a:lnSpc>
              <a:buNone/>
            </a:pPr>
            <a:r>
              <a:rPr b="1" lang="en-US" sz="1200" spc="-1" strike="noStrike">
                <a:solidFill>
                  <a:srgbClr val="c00000"/>
                </a:solidFill>
                <a:latin typeface="Lato"/>
                <a:ea typeface="Lato"/>
              </a:rPr>
              <a:t>&lt;date/time&gt;</a:t>
            </a:r>
            <a:endParaRPr b="0" lang="en-US" sz="1200" spc="-1" strike="noStrike">
              <a:solidFill>
                <a:srgbClr val="000000"/>
              </a:solidFill>
              <a:latin typeface="Times New Roman"/>
            </a:endParaRPr>
          </a:p>
        </p:txBody>
      </p:sp>
      <p:sp>
        <p:nvSpPr>
          <p:cNvPr id="11" name="PlaceHolder 5"/>
          <p:cNvSpPr>
            <a:spLocks noGrp="1"/>
          </p:cNvSpPr>
          <p:nvPr>
            <p:ph type="ftr" idx="5"/>
          </p:nvPr>
        </p:nvSpPr>
        <p:spPr>
          <a:xfrm>
            <a:off x="3029040" y="6565320"/>
            <a:ext cx="30859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2" name="PlaceHolder 6"/>
          <p:cNvSpPr>
            <a:spLocks noGrp="1"/>
          </p:cNvSpPr>
          <p:nvPr>
            <p:ph type="sldNum" idx="6"/>
          </p:nvPr>
        </p:nvSpPr>
        <p:spPr>
          <a:xfrm>
            <a:off x="6867360" y="65721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rgbClr val="c00000"/>
                </a:solidFill>
                <a:latin typeface="Lato"/>
                <a:ea typeface="Lato"/>
              </a:defRPr>
            </a:lvl1pPr>
          </a:lstStyle>
          <a:p>
            <a:pPr indent="0" algn="r" defTabSz="457200">
              <a:lnSpc>
                <a:spcPct val="100000"/>
              </a:lnSpc>
              <a:buNone/>
            </a:pPr>
            <a:fld id="{478E2128-2EF8-4B9D-8365-CB67CEC7ECC1}" type="slidenum">
              <a:rPr b="1" lang="en-US" sz="1200" spc="-1" strike="noStrike">
                <a:solidFill>
                  <a:srgbClr val="c00000"/>
                </a:solidFill>
                <a:latin typeface="Lato"/>
                <a:ea typeface="Lato"/>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3" name="PlaceHolder 1"/>
          <p:cNvSpPr>
            <a:spLocks noGrp="1"/>
          </p:cNvSpPr>
          <p:nvPr>
            <p:ph type="dt" idx="7"/>
          </p:nvPr>
        </p:nvSpPr>
        <p:spPr>
          <a:xfrm>
            <a:off x="628560" y="6565320"/>
            <a:ext cx="2057040" cy="364680"/>
          </a:xfrm>
          <a:prstGeom prst="rect">
            <a:avLst/>
          </a:prstGeom>
          <a:noFill/>
          <a:ln w="0">
            <a:noFill/>
          </a:ln>
        </p:spPr>
        <p:txBody>
          <a:bodyPr lIns="90000" rIns="90000" tIns="45000" bIns="45000" anchor="t">
            <a:noAutofit/>
          </a:bodyPr>
          <a:lstStyle>
            <a:lvl1pPr indent="0" defTabSz="457200">
              <a:lnSpc>
                <a:spcPct val="100000"/>
              </a:lnSpc>
              <a:buNone/>
              <a:defRPr b="1" lang="en-US" sz="1200" spc="-1" strike="noStrike">
                <a:solidFill>
                  <a:srgbClr val="c00000"/>
                </a:solidFill>
                <a:latin typeface="Lato"/>
                <a:ea typeface="Lato"/>
              </a:defRPr>
            </a:lvl1pPr>
          </a:lstStyle>
          <a:p>
            <a:pPr indent="0" defTabSz="457200">
              <a:lnSpc>
                <a:spcPct val="100000"/>
              </a:lnSpc>
              <a:buNone/>
            </a:pPr>
            <a:r>
              <a:rPr b="1" lang="en-US" sz="1200" spc="-1" strike="noStrike">
                <a:solidFill>
                  <a:srgbClr val="c00000"/>
                </a:solidFill>
                <a:latin typeface="Lato"/>
                <a:ea typeface="Lato"/>
              </a:rPr>
              <a:t>&lt;date/time&gt;</a:t>
            </a:r>
            <a:endParaRPr b="0" lang="en-US" sz="1200" spc="-1" strike="noStrike">
              <a:solidFill>
                <a:srgbClr val="000000"/>
              </a:solidFill>
              <a:latin typeface="Times New Roman"/>
            </a:endParaRPr>
          </a:p>
        </p:txBody>
      </p:sp>
      <p:sp>
        <p:nvSpPr>
          <p:cNvPr id="14" name="PlaceHolder 2"/>
          <p:cNvSpPr>
            <a:spLocks noGrp="1"/>
          </p:cNvSpPr>
          <p:nvPr>
            <p:ph type="ftr" idx="8"/>
          </p:nvPr>
        </p:nvSpPr>
        <p:spPr>
          <a:xfrm>
            <a:off x="3029040" y="6565320"/>
            <a:ext cx="30859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5" name="PlaceHolder 3"/>
          <p:cNvSpPr>
            <a:spLocks noGrp="1"/>
          </p:cNvSpPr>
          <p:nvPr>
            <p:ph type="sldNum" idx="9"/>
          </p:nvPr>
        </p:nvSpPr>
        <p:spPr>
          <a:xfrm>
            <a:off x="6867360" y="65721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rgbClr val="c00000"/>
                </a:solidFill>
                <a:latin typeface="Lato"/>
                <a:ea typeface="Lato"/>
              </a:defRPr>
            </a:lvl1pPr>
          </a:lstStyle>
          <a:p>
            <a:pPr indent="0" algn="r" defTabSz="457200">
              <a:lnSpc>
                <a:spcPct val="100000"/>
              </a:lnSpc>
              <a:buNone/>
            </a:pPr>
            <a:fld id="{7AB9489B-3722-4E0C-8343-1AACA1CA0290}" type="slidenum">
              <a:rPr b="1" lang="en-US" sz="1200" spc="-1" strike="noStrike">
                <a:solidFill>
                  <a:srgbClr val="c00000"/>
                </a:solidFill>
                <a:latin typeface="Lato"/>
                <a:ea typeface="Lato"/>
              </a:rPr>
              <a:t>&lt;number&gt;</a:t>
            </a:fld>
            <a:endParaRPr b="0" lang="en-US" sz="1200" spc="-1" strike="noStrike">
              <a:solidFill>
                <a:srgbClr val="000000"/>
              </a:solidFill>
              <a:latin typeface="Times New Roman"/>
            </a:endParaRPr>
          </a:p>
        </p:txBody>
      </p:sp>
      <p:sp>
        <p:nvSpPr>
          <p:cNvPr id="16" name="PlaceHolder 4"/>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ea typeface="Lato"/>
              </a:rPr>
              <a:t>Title 9: ………………………………………</a:t>
            </a:r>
            <a:endParaRPr b="0" lang="en-US" sz="2800" spc="-1" strike="noStrike">
              <a:solidFill>
                <a:schemeClr val="dk1"/>
              </a:solidFill>
              <a:latin typeface="Calibri"/>
            </a:endParaRPr>
          </a:p>
        </p:txBody>
      </p:sp>
      <p:sp>
        <p:nvSpPr>
          <p:cNvPr id="17" name="PlaceHolder 5"/>
          <p:cNvSpPr>
            <a:spLocks noGrp="1"/>
          </p:cNvSpPr>
          <p:nvPr>
            <p:ph type="body"/>
          </p:nvPr>
        </p:nvSpPr>
        <p:spPr>
          <a:xfrm>
            <a:off x="235080" y="1164960"/>
            <a:ext cx="8673840" cy="493056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8" name="PlaceHolder 1"/>
          <p:cNvSpPr>
            <a:spLocks noGrp="1"/>
          </p:cNvSpPr>
          <p:nvPr>
            <p:ph type="dt" idx="10"/>
          </p:nvPr>
        </p:nvSpPr>
        <p:spPr>
          <a:xfrm>
            <a:off x="628560" y="6565320"/>
            <a:ext cx="2057040" cy="364680"/>
          </a:xfrm>
          <a:prstGeom prst="rect">
            <a:avLst/>
          </a:prstGeom>
          <a:noFill/>
          <a:ln w="0">
            <a:noFill/>
          </a:ln>
        </p:spPr>
        <p:txBody>
          <a:bodyPr lIns="90000" rIns="90000" tIns="45000" bIns="45000" anchor="t">
            <a:noAutofit/>
          </a:bodyPr>
          <a:lstStyle>
            <a:lvl1pPr indent="0" defTabSz="457200">
              <a:lnSpc>
                <a:spcPct val="100000"/>
              </a:lnSpc>
              <a:buNone/>
              <a:defRPr b="1" lang="en-US" sz="1200" spc="-1" strike="noStrike">
                <a:solidFill>
                  <a:schemeClr val="lt1">
                    <a:lumMod val="95000"/>
                  </a:schemeClr>
                </a:solidFill>
                <a:latin typeface="Lato"/>
                <a:ea typeface="Lato"/>
              </a:defRPr>
            </a:lvl1pPr>
          </a:lstStyle>
          <a:p>
            <a:pPr indent="0" defTabSz="457200">
              <a:lnSpc>
                <a:spcPct val="100000"/>
              </a:lnSpc>
              <a:buNone/>
            </a:pPr>
            <a:r>
              <a:rPr b="1" lang="en-US" sz="1200" spc="-1" strike="noStrike">
                <a:solidFill>
                  <a:schemeClr val="lt1">
                    <a:lumMod val="95000"/>
                  </a:schemeClr>
                </a:solidFill>
                <a:latin typeface="Lato"/>
                <a:ea typeface="Lato"/>
              </a:rPr>
              <a:t>&lt;date/time&gt;</a:t>
            </a:r>
            <a:endParaRPr b="0" lang="en-US" sz="1200" spc="-1" strike="noStrike">
              <a:solidFill>
                <a:srgbClr val="000000"/>
              </a:solidFill>
              <a:latin typeface="Times New Roman"/>
            </a:endParaRPr>
          </a:p>
        </p:txBody>
      </p:sp>
      <p:sp>
        <p:nvSpPr>
          <p:cNvPr id="19" name="PlaceHolder 2"/>
          <p:cNvSpPr>
            <a:spLocks noGrp="1"/>
          </p:cNvSpPr>
          <p:nvPr>
            <p:ph type="ftr" idx="11"/>
          </p:nvPr>
        </p:nvSpPr>
        <p:spPr>
          <a:xfrm>
            <a:off x="3029040" y="6565320"/>
            <a:ext cx="30859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0" name="PlaceHolder 3"/>
          <p:cNvSpPr>
            <a:spLocks noGrp="1"/>
          </p:cNvSpPr>
          <p:nvPr>
            <p:ph type="sldNum" idx="12"/>
          </p:nvPr>
        </p:nvSpPr>
        <p:spPr>
          <a:xfrm>
            <a:off x="6867360" y="65721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rgbClr val="c00000"/>
                </a:solidFill>
                <a:latin typeface="Lato"/>
                <a:ea typeface="Lato"/>
              </a:defRPr>
            </a:lvl1pPr>
          </a:lstStyle>
          <a:p>
            <a:pPr indent="0" algn="r" defTabSz="457200">
              <a:lnSpc>
                <a:spcPct val="100000"/>
              </a:lnSpc>
              <a:buNone/>
            </a:pPr>
            <a:fld id="{28FB689D-0BFA-4D5E-AD91-4242A8191784}" type="slidenum">
              <a:rPr b="1" lang="en-US" sz="1200" spc="-1" strike="noStrike">
                <a:solidFill>
                  <a:srgbClr val="c00000"/>
                </a:solidFill>
                <a:latin typeface="Lato"/>
                <a:ea typeface="Lato"/>
              </a:rPr>
              <a:t>&lt;number&gt;</a:t>
            </a:fld>
            <a:endParaRPr b="0" lang="en-US" sz="1200" spc="-1" strike="noStrike">
              <a:solidFill>
                <a:srgbClr val="000000"/>
              </a:solidFill>
              <a:latin typeface="Times New Roman"/>
            </a:endParaRPr>
          </a:p>
        </p:txBody>
      </p:sp>
      <p:sp>
        <p:nvSpPr>
          <p:cNvPr id="21"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
        <p:nvSpPr>
          <p:cNvPr id="22"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Calibri"/>
              </a:rPr>
              <a:t>Click to edit the outline text format</a:t>
            </a:r>
            <a:endParaRPr b="0" lang="en-US" sz="2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2380320" y="2365200"/>
            <a:ext cx="4382640" cy="2127240"/>
          </a:xfrm>
          <a:prstGeom prst="rect">
            <a:avLst/>
          </a:prstGeom>
          <a:noFill/>
          <a:ln w="0">
            <a:noFill/>
          </a:ln>
        </p:spPr>
        <p:txBody>
          <a:bodyPr lIns="90000" rIns="90000" tIns="45000" bIns="45000" anchor="t">
            <a:noAutofit/>
          </a:bodyPr>
          <a:p>
            <a:pPr indent="0" algn="ctr" defTabSz="914400">
              <a:lnSpc>
                <a:spcPct val="90000"/>
              </a:lnSpc>
              <a:buNone/>
            </a:pPr>
            <a:r>
              <a:rPr b="1" lang="en-US" sz="4800" spc="-1" strike="noStrike">
                <a:solidFill>
                  <a:schemeClr val="lt1"/>
                </a:solidFill>
                <a:latin typeface="Lato"/>
                <a:ea typeface="Lato"/>
              </a:rPr>
              <a:t>CLI</a:t>
            </a:r>
            <a:r>
              <a:rPr b="1" lang="en-US" sz="4800" spc="-1" strike="noStrike">
                <a:solidFill>
                  <a:schemeClr val="lt1"/>
                </a:solidFill>
                <a:latin typeface="Lato"/>
                <a:ea typeface="Lato"/>
              </a:rPr>
              <a:t>CK </a:t>
            </a:r>
            <a:r>
              <a:rPr b="1" lang="en-US" sz="4800" spc="-1" strike="noStrike">
                <a:solidFill>
                  <a:schemeClr val="lt1"/>
                </a:solidFill>
                <a:latin typeface="Lato"/>
                <a:ea typeface="Lato"/>
              </a:rPr>
              <a:t>TO </a:t>
            </a:r>
            <a:r>
              <a:rPr b="1" lang="en-US" sz="4800" spc="-1" strike="noStrike">
                <a:solidFill>
                  <a:schemeClr val="lt1"/>
                </a:solidFill>
                <a:latin typeface="Lato"/>
                <a:ea typeface="Lato"/>
              </a:rPr>
              <a:t>EDI</a:t>
            </a:r>
            <a:r>
              <a:rPr b="1" lang="en-US" sz="4800" spc="-1" strike="noStrike">
                <a:solidFill>
                  <a:schemeClr val="lt1"/>
                </a:solidFill>
                <a:latin typeface="Lato"/>
                <a:ea typeface="Lato"/>
              </a:rPr>
              <a:t>T </a:t>
            </a:r>
            <a:r>
              <a:rPr b="1" lang="en-US" sz="4800" spc="-1" strike="noStrike">
                <a:solidFill>
                  <a:schemeClr val="lt1"/>
                </a:solidFill>
                <a:latin typeface="Lato"/>
                <a:ea typeface="Lato"/>
              </a:rPr>
              <a:t>MAS</a:t>
            </a:r>
            <a:r>
              <a:rPr b="1" lang="en-US" sz="4800" spc="-1" strike="noStrike">
                <a:solidFill>
                  <a:schemeClr val="lt1"/>
                </a:solidFill>
                <a:latin typeface="Lato"/>
                <a:ea typeface="Lato"/>
              </a:rPr>
              <a:t>TER </a:t>
            </a:r>
            <a:r>
              <a:rPr b="1" lang="en-US" sz="4800" spc="-1" strike="noStrike">
                <a:solidFill>
                  <a:schemeClr val="lt1"/>
                </a:solidFill>
                <a:latin typeface="Lato"/>
                <a:ea typeface="Lato"/>
              </a:rPr>
              <a:t>TITL</a:t>
            </a:r>
            <a:r>
              <a:rPr b="1" lang="en-US" sz="4800" spc="-1" strike="noStrike">
                <a:solidFill>
                  <a:schemeClr val="lt1"/>
                </a:solidFill>
                <a:latin typeface="Lato"/>
                <a:ea typeface="Lato"/>
              </a:rPr>
              <a:t>E </a:t>
            </a:r>
            <a:r>
              <a:rPr b="1" lang="en-US" sz="4800" spc="-1" strike="noStrike">
                <a:solidFill>
                  <a:schemeClr val="lt1"/>
                </a:solidFill>
                <a:latin typeface="Lato"/>
                <a:ea typeface="Lato"/>
              </a:rPr>
              <a:t>STY</a:t>
            </a:r>
            <a:r>
              <a:rPr b="1" lang="en-US" sz="4800" spc="-1" strike="noStrike">
                <a:solidFill>
                  <a:schemeClr val="lt1"/>
                </a:solidFill>
                <a:latin typeface="Lato"/>
                <a:ea typeface="Lato"/>
              </a:rPr>
              <a:t>LE</a:t>
            </a:r>
            <a:endParaRPr b="0" lang="en-US" sz="4800" spc="-1" strike="noStrike">
              <a:solidFill>
                <a:schemeClr val="dk1"/>
              </a:solidFill>
              <a:latin typeface="Calibri"/>
            </a:endParaRPr>
          </a:p>
        </p:txBody>
      </p:sp>
      <p:sp>
        <p:nvSpPr>
          <p:cNvPr id="24"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en-US" sz="2800" spc="-1" strike="noStrike">
                <a:solidFill>
                  <a:schemeClr val="dk1"/>
                </a:solidFill>
                <a:latin typeface="Calibri"/>
              </a:rPr>
              <a:t>Click to edit the outline text format</a:t>
            </a:r>
            <a:endParaRPr b="0" lang="en-US" sz="2800" spc="-1" strike="noStrike">
              <a:solidFill>
                <a:schemeClr val="dk1"/>
              </a:solidFill>
              <a:latin typeface="Calibri"/>
            </a:endParaRPr>
          </a:p>
          <a:p>
            <a:pPr lvl="1" marL="864000" indent="-324000">
              <a:lnSpc>
                <a:spcPct val="90000"/>
              </a:lnSpc>
              <a:spcBef>
                <a:spcPts val="1134"/>
              </a:spcBef>
              <a:buClr>
                <a:srgbClr val="ffffff"/>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lnSpc>
                <a:spcPct val="90000"/>
              </a:lnSpc>
              <a:spcBef>
                <a:spcPts val="850"/>
              </a:spcBef>
              <a:buClr>
                <a:srgbClr val="ffffff"/>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ffffff"/>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ffffff"/>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lnSpc>
                <a:spcPct val="90000"/>
              </a:lnSpc>
              <a:spcBef>
                <a:spcPts val="283"/>
              </a:spcBef>
              <a:buClr>
                <a:srgbClr val="ffffff"/>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lnSpc>
                <a:spcPct val="90000"/>
              </a:lnSpc>
              <a:spcBef>
                <a:spcPts val="283"/>
              </a:spcBef>
              <a:buClr>
                <a:srgbClr val="ffffff"/>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
        <p:nvSpPr>
          <p:cNvPr id="26"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Calibri"/>
              </a:rPr>
              <a:t>Click to edit the outline text format</a:t>
            </a:r>
            <a:endParaRPr b="0" lang="en-US" sz="2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7" name="PlaceHolder 1"/>
          <p:cNvSpPr>
            <a:spLocks noGrp="1"/>
          </p:cNvSpPr>
          <p:nvPr>
            <p:ph type="dt" idx="13"/>
          </p:nvPr>
        </p:nvSpPr>
        <p:spPr>
          <a:xfrm>
            <a:off x="628560" y="6565320"/>
            <a:ext cx="2057040" cy="364680"/>
          </a:xfrm>
          <a:prstGeom prst="rect">
            <a:avLst/>
          </a:prstGeom>
          <a:noFill/>
          <a:ln w="0">
            <a:noFill/>
          </a:ln>
        </p:spPr>
        <p:txBody>
          <a:bodyPr lIns="90000" rIns="90000" tIns="45000" bIns="45000" anchor="t">
            <a:noAutofit/>
          </a:bodyPr>
          <a:lstStyle>
            <a:lvl1pPr indent="0" defTabSz="457200">
              <a:lnSpc>
                <a:spcPct val="100000"/>
              </a:lnSpc>
              <a:buNone/>
              <a:defRPr b="1" lang="en-US" sz="1200" spc="-1" strike="noStrike">
                <a:solidFill>
                  <a:srgbClr val="c00000"/>
                </a:solidFill>
                <a:latin typeface="Lato"/>
                <a:ea typeface="Lato"/>
              </a:defRPr>
            </a:lvl1pPr>
          </a:lstStyle>
          <a:p>
            <a:pPr indent="0" defTabSz="457200">
              <a:lnSpc>
                <a:spcPct val="100000"/>
              </a:lnSpc>
              <a:buNone/>
            </a:pPr>
            <a:r>
              <a:rPr b="1" lang="en-US" sz="1200" spc="-1" strike="noStrike">
                <a:solidFill>
                  <a:srgbClr val="c00000"/>
                </a:solidFill>
                <a:latin typeface="Lato"/>
                <a:ea typeface="Lato"/>
              </a:rPr>
              <a:t>&lt;date/time&gt;</a:t>
            </a:r>
            <a:endParaRPr b="0" lang="en-US" sz="1200" spc="-1" strike="noStrike">
              <a:solidFill>
                <a:srgbClr val="000000"/>
              </a:solidFill>
              <a:latin typeface="Times New Roman"/>
            </a:endParaRPr>
          </a:p>
        </p:txBody>
      </p:sp>
      <p:sp>
        <p:nvSpPr>
          <p:cNvPr id="28" name="PlaceHolder 2"/>
          <p:cNvSpPr>
            <a:spLocks noGrp="1"/>
          </p:cNvSpPr>
          <p:nvPr>
            <p:ph type="ftr" idx="14"/>
          </p:nvPr>
        </p:nvSpPr>
        <p:spPr>
          <a:xfrm>
            <a:off x="3029040" y="6565320"/>
            <a:ext cx="30859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9" name="PlaceHolder 3"/>
          <p:cNvSpPr>
            <a:spLocks noGrp="1"/>
          </p:cNvSpPr>
          <p:nvPr>
            <p:ph type="sldNum" idx="15"/>
          </p:nvPr>
        </p:nvSpPr>
        <p:spPr>
          <a:xfrm>
            <a:off x="6867360" y="65721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rgbClr val="c00000"/>
                </a:solidFill>
                <a:latin typeface="Lato"/>
                <a:ea typeface="Lato"/>
              </a:defRPr>
            </a:lvl1pPr>
          </a:lstStyle>
          <a:p>
            <a:pPr indent="0" algn="r" defTabSz="457200">
              <a:lnSpc>
                <a:spcPct val="100000"/>
              </a:lnSpc>
              <a:buNone/>
            </a:pPr>
            <a:fld id="{748D42F8-AE78-458F-935F-80E0526B8976}" type="slidenum">
              <a:rPr b="1" lang="en-US" sz="1200" spc="-1" strike="noStrike">
                <a:solidFill>
                  <a:srgbClr val="c00000"/>
                </a:solidFill>
                <a:latin typeface="Lato"/>
                <a:ea typeface="Lato"/>
              </a:rPr>
              <a:t>&lt;number&gt;</a:t>
            </a:fld>
            <a:endParaRPr b="0" lang="en-US" sz="1200" spc="-1" strike="noStrike">
              <a:solidFill>
                <a:srgbClr val="000000"/>
              </a:solidFill>
              <a:latin typeface="Times New Roman"/>
            </a:endParaRPr>
          </a:p>
        </p:txBody>
      </p:sp>
      <p:sp>
        <p:nvSpPr>
          <p:cNvPr id="30" name="PlaceHolder 4"/>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ea typeface="Lato"/>
              </a:rPr>
              <a:t>Title 1: ………………………………………</a:t>
            </a:r>
            <a:endParaRPr b="0" lang="en-US" sz="2800" spc="-1" strike="noStrike">
              <a:solidFill>
                <a:schemeClr val="dk1"/>
              </a:solidFill>
              <a:latin typeface="Calibri"/>
            </a:endParaRPr>
          </a:p>
        </p:txBody>
      </p:sp>
      <p:sp>
        <p:nvSpPr>
          <p:cNvPr id="31" name="PlaceHolder 5"/>
          <p:cNvSpPr>
            <a:spLocks noGrp="1"/>
          </p:cNvSpPr>
          <p:nvPr>
            <p:ph type="body"/>
          </p:nvPr>
        </p:nvSpPr>
        <p:spPr>
          <a:xfrm>
            <a:off x="235080" y="841320"/>
            <a:ext cx="8673840" cy="530316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Lato"/>
                <a:ea typeface="Lato"/>
              </a:rPr>
              <a:t>Click to edit Master </a:t>
            </a:r>
            <a:r>
              <a:rPr b="0" lang="en-US" sz="2800" spc="-1" strike="noStrike">
                <a:solidFill>
                  <a:schemeClr val="dk1"/>
                </a:solidFill>
                <a:latin typeface="Lato"/>
                <a:ea typeface="Lato"/>
              </a:rPr>
              <a:t>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2" name="PlaceHolder 1"/>
          <p:cNvSpPr>
            <a:spLocks noGrp="1"/>
          </p:cNvSpPr>
          <p:nvPr>
            <p:ph type="dt" idx="16"/>
          </p:nvPr>
        </p:nvSpPr>
        <p:spPr>
          <a:xfrm>
            <a:off x="628560" y="6565320"/>
            <a:ext cx="2057040" cy="364680"/>
          </a:xfrm>
          <a:prstGeom prst="rect">
            <a:avLst/>
          </a:prstGeom>
          <a:noFill/>
          <a:ln w="0">
            <a:noFill/>
          </a:ln>
        </p:spPr>
        <p:txBody>
          <a:bodyPr lIns="90000" rIns="90000" tIns="45000" bIns="45000" anchor="t">
            <a:noAutofit/>
          </a:bodyPr>
          <a:lstStyle>
            <a:lvl1pPr indent="0" defTabSz="457200">
              <a:lnSpc>
                <a:spcPct val="100000"/>
              </a:lnSpc>
              <a:buNone/>
              <a:defRPr b="1" lang="en-US" sz="1200" spc="-1" strike="noStrike">
                <a:solidFill>
                  <a:srgbClr val="c00000"/>
                </a:solidFill>
                <a:latin typeface="Lato"/>
                <a:ea typeface="Lato"/>
              </a:defRPr>
            </a:lvl1pPr>
          </a:lstStyle>
          <a:p>
            <a:pPr indent="0" defTabSz="457200">
              <a:lnSpc>
                <a:spcPct val="100000"/>
              </a:lnSpc>
              <a:buNone/>
            </a:pPr>
            <a:r>
              <a:rPr b="1" lang="en-US" sz="1200" spc="-1" strike="noStrike">
                <a:solidFill>
                  <a:srgbClr val="c00000"/>
                </a:solidFill>
                <a:latin typeface="Lato"/>
                <a:ea typeface="Lato"/>
              </a:rPr>
              <a:t>&lt;date/time&gt;</a:t>
            </a:r>
            <a:endParaRPr b="0" lang="en-US" sz="1200" spc="-1" strike="noStrike">
              <a:solidFill>
                <a:srgbClr val="000000"/>
              </a:solidFill>
              <a:latin typeface="Times New Roman"/>
            </a:endParaRPr>
          </a:p>
        </p:txBody>
      </p:sp>
      <p:sp>
        <p:nvSpPr>
          <p:cNvPr id="33" name="PlaceHolder 2"/>
          <p:cNvSpPr>
            <a:spLocks noGrp="1"/>
          </p:cNvSpPr>
          <p:nvPr>
            <p:ph type="ftr" idx="17"/>
          </p:nvPr>
        </p:nvSpPr>
        <p:spPr>
          <a:xfrm>
            <a:off x="3029040" y="6565320"/>
            <a:ext cx="308592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4" name="PlaceHolder 3"/>
          <p:cNvSpPr>
            <a:spLocks noGrp="1"/>
          </p:cNvSpPr>
          <p:nvPr>
            <p:ph type="sldNum" idx="18"/>
          </p:nvPr>
        </p:nvSpPr>
        <p:spPr>
          <a:xfrm>
            <a:off x="6867360" y="65721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rgbClr val="c00000"/>
                </a:solidFill>
                <a:latin typeface="Lato"/>
                <a:ea typeface="Lato"/>
              </a:defRPr>
            </a:lvl1pPr>
          </a:lstStyle>
          <a:p>
            <a:pPr indent="0" algn="r" defTabSz="457200">
              <a:lnSpc>
                <a:spcPct val="100000"/>
              </a:lnSpc>
              <a:buNone/>
            </a:pPr>
            <a:fld id="{4D7DBEE9-3489-488E-9381-20ADA70BE4D3}" type="slidenum">
              <a:rPr b="1" lang="en-US" sz="1200" spc="-1" strike="noStrike">
                <a:solidFill>
                  <a:srgbClr val="c00000"/>
                </a:solidFill>
                <a:latin typeface="Lato"/>
                <a:ea typeface="Lato"/>
              </a:rPr>
              <a:t>&lt;number&gt;</a:t>
            </a:fld>
            <a:endParaRPr b="0" lang="en-US" sz="1200" spc="-1" strike="noStrike">
              <a:solidFill>
                <a:srgbClr val="000000"/>
              </a:solidFill>
              <a:latin typeface="Times New Roman"/>
            </a:endParaRPr>
          </a:p>
        </p:txBody>
      </p:sp>
      <p:sp>
        <p:nvSpPr>
          <p:cNvPr id="35" name="PlaceHolder 4"/>
          <p:cNvSpPr>
            <a:spLocks noGrp="1"/>
          </p:cNvSpPr>
          <p:nvPr>
            <p:ph type="body"/>
          </p:nvPr>
        </p:nvSpPr>
        <p:spPr>
          <a:xfrm>
            <a:off x="528840" y="1423440"/>
            <a:ext cx="3885840" cy="435096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
        <p:nvSpPr>
          <p:cNvPr id="36" name="PlaceHolder 5"/>
          <p:cNvSpPr>
            <a:spLocks noGrp="1"/>
          </p:cNvSpPr>
          <p:nvPr>
            <p:ph type="body"/>
          </p:nvPr>
        </p:nvSpPr>
        <p:spPr>
          <a:xfrm>
            <a:off x="4572000" y="1423440"/>
            <a:ext cx="3885840" cy="435096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Lato"/>
                <a:ea typeface="Lato"/>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Lato"/>
                <a:ea typeface="Lato"/>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Lato"/>
                <a:ea typeface="Lato"/>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Lato"/>
                <a:ea typeface="Lato"/>
              </a:rPr>
              <a:t>Fifth level</a:t>
            </a:r>
            <a:endParaRPr b="0" lang="en-US" sz="1800" spc="-1" strike="noStrike">
              <a:solidFill>
                <a:schemeClr val="dk1"/>
              </a:solidFill>
              <a:latin typeface="Calibri"/>
            </a:endParaRPr>
          </a:p>
        </p:txBody>
      </p:sp>
      <p:sp>
        <p:nvSpPr>
          <p:cNvPr id="37" name="PlaceHolder 6"/>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ea typeface="Lato"/>
              </a:rPr>
              <a:t>Title 2: </a:t>
            </a:r>
            <a:r>
              <a:rPr b="1" lang="en-US" sz="2800" spc="-1" strike="noStrike">
                <a:solidFill>
                  <a:schemeClr val="lt1"/>
                </a:solidFill>
                <a:latin typeface="Lato"/>
                <a:ea typeface="Lato"/>
              </a:rPr>
              <a:t>…………</a:t>
            </a:r>
            <a:r>
              <a:rPr b="1" lang="en-US" sz="2800" spc="-1" strike="noStrike">
                <a:solidFill>
                  <a:schemeClr val="lt1"/>
                </a:solidFill>
                <a:latin typeface="Lato"/>
                <a:ea typeface="Lato"/>
              </a:rPr>
              <a:t>…………</a:t>
            </a:r>
            <a:r>
              <a:rPr b="1" lang="en-US" sz="2800" spc="-1" strike="noStrike">
                <a:solidFill>
                  <a:schemeClr val="lt1"/>
                </a:solidFill>
                <a:latin typeface="Lato"/>
                <a:ea typeface="Lato"/>
              </a:rPr>
              <a:t>…………</a:t>
            </a:r>
            <a:r>
              <a:rPr b="1" lang="en-US" sz="2800" spc="-1" strike="noStrike">
                <a:solidFill>
                  <a:schemeClr val="lt1"/>
                </a:solidFill>
                <a:latin typeface="Lato"/>
                <a:ea typeface="Lato"/>
              </a:rPr>
              <a:t>………</a:t>
            </a:r>
            <a:endParaRPr b="0" lang="en-US" sz="2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hyperlink" Target="https://github.com/tsmatz/reinforcement-learning-tutorials/blob/master/01-dqn.ipynb" TargetMode="External"/><Relationship Id="rId2" Type="http://schemas.openxmlformats.org/officeDocument/2006/relationships/hyperlink" Target="https://viblo.asia/p/gioi-thieu-ve-reinforcement-learning-rl-djeZ1GEY5Wz" TargetMode="External"/><Relationship Id="rId3" Type="http://schemas.openxmlformats.org/officeDocument/2006/relationships/hyperlink" Target="https://fdc.nal.usda.gov/fdc-app.html" TargetMode="External"/><Relationship Id="rId4"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7.xml.rels><?xml version="1.0" encoding="UTF-8"?>
<Relationships xmlns="http://schemas.openxmlformats.org/package/2006/relationships"><Relationship Id="rId1" Type="http://schemas.openxmlformats.org/officeDocument/2006/relationships/hyperlink" Target="https://github.com/tsmatz/reinforcement-learning-tutorials/blob/master/01-dqn.ipynb" TargetMode="External"/><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
          <p:cNvSpPr txBox="1"/>
          <p:nvPr/>
        </p:nvSpPr>
        <p:spPr>
          <a:xfrm>
            <a:off x="1143000" y="2057400"/>
            <a:ext cx="7315200" cy="41148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 Ngôn ngữ lập trình: Python</a:t>
            </a:r>
            <a:endParaRPr b="0" lang="en-US" sz="1800" spc="-1" strike="noStrike">
              <a:solidFill>
                <a:srgbClr val="000000"/>
              </a:solidFill>
              <a:latin typeface="Arial"/>
            </a:endParaRPr>
          </a:p>
          <a:p>
            <a:r>
              <a:rPr b="0" lang="en-US" sz="1800" spc="-1" strike="noStrike">
                <a:solidFill>
                  <a:srgbClr val="000000"/>
                </a:solidFill>
                <a:latin typeface="Arial"/>
              </a:rPr>
              <a:t>- Bộ dữ liệu sử dụng: USDA(giá trị dinh dưỡng) và nhiều nguồn khác (giá thực phẩm)</a:t>
            </a:r>
            <a:endParaRPr b="0" lang="en-US" sz="1800" spc="-1" strike="noStrike">
              <a:solidFill>
                <a:srgbClr val="000000"/>
              </a:solidFill>
              <a:latin typeface="Arial"/>
            </a:endParaRPr>
          </a:p>
          <a:p>
            <a:endParaRPr b="0" lang="en-US" sz="1800" spc="-1" strike="noStrike">
              <a:solidFill>
                <a:srgbClr val="000000"/>
              </a:solidFill>
              <a:latin typeface="Arial"/>
            </a:endParaRPr>
          </a:p>
          <a:p>
            <a:endParaRPr b="0" lang="en-US" sz="1800" spc="-1" strike="noStrike">
              <a:solidFill>
                <a:srgbClr val="000000"/>
              </a:solidFill>
              <a:latin typeface="Arial"/>
            </a:endParaRPr>
          </a:p>
          <a:p>
            <a:endParaRPr b="0" lang="en-US" sz="1800" spc="-1" strike="noStrike">
              <a:solidFill>
                <a:srgbClr val="000000"/>
              </a:solidFill>
              <a:latin typeface="Arial"/>
            </a:endParaRPr>
          </a:p>
        </p:txBody>
      </p:sp>
      <p:sp>
        <p:nvSpPr>
          <p:cNvPr id="115"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a:buNone/>
            </a:pPr>
            <a:r>
              <a:rPr b="1" lang="en-US" sz="2800" spc="-1" strike="noStrike">
                <a:solidFill>
                  <a:srgbClr val="ffffff"/>
                </a:solidFill>
                <a:latin typeface="Calibri"/>
              </a:rPr>
              <a:t>2. Mô tả sản phẩm</a:t>
            </a:r>
            <a:endParaRPr b="1" lang="en-US" sz="2800" spc="-1" strike="noStrike">
              <a:solidFill>
                <a:srgbClr val="ffffff"/>
              </a:solidFill>
              <a:latin typeface="Calibri"/>
            </a:endParaRPr>
          </a:p>
        </p:txBody>
      </p:sp>
      <p:sp>
        <p:nvSpPr>
          <p:cNvPr id="116" name=""/>
          <p:cNvSpPr txBox="1"/>
          <p:nvPr/>
        </p:nvSpPr>
        <p:spPr>
          <a:xfrm>
            <a:off x="228600" y="11430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2.1 Chức năng chính của sản phẩm</a:t>
            </a:r>
            <a:endParaRPr b="1" lang="en-US" sz="1800" spc="-1" strike="noStrike">
              <a:solidFill>
                <a:srgbClr val="000000"/>
              </a:solidFill>
              <a:latin typeface="Arial"/>
            </a:endParaRPr>
          </a:p>
        </p:txBody>
      </p:sp>
      <p:sp>
        <p:nvSpPr>
          <p:cNvPr id="117" name=""/>
          <p:cNvSpPr txBox="1"/>
          <p:nvPr/>
        </p:nvSpPr>
        <p:spPr>
          <a:xfrm>
            <a:off x="228600" y="16002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	</a:t>
            </a:r>
            <a:r>
              <a:rPr b="1" lang="en-US" sz="1800" spc="-1" strike="noStrike">
                <a:solidFill>
                  <a:srgbClr val="000000"/>
                </a:solidFill>
                <a:latin typeface="Arial"/>
              </a:rPr>
              <a:t>2.1.3 Nền tảng phát triển sản phẩm</a:t>
            </a:r>
            <a:endParaRPr b="1" lang="en-US" sz="1800" spc="-1" strike="noStrike">
              <a:solidFill>
                <a:srgbClr val="000000"/>
              </a:solidFill>
              <a:latin typeface="Arial"/>
            </a:endParaRPr>
          </a:p>
        </p:txBody>
      </p:sp>
      <p:sp>
        <p:nvSpPr>
          <p:cNvPr id="3" name="PlaceHolder 2"/>
          <p:cNvSpPr>
            <a:spLocks noGrp="1"/>
          </p:cNvSpPr>
          <p:nvPr>
            <p:ph type="sldNum" idx="30"/>
          </p:nvPr>
        </p:nvSpPr>
        <p:spPr/>
        <p:txBody>
          <a:bodyPr/>
          <a:p>
            <a:fld id="{24475400-7745-4F19-B302-EC195C4DEA0C}"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
          <p:cNvSpPr txBox="1"/>
          <p:nvPr/>
        </p:nvSpPr>
        <p:spPr>
          <a:xfrm>
            <a:off x="1143000" y="2057400"/>
            <a:ext cx="7086600" cy="41148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 Ưu điểm: Có thể tìm ra được những phương pháp mới mà dùng thuật toán thông thường không tìm ra được </a:t>
            </a:r>
            <a:endParaRPr b="0" lang="en-US" sz="1800" spc="-1" strike="noStrike">
              <a:solidFill>
                <a:srgbClr val="000000"/>
              </a:solidFill>
              <a:latin typeface="Arial"/>
            </a:endParaRPr>
          </a:p>
          <a:p>
            <a:r>
              <a:rPr b="0" lang="en-US" sz="1800" spc="-1" strike="noStrike">
                <a:solidFill>
                  <a:srgbClr val="000000"/>
                </a:solidFill>
                <a:latin typeface="Arial"/>
              </a:rPr>
              <a:t>- Nhược điểm:</a:t>
            </a:r>
            <a:endParaRPr b="0" lang="en-US" sz="1800" spc="-1" strike="noStrike">
              <a:solidFill>
                <a:srgbClr val="000000"/>
              </a:solidFill>
              <a:latin typeface="Arial"/>
            </a:endParaRPr>
          </a:p>
          <a:p>
            <a:r>
              <a:rPr b="0" lang="en-US" sz="1800" spc="-1" strike="noStrike">
                <a:solidFill>
                  <a:srgbClr val="000000"/>
                </a:solidFill>
                <a:latin typeface="Arial"/>
              </a:rPr>
              <a:t>	</a:t>
            </a:r>
            <a:r>
              <a:rPr b="0" lang="en-US" sz="1800" spc="-1" strike="noStrike">
                <a:solidFill>
                  <a:srgbClr val="000000"/>
                </a:solidFill>
                <a:latin typeface="Arial"/>
              </a:rPr>
              <a:t>+ Tốn nhiều tài nguyên để huấn luyện</a:t>
            </a:r>
            <a:endParaRPr b="0" lang="en-US" sz="1800" spc="-1" strike="noStrike">
              <a:solidFill>
                <a:srgbClr val="000000"/>
              </a:solidFill>
              <a:latin typeface="Arial"/>
            </a:endParaRPr>
          </a:p>
          <a:p>
            <a:r>
              <a:rPr b="0" lang="en-US" sz="1800" spc="-1" strike="noStrike">
                <a:solidFill>
                  <a:srgbClr val="000000"/>
                </a:solidFill>
                <a:latin typeface="Arial"/>
              </a:rPr>
              <a:t>	</a:t>
            </a:r>
            <a:r>
              <a:rPr b="0" lang="en-US" sz="1800" spc="-1" strike="noStrike">
                <a:solidFill>
                  <a:srgbClr val="000000"/>
                </a:solidFill>
                <a:latin typeface="Arial"/>
              </a:rPr>
              <a:t>+ Cần phải huấn luyện lại khi thay đổi dữ liệu thực phẩm</a:t>
            </a:r>
            <a:endParaRPr b="0" lang="en-US" sz="1800" spc="-1" strike="noStrike">
              <a:solidFill>
                <a:srgbClr val="000000"/>
              </a:solidFill>
              <a:latin typeface="Arial"/>
            </a:endParaRPr>
          </a:p>
          <a:p>
            <a:endParaRPr b="0" lang="en-US" sz="1800" spc="-1" strike="noStrike">
              <a:solidFill>
                <a:srgbClr val="000000"/>
              </a:solidFill>
              <a:latin typeface="Arial"/>
            </a:endParaRPr>
          </a:p>
          <a:p>
            <a:r>
              <a:rPr b="0" lang="en-US" sz="1800" spc="-1" strike="noStrike">
                <a:solidFill>
                  <a:srgbClr val="000000"/>
                </a:solidFill>
                <a:latin typeface="Arial"/>
              </a:rPr>
              <a:t>- Kết quả trong thực tế: Chưa có kết quả cụ thể vì vấn đề về cơ sở hạ tầng</a:t>
            </a:r>
            <a:endParaRPr b="0" lang="en-US" sz="1800" spc="-1" strike="noStrike">
              <a:solidFill>
                <a:srgbClr val="000000"/>
              </a:solidFill>
              <a:latin typeface="Arial"/>
            </a:endParaRPr>
          </a:p>
          <a:p>
            <a:endParaRPr b="0" lang="en-US" sz="1800" spc="-1" strike="noStrike">
              <a:solidFill>
                <a:srgbClr val="000000"/>
              </a:solidFill>
              <a:latin typeface="Arial"/>
            </a:endParaRPr>
          </a:p>
          <a:p>
            <a:endParaRPr b="0" lang="en-US" sz="1800" spc="-1" strike="noStrike">
              <a:solidFill>
                <a:srgbClr val="000000"/>
              </a:solidFill>
              <a:latin typeface="Arial"/>
            </a:endParaRPr>
          </a:p>
        </p:txBody>
      </p:sp>
      <p:sp>
        <p:nvSpPr>
          <p:cNvPr id="119"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a:buNone/>
            </a:pPr>
            <a:r>
              <a:rPr b="1" lang="en-US" sz="2800" spc="-1" strike="noStrike">
                <a:solidFill>
                  <a:srgbClr val="ffffff"/>
                </a:solidFill>
                <a:latin typeface="Calibri"/>
              </a:rPr>
              <a:t>2. Mô tả sản phẩm</a:t>
            </a:r>
            <a:endParaRPr b="1" lang="en-US" sz="2800" spc="-1" strike="noStrike">
              <a:solidFill>
                <a:srgbClr val="ffffff"/>
              </a:solidFill>
              <a:latin typeface="Calibri"/>
            </a:endParaRPr>
          </a:p>
        </p:txBody>
      </p:sp>
      <p:sp>
        <p:nvSpPr>
          <p:cNvPr id="120" name=""/>
          <p:cNvSpPr txBox="1"/>
          <p:nvPr/>
        </p:nvSpPr>
        <p:spPr>
          <a:xfrm>
            <a:off x="228600" y="11430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2.1 Chức năng chính của sản phẩm</a:t>
            </a:r>
            <a:endParaRPr b="1" lang="en-US" sz="1800" spc="-1" strike="noStrike">
              <a:solidFill>
                <a:srgbClr val="000000"/>
              </a:solidFill>
              <a:latin typeface="Arial"/>
            </a:endParaRPr>
          </a:p>
        </p:txBody>
      </p:sp>
      <p:sp>
        <p:nvSpPr>
          <p:cNvPr id="121" name=""/>
          <p:cNvSpPr txBox="1"/>
          <p:nvPr/>
        </p:nvSpPr>
        <p:spPr>
          <a:xfrm>
            <a:off x="228600" y="16002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	</a:t>
            </a:r>
            <a:r>
              <a:rPr b="1" lang="en-US" sz="1800" spc="-1" strike="noStrike">
                <a:solidFill>
                  <a:srgbClr val="000000"/>
                </a:solidFill>
                <a:latin typeface="Arial"/>
              </a:rPr>
              <a:t>2.1.4 Kết luận</a:t>
            </a:r>
            <a:endParaRPr b="1" lang="en-US" sz="1800" spc="-1" strike="noStrike">
              <a:solidFill>
                <a:srgbClr val="000000"/>
              </a:solidFill>
              <a:latin typeface="Arial"/>
            </a:endParaRPr>
          </a:p>
        </p:txBody>
      </p:sp>
      <p:sp>
        <p:nvSpPr>
          <p:cNvPr id="3" name="PlaceHolder 2"/>
          <p:cNvSpPr>
            <a:spLocks noGrp="1"/>
          </p:cNvSpPr>
          <p:nvPr>
            <p:ph type="sldNum" idx="30"/>
          </p:nvPr>
        </p:nvSpPr>
        <p:spPr/>
        <p:txBody>
          <a:bodyPr/>
          <a:p>
            <a:fld id="{E80301FB-6C6D-4CA2-8BCD-5E6DC00E6115}"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
          <p:cNvSpPr txBox="1"/>
          <p:nvPr/>
        </p:nvSpPr>
        <p:spPr>
          <a:xfrm>
            <a:off x="685800" y="1600200"/>
            <a:ext cx="7086600" cy="41148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 Sản phẩm có thể được sử dụng trong việc lập kế hoạch ăn uống của sinh viên sao cho phù hợp, từ đó làm cải thiện chất lượng bữa ăn, tăng hiệu quả của sinh viên trong quá trình học tập, rèn luyện trong khi vẫn kiểm soát được chi tiêu ở mức độ phù hợp</a:t>
            </a:r>
            <a:endParaRPr b="0" lang="en-US" sz="1800" spc="-1" strike="noStrike">
              <a:solidFill>
                <a:srgbClr val="000000"/>
              </a:solidFill>
              <a:latin typeface="Arial"/>
            </a:endParaRPr>
          </a:p>
        </p:txBody>
      </p:sp>
      <p:sp>
        <p:nvSpPr>
          <p:cNvPr id="123"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a:buNone/>
            </a:pPr>
            <a:r>
              <a:rPr b="1" lang="en-US" sz="2800" spc="-1" strike="noStrike">
                <a:solidFill>
                  <a:srgbClr val="ffffff"/>
                </a:solidFill>
                <a:latin typeface="Calibri"/>
              </a:rPr>
              <a:t>2. Mô tả sản phẩm</a:t>
            </a:r>
            <a:endParaRPr b="1" lang="en-US" sz="2800" spc="-1" strike="noStrike">
              <a:solidFill>
                <a:srgbClr val="ffffff"/>
              </a:solidFill>
              <a:latin typeface="Calibri"/>
            </a:endParaRPr>
          </a:p>
        </p:txBody>
      </p:sp>
      <p:sp>
        <p:nvSpPr>
          <p:cNvPr id="124" name=""/>
          <p:cNvSpPr txBox="1"/>
          <p:nvPr/>
        </p:nvSpPr>
        <p:spPr>
          <a:xfrm>
            <a:off x="228600" y="11430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2.2 Đánh giá sản phẩm</a:t>
            </a:r>
            <a:endParaRPr b="1" lang="en-US" sz="1800" spc="-1" strike="noStrike">
              <a:solidFill>
                <a:srgbClr val="000000"/>
              </a:solidFill>
              <a:latin typeface="Arial"/>
            </a:endParaRPr>
          </a:p>
        </p:txBody>
      </p:sp>
      <p:sp>
        <p:nvSpPr>
          <p:cNvPr id="3" name="PlaceHolder 2"/>
          <p:cNvSpPr>
            <a:spLocks noGrp="1"/>
          </p:cNvSpPr>
          <p:nvPr>
            <p:ph type="sldNum" idx="30"/>
          </p:nvPr>
        </p:nvSpPr>
        <p:spPr/>
        <p:txBody>
          <a:bodyPr/>
          <a:p>
            <a:fld id="{1A1D5E36-4B3C-4F3E-B116-E7146EBFB096}"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
          <p:cNvSpPr txBox="1"/>
          <p:nvPr/>
        </p:nvSpPr>
        <p:spPr>
          <a:xfrm>
            <a:off x="685800" y="1600200"/>
            <a:ext cx="7086600" cy="41148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 Thiết bị có GPU rời, khuyến nghị PC (cho quá trình huấn luyện)</a:t>
            </a:r>
            <a:endParaRPr b="0" lang="en-US" sz="1800" spc="-1" strike="noStrike">
              <a:solidFill>
                <a:srgbClr val="000000"/>
              </a:solidFill>
              <a:latin typeface="Arial"/>
            </a:endParaRPr>
          </a:p>
          <a:p>
            <a:endParaRPr b="0" lang="en-US" sz="1800" spc="-1" strike="noStrike">
              <a:solidFill>
                <a:srgbClr val="000000"/>
              </a:solidFill>
              <a:latin typeface="Arial"/>
            </a:endParaRPr>
          </a:p>
        </p:txBody>
      </p:sp>
      <p:sp>
        <p:nvSpPr>
          <p:cNvPr id="126"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a:buNone/>
            </a:pPr>
            <a:r>
              <a:rPr b="1" lang="en-US" sz="2800" spc="-1" strike="noStrike">
                <a:solidFill>
                  <a:srgbClr val="ffffff"/>
                </a:solidFill>
                <a:latin typeface="Calibri"/>
              </a:rPr>
              <a:t>2. Mô tả sản phẩm</a:t>
            </a:r>
            <a:endParaRPr b="1" lang="en-US" sz="2800" spc="-1" strike="noStrike">
              <a:solidFill>
                <a:srgbClr val="ffffff"/>
              </a:solidFill>
              <a:latin typeface="Calibri"/>
            </a:endParaRPr>
          </a:p>
        </p:txBody>
      </p:sp>
      <p:sp>
        <p:nvSpPr>
          <p:cNvPr id="127" name=""/>
          <p:cNvSpPr txBox="1"/>
          <p:nvPr/>
        </p:nvSpPr>
        <p:spPr>
          <a:xfrm>
            <a:off x="228600" y="11430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2.3 Yêu cầu cơ sở hạ tầng</a:t>
            </a:r>
            <a:endParaRPr b="1" lang="en-US" sz="1800" spc="-1" strike="noStrike">
              <a:solidFill>
                <a:srgbClr val="000000"/>
              </a:solidFill>
              <a:latin typeface="Arial"/>
            </a:endParaRPr>
          </a:p>
        </p:txBody>
      </p:sp>
      <p:sp>
        <p:nvSpPr>
          <p:cNvPr id="3" name="PlaceHolder 2"/>
          <p:cNvSpPr>
            <a:spLocks noGrp="1"/>
          </p:cNvSpPr>
          <p:nvPr>
            <p:ph type="sldNum" idx="30"/>
          </p:nvPr>
        </p:nvSpPr>
        <p:spPr/>
        <p:txBody>
          <a:bodyPr/>
          <a:p>
            <a:fld id="{22995076-99C7-44F3-A8E2-E301C09641A9}"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
          <p:cNvSpPr txBox="1"/>
          <p:nvPr/>
        </p:nvSpPr>
        <p:spPr>
          <a:xfrm>
            <a:off x="685800" y="1600200"/>
            <a:ext cx="7086600" cy="41148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 Thêm dữ liệu vào tệp data.csv theo mong muốn của người dùng</a:t>
            </a:r>
            <a:endParaRPr b="0" lang="en-US" sz="1800" spc="-1" strike="noStrike">
              <a:solidFill>
                <a:srgbClr val="000000"/>
              </a:solidFill>
              <a:latin typeface="Arial"/>
            </a:endParaRPr>
          </a:p>
          <a:p>
            <a:r>
              <a:rPr b="0" lang="en-US" sz="1800" spc="-1" strike="noStrike">
                <a:solidFill>
                  <a:srgbClr val="000000"/>
                </a:solidFill>
                <a:latin typeface="Arial"/>
              </a:rPr>
              <a:t>- Chạy tệp train.py để huấn luyện</a:t>
            </a:r>
            <a:endParaRPr b="0" lang="en-US" sz="1800" spc="-1" strike="noStrike">
              <a:solidFill>
                <a:srgbClr val="000000"/>
              </a:solidFill>
              <a:latin typeface="Arial"/>
            </a:endParaRPr>
          </a:p>
          <a:p>
            <a:r>
              <a:rPr b="0" lang="en-US" sz="1800" spc="-1" strike="noStrike">
                <a:solidFill>
                  <a:srgbClr val="000000"/>
                </a:solidFill>
                <a:latin typeface="Arial"/>
              </a:rPr>
              <a:t>- Đợi cho đến khi tệp chạy xong hoặc nhấn Enter để ngắt giữa chừng. Kết quả sẽ được lưu vào tệp model.pth</a:t>
            </a:r>
            <a:endParaRPr b="0" lang="en-US" sz="1800" spc="-1" strike="noStrike">
              <a:solidFill>
                <a:srgbClr val="000000"/>
              </a:solidFill>
              <a:latin typeface="Arial"/>
            </a:endParaRPr>
          </a:p>
          <a:p>
            <a:r>
              <a:rPr b="0" lang="en-US" sz="1800" spc="-1" strike="noStrike">
                <a:solidFill>
                  <a:srgbClr val="000000"/>
                </a:solidFill>
                <a:latin typeface="Arial"/>
              </a:rPr>
              <a:t>- Chạy tệp run.py với tệp model.pth ở thư mục hiện tại, nhập dữ liệu vào và xem kết quả</a:t>
            </a:r>
            <a:endParaRPr b="0" lang="en-US" sz="1800" spc="-1" strike="noStrike">
              <a:solidFill>
                <a:srgbClr val="000000"/>
              </a:solidFill>
              <a:latin typeface="Arial"/>
            </a:endParaRPr>
          </a:p>
        </p:txBody>
      </p:sp>
      <p:sp>
        <p:nvSpPr>
          <p:cNvPr id="129"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a:buNone/>
            </a:pPr>
            <a:r>
              <a:rPr b="1" lang="en-US" sz="2800" spc="-1" strike="noStrike">
                <a:solidFill>
                  <a:srgbClr val="ffffff"/>
                </a:solidFill>
                <a:latin typeface="Calibri"/>
              </a:rPr>
              <a:t>2. Mô tả sản phẩm</a:t>
            </a:r>
            <a:endParaRPr b="1" lang="en-US" sz="2800" spc="-1" strike="noStrike">
              <a:solidFill>
                <a:srgbClr val="ffffff"/>
              </a:solidFill>
              <a:latin typeface="Calibri"/>
            </a:endParaRPr>
          </a:p>
        </p:txBody>
      </p:sp>
      <p:sp>
        <p:nvSpPr>
          <p:cNvPr id="130" name=""/>
          <p:cNvSpPr txBox="1"/>
          <p:nvPr/>
        </p:nvSpPr>
        <p:spPr>
          <a:xfrm>
            <a:off x="228600" y="11430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2.4 Hướng dẫn sử dụng</a:t>
            </a:r>
            <a:endParaRPr b="1" lang="en-US" sz="1800" spc="-1" strike="noStrike">
              <a:solidFill>
                <a:srgbClr val="000000"/>
              </a:solidFill>
              <a:latin typeface="Arial"/>
            </a:endParaRPr>
          </a:p>
        </p:txBody>
      </p:sp>
      <p:sp>
        <p:nvSpPr>
          <p:cNvPr id="3" name="PlaceHolder 2"/>
          <p:cNvSpPr>
            <a:spLocks noGrp="1"/>
          </p:cNvSpPr>
          <p:nvPr>
            <p:ph type="sldNum" idx="30"/>
          </p:nvPr>
        </p:nvSpPr>
        <p:spPr/>
        <p:txBody>
          <a:bodyPr/>
          <a:p>
            <a:fld id="{55BA0BD5-BF18-470F-9889-4E7C10FD1612}"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
          <p:cNvSpPr txBox="1"/>
          <p:nvPr/>
        </p:nvSpPr>
        <p:spPr>
          <a:xfrm>
            <a:off x="685800" y="1600200"/>
            <a:ext cx="7086600" cy="41148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Các khuyết điểm đang có:</a:t>
            </a:r>
            <a:endParaRPr b="0" lang="en-US" sz="1800" spc="-1" strike="noStrike">
              <a:solidFill>
                <a:srgbClr val="000000"/>
              </a:solidFill>
              <a:latin typeface="Arial"/>
            </a:endParaRPr>
          </a:p>
          <a:p>
            <a:r>
              <a:rPr b="0" lang="en-US" sz="1800" spc="-1" strike="noStrike">
                <a:solidFill>
                  <a:srgbClr val="000000"/>
                </a:solidFill>
                <a:latin typeface="Arial"/>
              </a:rPr>
              <a:t>- Sản phẩm cần phải huấn luyện lại khi thay đổi dữ liệu thực phẩm</a:t>
            </a:r>
            <a:endParaRPr b="0" lang="en-US" sz="1800" spc="-1" strike="noStrike">
              <a:solidFill>
                <a:srgbClr val="000000"/>
              </a:solidFill>
              <a:latin typeface="Arial"/>
            </a:endParaRPr>
          </a:p>
          <a:p>
            <a:r>
              <a:rPr b="0" lang="en-US" sz="1800" spc="-1" strike="noStrike">
                <a:solidFill>
                  <a:srgbClr val="000000"/>
                </a:solidFill>
                <a:latin typeface="Arial"/>
              </a:rPr>
              <a:t>=&gt; Tìm cách vector hóa dữ liệu</a:t>
            </a:r>
            <a:endParaRPr b="0" lang="en-US" sz="1800" spc="-1" strike="noStrike">
              <a:solidFill>
                <a:srgbClr val="000000"/>
              </a:solidFill>
              <a:latin typeface="Arial"/>
            </a:endParaRPr>
          </a:p>
          <a:p>
            <a:r>
              <a:rPr b="0" lang="en-US" sz="1800" spc="-1" strike="noStrike">
                <a:solidFill>
                  <a:srgbClr val="000000"/>
                </a:solidFill>
                <a:latin typeface="Arial"/>
              </a:rPr>
              <a:t>- Sản phẩm tốn nhiều tài nguyên để huấn luyện</a:t>
            </a:r>
            <a:endParaRPr b="0" lang="en-US" sz="1800" spc="-1" strike="noStrike">
              <a:solidFill>
                <a:srgbClr val="000000"/>
              </a:solidFill>
              <a:latin typeface="Arial"/>
            </a:endParaRPr>
          </a:p>
          <a:p>
            <a:r>
              <a:rPr b="0" lang="en-US" sz="1800" spc="-1" strike="noStrike">
                <a:solidFill>
                  <a:srgbClr val="000000"/>
                </a:solidFill>
                <a:latin typeface="Arial"/>
              </a:rPr>
              <a:t>=&gt; Sự dụng cơ sở hạ tầng tốt hơn</a:t>
            </a:r>
            <a:endParaRPr b="0" lang="en-US" sz="1800" spc="-1" strike="noStrike">
              <a:solidFill>
                <a:srgbClr val="000000"/>
              </a:solidFill>
              <a:latin typeface="Arial"/>
            </a:endParaRPr>
          </a:p>
        </p:txBody>
      </p:sp>
      <p:sp>
        <p:nvSpPr>
          <p:cNvPr id="132"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a:buNone/>
            </a:pPr>
            <a:r>
              <a:rPr b="1" lang="en-US" sz="2800" spc="-1" strike="noStrike">
                <a:solidFill>
                  <a:srgbClr val="ffffff"/>
                </a:solidFill>
                <a:latin typeface="Calibri"/>
              </a:rPr>
              <a:t>2. Mô tả sản phẩm</a:t>
            </a:r>
            <a:endParaRPr b="1" lang="en-US" sz="2800" spc="-1" strike="noStrike">
              <a:solidFill>
                <a:srgbClr val="ffffff"/>
              </a:solidFill>
              <a:latin typeface="Calibri"/>
            </a:endParaRPr>
          </a:p>
        </p:txBody>
      </p:sp>
      <p:sp>
        <p:nvSpPr>
          <p:cNvPr id="133" name=""/>
          <p:cNvSpPr txBox="1"/>
          <p:nvPr/>
        </p:nvSpPr>
        <p:spPr>
          <a:xfrm>
            <a:off x="228600" y="11430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2.5 Tự đánh giá</a:t>
            </a:r>
            <a:endParaRPr b="1" lang="en-US" sz="1800" spc="-1" strike="noStrike">
              <a:solidFill>
                <a:srgbClr val="000000"/>
              </a:solidFill>
              <a:latin typeface="Arial"/>
            </a:endParaRPr>
          </a:p>
        </p:txBody>
      </p:sp>
      <p:sp>
        <p:nvSpPr>
          <p:cNvPr id="3" name="PlaceHolder 2"/>
          <p:cNvSpPr>
            <a:spLocks noGrp="1"/>
          </p:cNvSpPr>
          <p:nvPr>
            <p:ph type="sldNum" idx="30"/>
          </p:nvPr>
        </p:nvSpPr>
        <p:spPr/>
        <p:txBody>
          <a:bodyPr/>
          <a:p>
            <a:fld id="{38FD95BD-2511-4469-8B22-FE9EDEE06038}"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rPr>
              <a:t>Kết luận</a:t>
            </a:r>
            <a:endParaRPr b="1" lang="en-US" sz="2800" spc="-1" strike="noStrike">
              <a:solidFill>
                <a:schemeClr val="lt1"/>
              </a:solidFill>
              <a:latin typeface="Lato"/>
              <a:ea typeface="Lato"/>
            </a:endParaRPr>
          </a:p>
        </p:txBody>
      </p:sp>
      <p:sp>
        <p:nvSpPr>
          <p:cNvPr id="135" name="PlaceHolder 2"/>
          <p:cNvSpPr>
            <a:spLocks noGrp="1"/>
          </p:cNvSpPr>
          <p:nvPr>
            <p:ph/>
          </p:nvPr>
        </p:nvSpPr>
        <p:spPr>
          <a:xfrm>
            <a:off x="235080" y="1227600"/>
            <a:ext cx="8673840" cy="486792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0" lang="en-US" sz="1800" spc="-1" strike="noStrike">
                <a:solidFill>
                  <a:schemeClr val="dk1"/>
                </a:solidFill>
                <a:latin typeface="Lato"/>
              </a:rPr>
              <a:t>Hướng phát triển:</a:t>
            </a:r>
            <a:endParaRPr b="0" lang="en-US" sz="1800" spc="-1" strike="noStrike">
              <a:solidFill>
                <a:schemeClr val="dk1"/>
              </a:solidFill>
              <a:latin typeface="Lato"/>
              <a:ea typeface="Lato"/>
            </a:endParaRPr>
          </a:p>
          <a:p>
            <a:pPr lvl="1" marL="864000" indent="0" defTabSz="914400">
              <a:lnSpc>
                <a:spcPct val="90000"/>
              </a:lnSpc>
              <a:spcBef>
                <a:spcPts val="1134"/>
              </a:spcBef>
              <a:buNone/>
            </a:pPr>
            <a:r>
              <a:rPr b="0" lang="en-US" sz="1800" spc="-1" strike="noStrike">
                <a:solidFill>
                  <a:schemeClr val="dk1"/>
                </a:solidFill>
                <a:latin typeface="Calibri"/>
              </a:rPr>
              <a:t>Sản phẩm có thể sử dụng để hỗ trợ các xí nghiệp có nhà ăn cho nhân viên nhằm tối đa hóa doanh thu, đồng thời đảm bảo nhân viên luôn được làm việc trong trạng thái tốt nhất có thể </a:t>
            </a:r>
            <a:r>
              <a:rPr b="0" lang="en-US" sz="2000" spc="-1" strike="noStrike">
                <a:solidFill>
                  <a:schemeClr val="dk1"/>
                </a:solidFill>
                <a:latin typeface="Calibri"/>
              </a:rPr>
              <a:t> </a:t>
            </a:r>
            <a:endParaRPr b="0" lang="en-US" sz="2000" spc="-1" strike="noStrike">
              <a:solidFill>
                <a:schemeClr val="dk1"/>
              </a:solidFill>
              <a:latin typeface="Calibri"/>
            </a:endParaRPr>
          </a:p>
        </p:txBody>
      </p:sp>
      <p:sp>
        <p:nvSpPr>
          <p:cNvPr id="4" name="PlaceHolder 3"/>
          <p:cNvSpPr>
            <a:spLocks noGrp="1"/>
          </p:cNvSpPr>
          <p:nvPr>
            <p:ph type="sldNum" idx="3"/>
          </p:nvPr>
        </p:nvSpPr>
        <p:spPr/>
        <p:txBody>
          <a:bodyPr/>
          <a:p>
            <a:fld id="{57635E5E-732C-4FE3-8A8A-4D753E585D47}"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rPr>
              <a:t>Tài liệu tham khảo </a:t>
            </a:r>
            <a:endParaRPr b="1" lang="en-US" sz="2800" spc="-1" strike="noStrike">
              <a:solidFill>
                <a:schemeClr val="lt1"/>
              </a:solidFill>
              <a:latin typeface="Lato"/>
              <a:ea typeface="Lato"/>
            </a:endParaRPr>
          </a:p>
        </p:txBody>
      </p:sp>
      <p:sp>
        <p:nvSpPr>
          <p:cNvPr id="137" name="PlaceHolder 2"/>
          <p:cNvSpPr>
            <a:spLocks noGrp="1"/>
          </p:cNvSpPr>
          <p:nvPr>
            <p:ph/>
          </p:nvPr>
        </p:nvSpPr>
        <p:spPr>
          <a:xfrm>
            <a:off x="595800" y="1532880"/>
            <a:ext cx="8319600" cy="435096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Calibri"/>
                <a:hlinkClick r:id="rId1"/>
              </a:rPr>
              <a:t>https://github.com/tsmatz/reinforcement-learning-tutorials/blob/master/01-dqn.ipynb</a:t>
            </a:r>
            <a:endParaRPr b="0" lang="en-US" sz="1800" spc="-1" strike="noStrike">
              <a:solidFill>
                <a:schemeClr val="dk1"/>
              </a:solidFill>
              <a:latin typeface="Calibri"/>
            </a:endParaRPr>
          </a:p>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Calibri"/>
                <a:hlinkClick r:id="rId2"/>
              </a:rPr>
              <a:t>https://viblo.asia/p/gioi-thieu-ve-reinforcement-learning-rl-djeZ1GEY5Wz</a:t>
            </a:r>
            <a:endParaRPr b="0" lang="en-US" sz="1800" spc="-1" strike="noStrike">
              <a:solidFill>
                <a:schemeClr val="dk1"/>
              </a:solidFill>
              <a:latin typeface="Calibri"/>
            </a:endParaRPr>
          </a:p>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Calibri"/>
                <a:hlinkClick r:id="rId3"/>
              </a:rPr>
              <a:t>https://fdc.nal.usda.gov/fdc-app.html</a:t>
            </a:r>
            <a:endParaRPr b="0" lang="en-US" sz="1800" spc="-1" strike="noStrike">
              <a:solidFill>
                <a:schemeClr val="dk1"/>
              </a:solidFill>
              <a:latin typeface="Calibri"/>
            </a:endParaRPr>
          </a:p>
          <a:p>
            <a:pPr marL="432000" indent="0">
              <a:lnSpc>
                <a:spcPct val="90000"/>
              </a:lnSpc>
              <a:spcBef>
                <a:spcPts val="1417"/>
              </a:spcBef>
              <a:buNone/>
            </a:pPr>
            <a:endParaRPr b="0" lang="en-US" sz="1800" spc="-1" strike="noStrike">
              <a:solidFill>
                <a:schemeClr val="dk1"/>
              </a:solidFill>
              <a:latin typeface="Calibri"/>
            </a:endParaRPr>
          </a:p>
        </p:txBody>
      </p:sp>
      <p:sp>
        <p:nvSpPr>
          <p:cNvPr id="4" name="PlaceHolder 3"/>
          <p:cNvSpPr>
            <a:spLocks noGrp="1"/>
          </p:cNvSpPr>
          <p:nvPr>
            <p:ph type="sldNum" idx="6"/>
          </p:nvPr>
        </p:nvSpPr>
        <p:spPr/>
        <p:txBody>
          <a:bodyPr/>
          <a:p>
            <a:fld id="{500436BA-A164-4CF3-93D9-8A03CB79E9D2}"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itle 10"/>
          <p:cNvSpPr/>
          <p:nvPr/>
        </p:nvSpPr>
        <p:spPr>
          <a:xfrm>
            <a:off x="4181040" y="3021840"/>
            <a:ext cx="4197600" cy="813600"/>
          </a:xfrm>
          <a:prstGeom prst="rect">
            <a:avLst/>
          </a:prstGeom>
          <a:noFill/>
          <a:ln w="0">
            <a:noFill/>
          </a:ln>
        </p:spPr>
        <p:style>
          <a:lnRef idx="0"/>
          <a:fillRef idx="0"/>
          <a:effectRef idx="0"/>
          <a:fontRef idx="minor"/>
        </p:style>
        <p:txBody>
          <a:bodyPr lIns="90000" rIns="90000" tIns="45000" bIns="45000" anchor="t">
            <a:noAutofit/>
          </a:bodyPr>
          <a:p>
            <a:pPr defTabSz="914400">
              <a:lnSpc>
                <a:spcPct val="90000"/>
              </a:lnSpc>
            </a:pPr>
            <a:r>
              <a:rPr b="1" lang="en-US" sz="4800" spc="-1" strike="noStrike">
                <a:solidFill>
                  <a:srgbClr val="c00000"/>
                </a:solidFill>
                <a:latin typeface="Lato"/>
                <a:ea typeface="Lato"/>
              </a:rPr>
              <a:t>THANK YOU !</a:t>
            </a:r>
            <a:endParaRPr b="0" lang="en-US" sz="4800" spc="-1" strike="noStrike">
              <a:solidFill>
                <a:srgbClr val="000000"/>
              </a:solidFill>
              <a:latin typeface="Arial"/>
            </a:endParaRPr>
          </a:p>
        </p:txBody>
      </p:sp>
      <p:sp>
        <p:nvSpPr>
          <p:cNvPr id="2" name="PlaceHolder 1"/>
          <p:cNvSpPr>
            <a:spLocks noGrp="1"/>
          </p:cNvSpPr>
          <p:nvPr>
            <p:ph type="sldNum" idx="12"/>
          </p:nvPr>
        </p:nvSpPr>
        <p:spPr/>
        <p:txBody>
          <a:bodyPr/>
          <a:p>
            <a:fld id="{7CA418F6-32DD-41E0-BACD-799A62816800}" type="slidenum">
              <a:t>18</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0" name="Picture 3" descr=""/>
          <p:cNvPicPr/>
          <p:nvPr/>
        </p:nvPicPr>
        <p:blipFill>
          <a:blip r:embed="rId1"/>
          <a:stretch/>
        </p:blipFill>
        <p:spPr>
          <a:xfrm>
            <a:off x="412920" y="398520"/>
            <a:ext cx="2036880" cy="611280"/>
          </a:xfrm>
          <a:prstGeom prst="rect">
            <a:avLst/>
          </a:prstGeom>
          <a:ln w="0">
            <a:noFill/>
          </a:ln>
        </p:spPr>
      </p:pic>
      <p:sp>
        <p:nvSpPr>
          <p:cNvPr id="61" name="Title 6"/>
          <p:cNvSpPr/>
          <p:nvPr/>
        </p:nvSpPr>
        <p:spPr>
          <a:xfrm>
            <a:off x="412920" y="2421720"/>
            <a:ext cx="7342200" cy="84852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90000"/>
              </a:lnSpc>
            </a:pPr>
            <a:r>
              <a:rPr b="1" lang="en-US" sz="5400" spc="-1" strike="noStrike">
                <a:solidFill>
                  <a:srgbClr val="c00000"/>
                </a:solidFill>
                <a:latin typeface="Lato"/>
                <a:ea typeface="Lato"/>
              </a:rPr>
              <a:t>DỰ ÁN CUỐI KHÓA</a:t>
            </a:r>
            <a:endParaRPr b="0" lang="en-US" sz="5400" spc="-1" strike="noStrike">
              <a:solidFill>
                <a:srgbClr val="000000"/>
              </a:solidFill>
              <a:latin typeface="Arial"/>
            </a:endParaRPr>
          </a:p>
        </p:txBody>
      </p:sp>
      <p:sp>
        <p:nvSpPr>
          <p:cNvPr id="62" name="Title 6"/>
          <p:cNvSpPr/>
          <p:nvPr/>
        </p:nvSpPr>
        <p:spPr>
          <a:xfrm>
            <a:off x="412920" y="3567600"/>
            <a:ext cx="7342200" cy="84852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90000"/>
              </a:lnSpc>
            </a:pPr>
            <a:r>
              <a:rPr b="0" lang="en-US" sz="2800" spc="-1" strike="noStrike">
                <a:solidFill>
                  <a:srgbClr val="c00000"/>
                </a:solidFill>
                <a:latin typeface="Lato"/>
                <a:ea typeface="Lato"/>
              </a:rPr>
              <a:t>Xây dựng mô hình AI hỗ trợ lập lịch trình ăn uống cho sinh viên</a:t>
            </a:r>
            <a:endParaRPr b="0" lang="en-US" sz="2800" spc="-1" strike="noStrike">
              <a:solidFill>
                <a:srgbClr val="000000"/>
              </a:solidFill>
              <a:latin typeface="Arial"/>
            </a:endParaRPr>
          </a:p>
          <a:p>
            <a:pPr defTabSz="914400">
              <a:lnSpc>
                <a:spcPct val="90000"/>
              </a:lnSpc>
            </a:pPr>
            <a:endParaRPr b="0" lang="en-US" sz="2800" spc="-1" strike="noStrike">
              <a:solidFill>
                <a:srgbClr val="000000"/>
              </a:solidFill>
              <a:latin typeface="Arial"/>
            </a:endParaRPr>
          </a:p>
          <a:p>
            <a:pPr defTabSz="914400">
              <a:lnSpc>
                <a:spcPct val="90000"/>
              </a:lnSpc>
            </a:pPr>
            <a:endParaRPr b="0" lang="en-US" sz="2800" spc="-1" strike="noStrike">
              <a:solidFill>
                <a:srgbClr val="000000"/>
              </a:solidFill>
              <a:latin typeface="Arial"/>
            </a:endParaRPr>
          </a:p>
          <a:p>
            <a:pPr defTabSz="914400">
              <a:lnSpc>
                <a:spcPct val="90000"/>
              </a:lnSpc>
            </a:pP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rPr>
              <a:t>Nội dung</a:t>
            </a:r>
            <a:endParaRPr b="1" lang="en-US" sz="2800" spc="-1" strike="noStrike">
              <a:solidFill>
                <a:schemeClr val="lt1"/>
              </a:solidFill>
              <a:latin typeface="Lato"/>
              <a:ea typeface="Lato"/>
            </a:endParaRPr>
          </a:p>
        </p:txBody>
      </p:sp>
      <p:sp>
        <p:nvSpPr>
          <p:cNvPr id="64" name="PlaceHolder 2"/>
          <p:cNvSpPr>
            <a:spLocks noGrp="1"/>
          </p:cNvSpPr>
          <p:nvPr>
            <p:ph/>
          </p:nvPr>
        </p:nvSpPr>
        <p:spPr>
          <a:xfrm>
            <a:off x="228600" y="869040"/>
            <a:ext cx="8673840" cy="5303160"/>
          </a:xfrm>
          <a:prstGeom prst="rect">
            <a:avLst/>
          </a:prstGeom>
          <a:noFill/>
          <a:ln w="0">
            <a:noFill/>
          </a:ln>
        </p:spPr>
        <p:txBody>
          <a:bodyPr lIns="90000" rIns="90000" tIns="45000" bIns="45000" anchor="t">
            <a:noAutofit/>
          </a:bodyPr>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Lato"/>
              </a:rPr>
              <a:t>Giới thiệu về sản phẩm</a:t>
            </a:r>
            <a:endParaRPr b="1" lang="en-US" sz="2800" spc="-1" strike="noStrike">
              <a:solidFill>
                <a:schemeClr val="dk1"/>
              </a:solidFill>
              <a:latin typeface="Lato"/>
              <a:ea typeface="Lato"/>
            </a:endParaRPr>
          </a:p>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Lato"/>
              </a:rPr>
              <a:t>Mô tả sản phẩm</a:t>
            </a:r>
            <a:endParaRPr b="1" lang="en-US" sz="2800" spc="-1" strike="noStrike">
              <a:solidFill>
                <a:schemeClr val="dk1"/>
              </a:solidFill>
              <a:latin typeface="Lato"/>
              <a:ea typeface="Lato"/>
            </a:endParaRPr>
          </a:p>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Lato"/>
              </a:rPr>
              <a:t>Kết luận</a:t>
            </a:r>
            <a:endParaRPr b="1" lang="en-US" sz="2800" spc="-1" strike="noStrike">
              <a:solidFill>
                <a:schemeClr val="dk1"/>
              </a:solidFill>
              <a:latin typeface="Lato"/>
              <a:ea typeface="Lato"/>
            </a:endParaRPr>
          </a:p>
        </p:txBody>
      </p:sp>
      <p:sp>
        <p:nvSpPr>
          <p:cNvPr id="4" name="PlaceHolder 3"/>
          <p:cNvSpPr>
            <a:spLocks noGrp="1"/>
          </p:cNvSpPr>
          <p:nvPr>
            <p:ph type="sldNum" idx="15"/>
          </p:nvPr>
        </p:nvSpPr>
        <p:spPr/>
        <p:txBody>
          <a:bodyPr/>
          <a:p>
            <a:fld id="{A2FCC413-ADC9-43BF-B845-FB9FBBB5DFC0}"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sldNum" idx="31"/>
          </p:nvPr>
        </p:nvSpPr>
        <p:spPr>
          <a:xfrm>
            <a:off x="6867360" y="6492960"/>
            <a:ext cx="2057040" cy="364680"/>
          </a:xfrm>
          <a:prstGeom prst="rect">
            <a:avLst/>
          </a:prstGeom>
          <a:noFill/>
          <a:ln w="0">
            <a:noFill/>
          </a:ln>
        </p:spPr>
        <p:txBody>
          <a:bodyPr lIns="90000" rIns="90000" tIns="45000" bIns="45000" anchor="t">
            <a:noAutofit/>
          </a:bodyPr>
          <a:lstStyle>
            <a:lvl1pPr indent="0" algn="r" defTabSz="457200">
              <a:lnSpc>
                <a:spcPct val="100000"/>
              </a:lnSpc>
              <a:buNone/>
              <a:defRPr b="1" lang="en-US" sz="1200" spc="-1" strike="noStrike">
                <a:solidFill>
                  <a:srgbClr val="c00000"/>
                </a:solidFill>
                <a:latin typeface="Lato"/>
                <a:ea typeface="Lato"/>
              </a:defRPr>
            </a:lvl1pPr>
          </a:lstStyle>
          <a:p>
            <a:pPr indent="0" algn="r" defTabSz="457200">
              <a:lnSpc>
                <a:spcPct val="100000"/>
              </a:lnSpc>
              <a:buNone/>
            </a:pPr>
            <a:fld id="{550AB695-FE46-4FF2-B662-D15CD5820987}" type="slidenum">
              <a:rPr b="1" lang="en-US" sz="1200" spc="-1" strike="noStrike">
                <a:solidFill>
                  <a:srgbClr val="c00000"/>
                </a:solidFill>
                <a:latin typeface="Lato"/>
                <a:ea typeface="Lato"/>
              </a:rPr>
              <a:t>&lt;number&gt;</a:t>
            </a:fld>
            <a:endParaRPr b="0" lang="en-US" sz="1200" spc="-1" strike="noStrike">
              <a:solidFill>
                <a:srgbClr val="000000"/>
              </a:solidFill>
              <a:latin typeface="Times New Roman"/>
            </a:endParaRPr>
          </a:p>
        </p:txBody>
      </p:sp>
      <p:sp>
        <p:nvSpPr>
          <p:cNvPr id="66" name="PlaceHolder 2"/>
          <p:cNvSpPr>
            <a:spLocks noGrp="1"/>
          </p:cNvSpPr>
          <p:nvPr>
            <p:ph type="title"/>
          </p:nvPr>
        </p:nvSpPr>
        <p:spPr>
          <a:xfrm>
            <a:off x="254160" y="48240"/>
            <a:ext cx="8635680" cy="435600"/>
          </a:xfrm>
          <a:prstGeom prst="rect">
            <a:avLst/>
          </a:prstGeom>
          <a:noFill/>
          <a:ln w="0">
            <a:noFill/>
          </a:ln>
        </p:spPr>
        <p:txBody>
          <a:bodyPr lIns="90000" rIns="90000" tIns="45000" bIns="45000" anchor="t">
            <a:noAutofit/>
          </a:bodyPr>
          <a:p>
            <a:pPr indent="0">
              <a:buNone/>
            </a:pPr>
            <a:r>
              <a:rPr b="1" lang="en-US" sz="2800" spc="-1" strike="noStrike">
                <a:solidFill>
                  <a:srgbClr val="ffffff"/>
                </a:solidFill>
                <a:latin typeface="Calibri"/>
              </a:rPr>
              <a:t>1. Giới thiệu về sản phẩm</a:t>
            </a:r>
            <a:endParaRPr b="1" lang="en-US" sz="2800" spc="-1" strike="noStrike">
              <a:solidFill>
                <a:srgbClr val="ffffff"/>
              </a:solidFill>
              <a:latin typeface="Calibri"/>
            </a:endParaRPr>
          </a:p>
        </p:txBody>
      </p:sp>
      <p:pic>
        <p:nvPicPr>
          <p:cNvPr id="67" name="Picture Placeholder 3" descr=""/>
          <p:cNvPicPr/>
          <p:nvPr/>
        </p:nvPicPr>
        <p:blipFill>
          <a:blip r:embed="rId1"/>
          <a:stretch/>
        </p:blipFill>
        <p:spPr>
          <a:xfrm>
            <a:off x="4660920" y="1406880"/>
            <a:ext cx="4083480" cy="4655880"/>
          </a:xfrm>
          <a:prstGeom prst="rect">
            <a:avLst/>
          </a:prstGeom>
          <a:ln w="0">
            <a:noFill/>
          </a:ln>
        </p:spPr>
      </p:pic>
      <p:sp>
        <p:nvSpPr>
          <p:cNvPr id="68" name=""/>
          <p:cNvSpPr txBox="1"/>
          <p:nvPr/>
        </p:nvSpPr>
        <p:spPr>
          <a:xfrm>
            <a:off x="457200" y="1371600"/>
            <a:ext cx="3657600" cy="346320"/>
          </a:xfrm>
          <a:prstGeom prst="rect">
            <a:avLst/>
          </a:prstGeom>
          <a:noFill/>
          <a:ln w="0">
            <a:noFill/>
          </a:ln>
        </p:spPr>
        <p:txBody>
          <a:bodyPr lIns="90000" rIns="90000" tIns="45000" bIns="45000" anchor="t">
            <a:noAutofit/>
          </a:bodyPr>
          <a:p>
            <a:r>
              <a:rPr b="1" lang="en-US" sz="1800" spc="-1" strike="noStrike">
                <a:solidFill>
                  <a:srgbClr val="000000"/>
                </a:solidFill>
                <a:latin typeface="Arial"/>
              </a:rPr>
              <a:t>1.1 Đặt vấn đề</a:t>
            </a:r>
            <a:endParaRPr b="1" lang="en-US" sz="1800" spc="-1" strike="noStrike">
              <a:solidFill>
                <a:srgbClr val="000000"/>
              </a:solidFill>
              <a:latin typeface="Arial"/>
            </a:endParaRPr>
          </a:p>
        </p:txBody>
      </p:sp>
      <p:pic>
        <p:nvPicPr>
          <p:cNvPr id="69" name="" descr=""/>
          <p:cNvPicPr/>
          <p:nvPr/>
        </p:nvPicPr>
        <p:blipFill>
          <a:blip r:embed="rId2"/>
          <a:stretch/>
        </p:blipFill>
        <p:spPr>
          <a:xfrm>
            <a:off x="5029200" y="1905840"/>
            <a:ext cx="3523320" cy="3351960"/>
          </a:xfrm>
          <a:prstGeom prst="rect">
            <a:avLst/>
          </a:prstGeom>
          <a:ln w="0">
            <a:noFill/>
          </a:ln>
        </p:spPr>
      </p:pic>
      <p:sp>
        <p:nvSpPr>
          <p:cNvPr id="70" name=""/>
          <p:cNvSpPr txBox="1"/>
          <p:nvPr/>
        </p:nvSpPr>
        <p:spPr>
          <a:xfrm>
            <a:off x="457200" y="1717920"/>
            <a:ext cx="365760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 Sinh viên ăn uống không đủ chất</a:t>
            </a:r>
            <a:endParaRPr b="0" lang="en-US" sz="1800" spc="-1" strike="noStrike">
              <a:solidFill>
                <a:srgbClr val="000000"/>
              </a:solidFill>
              <a:latin typeface="Arial"/>
            </a:endParaRPr>
          </a:p>
        </p:txBody>
      </p:sp>
      <p:sp>
        <p:nvSpPr>
          <p:cNvPr id="71" name=""/>
          <p:cNvSpPr txBox="1"/>
          <p:nvPr/>
        </p:nvSpPr>
        <p:spPr>
          <a:xfrm>
            <a:off x="457200" y="2014920"/>
            <a:ext cx="3657600" cy="6022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=&gt; Không có đủ năng lượng cho </a:t>
            </a:r>
            <a:r>
              <a:rPr b="0" lang="en-US" sz="1800" spc="-1" strike="noStrike">
                <a:solidFill>
                  <a:srgbClr val="000000"/>
                </a:solidFill>
                <a:latin typeface="Arial"/>
              </a:rPr>
              <a:t>các hoạt động của bản thân</a:t>
            </a:r>
            <a:endParaRPr b="0" lang="en-US" sz="1800" spc="-1" strike="noStrike">
              <a:solidFill>
                <a:srgbClr val="000000"/>
              </a:solidFill>
              <a:latin typeface="Arial"/>
            </a:endParaRPr>
          </a:p>
        </p:txBody>
      </p:sp>
      <p:sp>
        <p:nvSpPr>
          <p:cNvPr id="72" name=""/>
          <p:cNvSpPr txBox="1"/>
          <p:nvPr/>
        </p:nvSpPr>
        <p:spPr>
          <a:xfrm>
            <a:off x="457200" y="2617200"/>
            <a:ext cx="3657600" cy="6022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=&gt; Kết quả học tập, rèn luyện </a:t>
            </a:r>
            <a:r>
              <a:rPr b="0" lang="en-US" sz="1800" spc="-1" strike="noStrike">
                <a:solidFill>
                  <a:srgbClr val="000000"/>
                </a:solidFill>
                <a:latin typeface="Arial"/>
              </a:rPr>
              <a:t>thấp hơn khả năng của họ</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8">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 calcmode="lin" valueType="num">
                                      <p:cBhvr additive="repl">
                                        <p:cTn id="7" dur="500" fill="hold"/>
                                        <p:tgtEl>
                                          <p:spTgt spid="70">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2" presetSubtype="8">
                                  <p:stCondLst>
                                    <p:cond delay="0"/>
                                  </p:stCondLst>
                                  <p:childTnLst>
                                    <p:set>
                                      <p:cBhvr>
                                        <p:cTn id="12" dur="1" fill="hold">
                                          <p:stCondLst>
                                            <p:cond delay="0"/>
                                          </p:stCondLst>
                                        </p:cTn>
                                        <p:tgtEl>
                                          <p:spTgt spid="71">
                                            <p:txEl>
                                              <p:pRg st="0" end="0"/>
                                            </p:txEl>
                                          </p:spTgt>
                                        </p:tgtEl>
                                        <p:attrNameLst>
                                          <p:attrName>style.visibility</p:attrName>
                                        </p:attrNameLst>
                                      </p:cBhvr>
                                      <p:to>
                                        <p:strVal val="visible"/>
                                      </p:to>
                                    </p:set>
                                    <p:anim calcmode="lin" valueType="num">
                                      <p:cBhvr additive="repl">
                                        <p:cTn id="13" dur="500" fill="hold"/>
                                        <p:tgtEl>
                                          <p:spTgt spid="71">
                                            <p:txEl>
                                              <p:pRg st="0" end="0"/>
                                            </p:txEl>
                                          </p:spTgt>
                                        </p:tgtEl>
                                        <p:attrNameLst>
                                          <p:attrName>ppt_x</p:attrName>
                                        </p:attrNameLst>
                                      </p:cBhvr>
                                      <p:tavLst>
                                        <p:tav tm="0">
                                          <p:val>
                                            <p:strVal val="0-#ppt_w/2"/>
                                          </p:val>
                                        </p:tav>
                                        <p:tav tm="100000">
                                          <p:val>
                                            <p:strVal val="#ppt_x"/>
                                          </p:val>
                                        </p:tav>
                                      </p:tavLst>
                                    </p:anim>
                                    <p:anim calcmode="lin" valueType="num">
                                      <p:cBhvr additive="repl">
                                        <p:cTn id="14" dur="500" fill="hold"/>
                                        <p:tgtEl>
                                          <p:spTgt spid="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2" presetSubtype="8">
                                  <p:stCondLst>
                                    <p:cond delay="0"/>
                                  </p:stCondLst>
                                  <p:childTnLst>
                                    <p:set>
                                      <p:cBhvr>
                                        <p:cTn id="18" dur="1" fill="hold">
                                          <p:stCondLst>
                                            <p:cond delay="0"/>
                                          </p:stCondLst>
                                        </p:cTn>
                                        <p:tgtEl>
                                          <p:spTgt spid="72">
                                            <p:txEl>
                                              <p:pRg st="0" end="0"/>
                                            </p:txEl>
                                          </p:spTgt>
                                        </p:tgtEl>
                                        <p:attrNameLst>
                                          <p:attrName>style.visibility</p:attrName>
                                        </p:attrNameLst>
                                      </p:cBhvr>
                                      <p:to>
                                        <p:strVal val="visible"/>
                                      </p:to>
                                    </p:set>
                                    <p:anim calcmode="lin" valueType="num">
                                      <p:cBhvr additive="repl">
                                        <p:cTn id="19" dur="500" fill="hold"/>
                                        <p:tgtEl>
                                          <p:spTgt spid="72">
                                            <p:txEl>
                                              <p:pRg st="0" end="0"/>
                                            </p:txEl>
                                          </p:spTgt>
                                        </p:tgtEl>
                                        <p:attrNameLst>
                                          <p:attrName>ppt_x</p:attrName>
                                        </p:attrNameLst>
                                      </p:cBhvr>
                                      <p:tavLst>
                                        <p:tav tm="0">
                                          <p:val>
                                            <p:strVal val="0-#ppt_w/2"/>
                                          </p:val>
                                        </p:tav>
                                        <p:tav tm="100000">
                                          <p:val>
                                            <p:strVal val="#ppt_x"/>
                                          </p:val>
                                        </p:tav>
                                      </p:tavLst>
                                    </p:anim>
                                    <p:anim calcmode="lin" valueType="num">
                                      <p:cBhvr additive="repl">
                                        <p:cTn id="20" dur="500" fill="hold"/>
                                        <p:tgtEl>
                                          <p:spTgt spid="7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ctr">
            <a:noAutofit/>
          </a:bodyPr>
          <a:p>
            <a:pPr indent="0" defTabSz="914400">
              <a:lnSpc>
                <a:spcPct val="90000"/>
              </a:lnSpc>
              <a:buNone/>
            </a:pPr>
            <a:r>
              <a:rPr b="1" lang="en-US" sz="2800" spc="-1" strike="noStrike">
                <a:solidFill>
                  <a:schemeClr val="lt1"/>
                </a:solidFill>
                <a:latin typeface="Lato"/>
              </a:rPr>
              <a:t>1. Giới thiệu về sản phẩm</a:t>
            </a:r>
            <a:endParaRPr b="1" lang="en-US" sz="2800" spc="-1" strike="noStrike">
              <a:solidFill>
                <a:schemeClr val="lt1"/>
              </a:solidFill>
              <a:latin typeface="Lato"/>
              <a:ea typeface="Lato"/>
            </a:endParaRPr>
          </a:p>
        </p:txBody>
      </p:sp>
      <p:sp>
        <p:nvSpPr>
          <p:cNvPr id="74" name="PlaceHolder 2"/>
          <p:cNvSpPr>
            <a:spLocks noGrp="1"/>
          </p:cNvSpPr>
          <p:nvPr>
            <p:ph/>
          </p:nvPr>
        </p:nvSpPr>
        <p:spPr>
          <a:xfrm>
            <a:off x="226800" y="1479240"/>
            <a:ext cx="8673840" cy="513252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2000" spc="-1" strike="noStrike">
                <a:solidFill>
                  <a:schemeClr val="dk1"/>
                </a:solidFill>
                <a:latin typeface="Calibri"/>
              </a:rPr>
              <a:t>Với một số tiền nhất định</a:t>
            </a:r>
            <a:endParaRPr b="0" lang="en-US" sz="2000" spc="-1" strike="noStrike">
              <a:solidFill>
                <a:schemeClr val="dk1"/>
              </a:solidFill>
              <a:latin typeface="Calibri"/>
            </a:endParaRPr>
          </a:p>
          <a:p>
            <a:pPr marL="432000" indent="-324000">
              <a:lnSpc>
                <a:spcPct val="90000"/>
              </a:lnSpc>
              <a:spcBef>
                <a:spcPts val="1417"/>
              </a:spcBef>
              <a:buClr>
                <a:srgbClr val="000000"/>
              </a:buClr>
              <a:buSzPct val="45000"/>
              <a:buFont typeface="Wingdings" charset="2"/>
              <a:buChar char=""/>
            </a:pPr>
            <a:r>
              <a:rPr b="0" lang="en-US" sz="2000" spc="-1" strike="noStrike">
                <a:solidFill>
                  <a:schemeClr val="dk1"/>
                </a:solidFill>
                <a:latin typeface="Calibri"/>
              </a:rPr>
              <a:t>Chia nhỏ vào các bữa ăn </a:t>
            </a:r>
            <a:r>
              <a:rPr b="0" lang="en-US" sz="2000" spc="-1" strike="noStrike">
                <a:solidFill>
                  <a:schemeClr val="dk1"/>
                </a:solidFill>
                <a:latin typeface="Calibri"/>
              </a:rPr>
              <a:t>khác nhau</a:t>
            </a:r>
            <a:endParaRPr b="0" lang="en-US" sz="2000" spc="-1" strike="noStrike">
              <a:solidFill>
                <a:schemeClr val="dk1"/>
              </a:solidFill>
              <a:latin typeface="Calibri"/>
            </a:endParaRPr>
          </a:p>
          <a:p>
            <a:pPr marL="432000" indent="-324000">
              <a:lnSpc>
                <a:spcPct val="90000"/>
              </a:lnSpc>
              <a:spcBef>
                <a:spcPts val="1417"/>
              </a:spcBef>
              <a:buClr>
                <a:srgbClr val="000000"/>
              </a:buClr>
              <a:buSzPct val="45000"/>
              <a:buFont typeface="Wingdings" charset="2"/>
              <a:buChar char=""/>
            </a:pPr>
            <a:r>
              <a:rPr b="0" lang="en-US" sz="2000" spc="-1" strike="noStrike">
                <a:solidFill>
                  <a:schemeClr val="dk1"/>
                </a:solidFill>
                <a:latin typeface="Calibri"/>
              </a:rPr>
              <a:t>Đảm bảo giá trị dinh </a:t>
            </a:r>
            <a:r>
              <a:rPr b="0" lang="en-US" sz="2000" spc="-1" strike="noStrike">
                <a:solidFill>
                  <a:schemeClr val="dk1"/>
                </a:solidFill>
                <a:latin typeface="Calibri"/>
              </a:rPr>
              <a:t>dưỡng lớn hơn một mức </a:t>
            </a:r>
            <a:r>
              <a:rPr b="0" lang="en-US" sz="2000" spc="-1" strike="noStrike">
                <a:solidFill>
                  <a:schemeClr val="dk1"/>
                </a:solidFill>
                <a:latin typeface="Calibri"/>
              </a:rPr>
              <a:t>tối thiểu</a:t>
            </a:r>
            <a:endParaRPr b="0" lang="en-US" sz="2000" spc="-1" strike="noStrike">
              <a:solidFill>
                <a:schemeClr val="dk1"/>
              </a:solidFill>
              <a:latin typeface="Calibri"/>
            </a:endParaRPr>
          </a:p>
          <a:p>
            <a:pPr marL="432000" indent="-324000">
              <a:lnSpc>
                <a:spcPct val="90000"/>
              </a:lnSpc>
              <a:spcBef>
                <a:spcPts val="1417"/>
              </a:spcBef>
              <a:buClr>
                <a:srgbClr val="000000"/>
              </a:buClr>
              <a:buSzPct val="45000"/>
              <a:buFont typeface="Wingdings" charset="2"/>
              <a:buChar char=""/>
            </a:pPr>
            <a:r>
              <a:rPr b="0" lang="en-US" sz="2000" spc="-1" strike="noStrike">
                <a:solidFill>
                  <a:schemeClr val="dk1"/>
                </a:solidFill>
                <a:latin typeface="Calibri"/>
              </a:rPr>
              <a:t>Cố gắng tránh cho giá trị </a:t>
            </a:r>
            <a:r>
              <a:rPr b="0" lang="en-US" sz="2000" spc="-1" strike="noStrike">
                <a:solidFill>
                  <a:schemeClr val="dk1"/>
                </a:solidFill>
                <a:latin typeface="Calibri"/>
              </a:rPr>
              <a:t>dinh dưỡng vượt quá mức </a:t>
            </a:r>
            <a:r>
              <a:rPr b="0" lang="en-US" sz="2000" spc="-1" strike="noStrike">
                <a:solidFill>
                  <a:schemeClr val="dk1"/>
                </a:solidFill>
                <a:latin typeface="Calibri"/>
              </a:rPr>
              <a:t>tối đa</a:t>
            </a:r>
            <a:endParaRPr b="0" lang="en-US" sz="2000" spc="-1" strike="noStrike">
              <a:solidFill>
                <a:schemeClr val="dk1"/>
              </a:solidFill>
              <a:latin typeface="Calibri"/>
            </a:endParaRPr>
          </a:p>
        </p:txBody>
      </p:sp>
      <p:sp>
        <p:nvSpPr>
          <p:cNvPr id="75" name=""/>
          <p:cNvSpPr txBox="1"/>
          <p:nvPr/>
        </p:nvSpPr>
        <p:spPr>
          <a:xfrm>
            <a:off x="228600" y="9144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1.2 Ý tưởng của sản phẩm</a:t>
            </a:r>
            <a:endParaRPr b="1" lang="en-US" sz="1800" spc="-1" strike="noStrike">
              <a:solidFill>
                <a:srgbClr val="000000"/>
              </a:solidFill>
              <a:latin typeface="Arial"/>
            </a:endParaRPr>
          </a:p>
        </p:txBody>
      </p:sp>
      <p:sp>
        <p:nvSpPr>
          <p:cNvPr id="4" name="PlaceHolder 3"/>
          <p:cNvSpPr>
            <a:spLocks noGrp="1"/>
          </p:cNvSpPr>
          <p:nvPr>
            <p:ph type="sldNum" idx="21"/>
          </p:nvPr>
        </p:nvSpPr>
        <p:spPr/>
        <p:txBody>
          <a:bodyPr/>
          <a:p>
            <a:fld id="{FC6C1552-11AF-482E-BE1B-93771341BA0A}" type="slidenum">
              <a:t>5</a:t>
            </a:fld>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childTnLst>
                  <p:par>
                    <p:cTn id="23" fill="hold">
                      <p:stCondLst>
                        <p:cond delay="indefinite"/>
                      </p:stCondLst>
                      <p:childTnLst>
                        <p:par>
                          <p:cTn id="24" fill="hold">
                            <p:stCondLst>
                              <p:cond delay="0"/>
                            </p:stCondLst>
                            <p:childTnLst>
                              <p:par>
                                <p:cTn id="25" nodeType="clickEffect" fill="hold" presetClass="entr" presetID="2" presetSubtype="8">
                                  <p:stCondLst>
                                    <p:cond delay="0"/>
                                  </p:stCondLst>
                                  <p:childTnLst>
                                    <p:set>
                                      <p:cBhvr>
                                        <p:cTn id="26" dur="1" fill="hold">
                                          <p:stCondLst>
                                            <p:cond delay="0"/>
                                          </p:stCondLst>
                                        </p:cTn>
                                        <p:tgtEl>
                                          <p:spTgt spid="74">
                                            <p:txEl>
                                              <p:pRg st="0" end="0"/>
                                            </p:txEl>
                                          </p:spTgt>
                                        </p:tgtEl>
                                        <p:attrNameLst>
                                          <p:attrName>style.visibility</p:attrName>
                                        </p:attrNameLst>
                                      </p:cBhvr>
                                      <p:to>
                                        <p:strVal val="visible"/>
                                      </p:to>
                                    </p:set>
                                    <p:anim calcmode="lin" valueType="num">
                                      <p:cBhvr additive="repl">
                                        <p:cTn id="27" dur="500" fill="hold"/>
                                        <p:tgtEl>
                                          <p:spTgt spid="74">
                                            <p:txEl>
                                              <p:pRg st="0" end="0"/>
                                            </p:txEl>
                                          </p:spTgt>
                                        </p:tgtEl>
                                        <p:attrNameLst>
                                          <p:attrName>ppt_x</p:attrName>
                                        </p:attrNameLst>
                                      </p:cBhvr>
                                      <p:tavLst>
                                        <p:tav tm="0">
                                          <p:val>
                                            <p:strVal val="0-#ppt_w/2"/>
                                          </p:val>
                                        </p:tav>
                                        <p:tav tm="100000">
                                          <p:val>
                                            <p:strVal val="#ppt_x"/>
                                          </p:val>
                                        </p:tav>
                                      </p:tavLst>
                                    </p:anim>
                                    <p:anim calcmode="lin" valueType="num">
                                      <p:cBhvr additive="repl">
                                        <p:cTn id="28" dur="5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2" presetSubtype="8">
                                  <p:stCondLst>
                                    <p:cond delay="0"/>
                                  </p:stCondLst>
                                  <p:childTnLst>
                                    <p:set>
                                      <p:cBhvr>
                                        <p:cTn id="32" dur="1" fill="hold">
                                          <p:stCondLst>
                                            <p:cond delay="0"/>
                                          </p:stCondLst>
                                        </p:cTn>
                                        <p:tgtEl>
                                          <p:spTgt spid="74">
                                            <p:txEl>
                                              <p:pRg st="1" end="1"/>
                                            </p:txEl>
                                          </p:spTgt>
                                        </p:tgtEl>
                                        <p:attrNameLst>
                                          <p:attrName>style.visibility</p:attrName>
                                        </p:attrNameLst>
                                      </p:cBhvr>
                                      <p:to>
                                        <p:strVal val="visible"/>
                                      </p:to>
                                    </p:set>
                                    <p:anim calcmode="lin" valueType="num">
                                      <p:cBhvr additive="repl">
                                        <p:cTn id="33" dur="500" fill="hold"/>
                                        <p:tgtEl>
                                          <p:spTgt spid="74">
                                            <p:txEl>
                                              <p:pRg st="1" end="1"/>
                                            </p:txEl>
                                          </p:spTgt>
                                        </p:tgtEl>
                                        <p:attrNameLst>
                                          <p:attrName>ppt_x</p:attrName>
                                        </p:attrNameLst>
                                      </p:cBhvr>
                                      <p:tavLst>
                                        <p:tav tm="0">
                                          <p:val>
                                            <p:strVal val="0-#ppt_w/2"/>
                                          </p:val>
                                        </p:tav>
                                        <p:tav tm="100000">
                                          <p:val>
                                            <p:strVal val="#ppt_x"/>
                                          </p:val>
                                        </p:tav>
                                      </p:tavLst>
                                    </p:anim>
                                    <p:anim calcmode="lin" valueType="num">
                                      <p:cBhvr additive="repl">
                                        <p:cTn id="34" dur="500" fill="hold"/>
                                        <p:tgtEl>
                                          <p:spTgt spid="7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2" presetSubtype="8">
                                  <p:stCondLst>
                                    <p:cond delay="0"/>
                                  </p:stCondLst>
                                  <p:childTnLst>
                                    <p:set>
                                      <p:cBhvr>
                                        <p:cTn id="38" dur="1" fill="hold">
                                          <p:stCondLst>
                                            <p:cond delay="0"/>
                                          </p:stCondLst>
                                        </p:cTn>
                                        <p:tgtEl>
                                          <p:spTgt spid="74">
                                            <p:txEl>
                                              <p:pRg st="2" end="2"/>
                                            </p:txEl>
                                          </p:spTgt>
                                        </p:tgtEl>
                                        <p:attrNameLst>
                                          <p:attrName>style.visibility</p:attrName>
                                        </p:attrNameLst>
                                      </p:cBhvr>
                                      <p:to>
                                        <p:strVal val="visible"/>
                                      </p:to>
                                    </p:set>
                                    <p:anim calcmode="lin" valueType="num">
                                      <p:cBhvr additive="repl">
                                        <p:cTn id="39" dur="500" fill="hold"/>
                                        <p:tgtEl>
                                          <p:spTgt spid="74">
                                            <p:txEl>
                                              <p:pRg st="2" end="2"/>
                                            </p:txEl>
                                          </p:spTgt>
                                        </p:tgtEl>
                                        <p:attrNameLst>
                                          <p:attrName>ppt_x</p:attrName>
                                        </p:attrNameLst>
                                      </p:cBhvr>
                                      <p:tavLst>
                                        <p:tav tm="0">
                                          <p:val>
                                            <p:strVal val="0-#ppt_w/2"/>
                                          </p:val>
                                        </p:tav>
                                        <p:tav tm="100000">
                                          <p:val>
                                            <p:strVal val="#ppt_x"/>
                                          </p:val>
                                        </p:tav>
                                      </p:tavLst>
                                    </p:anim>
                                    <p:anim calcmode="lin" valueType="num">
                                      <p:cBhvr additive="repl">
                                        <p:cTn id="40" dur="500" fill="hold"/>
                                        <p:tgtEl>
                                          <p:spTgt spid="7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2" presetSubtype="8">
                                  <p:stCondLst>
                                    <p:cond delay="0"/>
                                  </p:stCondLst>
                                  <p:childTnLst>
                                    <p:set>
                                      <p:cBhvr>
                                        <p:cTn id="44" dur="1" fill="hold">
                                          <p:stCondLst>
                                            <p:cond delay="0"/>
                                          </p:stCondLst>
                                        </p:cTn>
                                        <p:tgtEl>
                                          <p:spTgt spid="74">
                                            <p:txEl>
                                              <p:pRg st="3" end="3"/>
                                            </p:txEl>
                                          </p:spTgt>
                                        </p:tgtEl>
                                        <p:attrNameLst>
                                          <p:attrName>style.visibility</p:attrName>
                                        </p:attrNameLst>
                                      </p:cBhvr>
                                      <p:to>
                                        <p:strVal val="visible"/>
                                      </p:to>
                                    </p:set>
                                    <p:anim calcmode="lin" valueType="num">
                                      <p:cBhvr additive="repl">
                                        <p:cTn id="45" dur="500" fill="hold"/>
                                        <p:tgtEl>
                                          <p:spTgt spid="74">
                                            <p:txEl>
                                              <p:pRg st="3" end="3"/>
                                            </p:txEl>
                                          </p:spTgt>
                                        </p:tgtEl>
                                        <p:attrNameLst>
                                          <p:attrName>ppt_x</p:attrName>
                                        </p:attrNameLst>
                                      </p:cBhvr>
                                      <p:tavLst>
                                        <p:tav tm="0">
                                          <p:val>
                                            <p:strVal val="0-#ppt_w/2"/>
                                          </p:val>
                                        </p:tav>
                                        <p:tav tm="100000">
                                          <p:val>
                                            <p:strVal val="#ppt_x"/>
                                          </p:val>
                                        </p:tav>
                                      </p:tavLst>
                                    </p:anim>
                                    <p:anim calcmode="lin" valueType="num">
                                      <p:cBhvr additive="repl">
                                        <p:cTn id="46" dur="500" fill="hold"/>
                                        <p:tgtEl>
                                          <p:spTgt spid="7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defTabSz="914400">
              <a:lnSpc>
                <a:spcPct val="90000"/>
              </a:lnSpc>
              <a:buNone/>
            </a:pPr>
            <a:r>
              <a:rPr b="1" lang="en-US" sz="2800" spc="-1" strike="noStrike">
                <a:solidFill>
                  <a:schemeClr val="lt1"/>
                </a:solidFill>
                <a:latin typeface="Lato"/>
              </a:rPr>
              <a:t>1. Giới thiệu về sản phẩm</a:t>
            </a:r>
            <a:endParaRPr b="1" lang="en-US" sz="2800" spc="-1" strike="noStrike">
              <a:solidFill>
                <a:schemeClr val="lt1"/>
              </a:solidFill>
              <a:latin typeface="Lato"/>
              <a:ea typeface="Lato"/>
            </a:endParaRPr>
          </a:p>
        </p:txBody>
      </p:sp>
      <p:sp>
        <p:nvSpPr>
          <p:cNvPr id="77" name=""/>
          <p:cNvSpPr txBox="1"/>
          <p:nvPr/>
        </p:nvSpPr>
        <p:spPr>
          <a:xfrm>
            <a:off x="228600" y="11430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1.3 Giới thiệu tổng quan</a:t>
            </a:r>
            <a:endParaRPr b="1" lang="en-US" sz="1800" spc="-1" strike="noStrike">
              <a:solidFill>
                <a:srgbClr val="000000"/>
              </a:solidFill>
              <a:latin typeface="Arial"/>
            </a:endParaRPr>
          </a:p>
        </p:txBody>
      </p:sp>
      <p:sp>
        <p:nvSpPr>
          <p:cNvPr id="78" name=""/>
          <p:cNvSpPr/>
          <p:nvPr/>
        </p:nvSpPr>
        <p:spPr>
          <a:xfrm>
            <a:off x="457200" y="3119760"/>
            <a:ext cx="1600200" cy="914400"/>
          </a:xfrm>
          <a:prstGeom prst="roundRect">
            <a:avLst>
              <a:gd name="adj" fmla="val 16667"/>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r>
              <a:rPr b="0" lang="en-US" sz="1800" spc="-1" strike="noStrike">
                <a:solidFill>
                  <a:srgbClr val="000000"/>
                </a:solidFill>
                <a:latin typeface="Arial"/>
              </a:rPr>
              <a:t>Tiền</a:t>
            </a:r>
            <a:endParaRPr b="0" lang="en-US" sz="1800" spc="-1" strike="noStrike">
              <a:solidFill>
                <a:srgbClr val="000000"/>
              </a:solidFill>
              <a:latin typeface="Arial"/>
            </a:endParaRPr>
          </a:p>
        </p:txBody>
      </p:sp>
      <p:sp>
        <p:nvSpPr>
          <p:cNvPr id="79" name=""/>
          <p:cNvSpPr/>
          <p:nvPr/>
        </p:nvSpPr>
        <p:spPr>
          <a:xfrm>
            <a:off x="3429000" y="3119760"/>
            <a:ext cx="1600200" cy="914400"/>
          </a:xfrm>
          <a:prstGeom prst="roundRect">
            <a:avLst>
              <a:gd name="adj" fmla="val 16667"/>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r>
              <a:rPr b="0" lang="en-US" sz="1800" spc="-1" strike="noStrike">
                <a:solidFill>
                  <a:srgbClr val="000000"/>
                </a:solidFill>
                <a:latin typeface="Arial"/>
              </a:rPr>
              <a:t>Mô hình AI</a:t>
            </a:r>
            <a:endParaRPr b="0" lang="en-US" sz="1800" spc="-1" strike="noStrike">
              <a:solidFill>
                <a:srgbClr val="000000"/>
              </a:solidFill>
              <a:latin typeface="Arial"/>
            </a:endParaRPr>
          </a:p>
        </p:txBody>
      </p:sp>
      <p:sp>
        <p:nvSpPr>
          <p:cNvPr id="80" name=""/>
          <p:cNvSpPr/>
          <p:nvPr/>
        </p:nvSpPr>
        <p:spPr>
          <a:xfrm>
            <a:off x="6629400" y="3119760"/>
            <a:ext cx="1600200" cy="914400"/>
          </a:xfrm>
          <a:prstGeom prst="roundRect">
            <a:avLst>
              <a:gd name="adj" fmla="val 16667"/>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r>
              <a:rPr b="0" lang="en-US" sz="1800" spc="-1" strike="noStrike">
                <a:solidFill>
                  <a:srgbClr val="000000"/>
                </a:solidFill>
                <a:latin typeface="Arial"/>
              </a:rPr>
              <a:t>Môi trường</a:t>
            </a:r>
            <a:endParaRPr b="0" lang="en-US" sz="1800" spc="-1" strike="noStrike">
              <a:solidFill>
                <a:srgbClr val="000000"/>
              </a:solidFill>
              <a:latin typeface="Arial"/>
            </a:endParaRPr>
          </a:p>
        </p:txBody>
      </p:sp>
      <p:sp>
        <p:nvSpPr>
          <p:cNvPr id="81" name=""/>
          <p:cNvSpPr/>
          <p:nvPr/>
        </p:nvSpPr>
        <p:spPr>
          <a:xfrm>
            <a:off x="2057400" y="3576960"/>
            <a:ext cx="1371600" cy="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82" name=""/>
          <p:cNvSpPr/>
          <p:nvPr/>
        </p:nvSpPr>
        <p:spPr>
          <a:xfrm>
            <a:off x="5029200" y="3348360"/>
            <a:ext cx="1600200" cy="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cxnSp>
        <p:nvCxnSpPr>
          <p:cNvPr id="83" name=""/>
          <p:cNvCxnSpPr>
            <a:stCxn id="80" idx="-1"/>
          </p:cNvCxnSpPr>
          <p:nvPr/>
        </p:nvCxnSpPr>
        <p:spPr>
          <a:xfrm flipH="1" flipV="1">
            <a:off x="2671920" y="2521080"/>
            <a:ext cx="3957840" cy="1056240"/>
          </a:xfrm>
          <a:prstGeom prst="bentConnector3">
            <a:avLst>
              <a:gd name="adj1" fmla="val -17329"/>
            </a:avLst>
          </a:prstGeom>
          <a:ln w="0">
            <a:solidFill>
              <a:srgbClr val="3465a4"/>
            </a:solidFill>
          </a:ln>
        </p:spPr>
      </p:cxnSp>
      <p:cxnSp>
        <p:nvCxnSpPr>
          <p:cNvPr id="84" name=""/>
          <p:cNvCxnSpPr>
            <a:stCxn id="83" idx="1"/>
          </p:cNvCxnSpPr>
          <p:nvPr/>
        </p:nvCxnSpPr>
        <p:spPr>
          <a:xfrm>
            <a:off x="2671920" y="2521080"/>
            <a:ext cx="360" cy="815400"/>
          </a:xfrm>
          <a:prstGeom prst="straightConnector1">
            <a:avLst/>
          </a:prstGeom>
          <a:ln w="0">
            <a:solidFill>
              <a:srgbClr val="3465a4"/>
            </a:solidFill>
          </a:ln>
        </p:spPr>
      </p:cxnSp>
      <p:sp>
        <p:nvSpPr>
          <p:cNvPr id="85" name=""/>
          <p:cNvSpPr/>
          <p:nvPr/>
        </p:nvSpPr>
        <p:spPr>
          <a:xfrm>
            <a:off x="2671920" y="3336120"/>
            <a:ext cx="757080" cy="12240"/>
          </a:xfrm>
          <a:prstGeom prst="line">
            <a:avLst/>
          </a:prstGeom>
          <a:ln w="0">
            <a:solidFill>
              <a:srgbClr val="3465a4"/>
            </a:solidFill>
            <a:tailEnd len="med" type="triangle" w="med"/>
          </a:ln>
        </p:spPr>
        <p:style>
          <a:lnRef idx="0"/>
          <a:fillRef idx="0"/>
          <a:effectRef idx="0"/>
          <a:fontRef idx="minor"/>
        </p:style>
        <p:txBody>
          <a:bodyPr lIns="90000" rIns="90000" tIns="-32760" bIns="-32760" anchor="ctr">
            <a:noAutofit/>
          </a:bodyPr>
          <a:p>
            <a:endParaRPr b="0" lang="en-US" sz="1800" spc="-1" strike="noStrike">
              <a:solidFill>
                <a:srgbClr val="000000"/>
              </a:solidFill>
              <a:latin typeface="Arial"/>
            </a:endParaRPr>
          </a:p>
        </p:txBody>
      </p:sp>
      <p:sp>
        <p:nvSpPr>
          <p:cNvPr id="86" name=""/>
          <p:cNvSpPr txBox="1"/>
          <p:nvPr/>
        </p:nvSpPr>
        <p:spPr>
          <a:xfrm>
            <a:off x="3256920" y="2205360"/>
            <a:ext cx="2514600" cy="6022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Các kết quả trước đó</a:t>
            </a:r>
            <a:endParaRPr b="0" lang="en-US" sz="1800" spc="-1" strike="noStrike">
              <a:solidFill>
                <a:srgbClr val="000000"/>
              </a:solidFill>
              <a:latin typeface="Arial"/>
            </a:endParaRPr>
          </a:p>
        </p:txBody>
      </p:sp>
      <p:sp>
        <p:nvSpPr>
          <p:cNvPr id="87" name=""/>
          <p:cNvSpPr txBox="1"/>
          <p:nvPr/>
        </p:nvSpPr>
        <p:spPr>
          <a:xfrm>
            <a:off x="5257800" y="3002040"/>
            <a:ext cx="114300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Kết quả</a:t>
            </a:r>
            <a:endParaRPr b="0" lang="en-US" sz="1800" spc="-1" strike="noStrike">
              <a:solidFill>
                <a:srgbClr val="000000"/>
              </a:solidFill>
              <a:latin typeface="Arial"/>
            </a:endParaRPr>
          </a:p>
        </p:txBody>
      </p:sp>
      <p:sp>
        <p:nvSpPr>
          <p:cNvPr id="88" name=""/>
          <p:cNvSpPr/>
          <p:nvPr/>
        </p:nvSpPr>
        <p:spPr>
          <a:xfrm flipH="1">
            <a:off x="5029200" y="3805560"/>
            <a:ext cx="1600200" cy="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89" name=""/>
          <p:cNvSpPr txBox="1"/>
          <p:nvPr/>
        </p:nvSpPr>
        <p:spPr>
          <a:xfrm>
            <a:off x="5069520" y="3477600"/>
            <a:ext cx="1600200" cy="6022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Thưởng/Phạt</a:t>
            </a:r>
            <a:endParaRPr b="0" lang="en-US" sz="1800" spc="-1" strike="noStrike">
              <a:solidFill>
                <a:srgbClr val="000000"/>
              </a:solidFill>
              <a:latin typeface="Arial"/>
            </a:endParaRPr>
          </a:p>
        </p:txBody>
      </p:sp>
      <p:cxnSp>
        <p:nvCxnSpPr>
          <p:cNvPr id="90" name=""/>
          <p:cNvCxnSpPr>
            <a:stCxn id="80" idx="2"/>
          </p:cNvCxnSpPr>
          <p:nvPr/>
        </p:nvCxnSpPr>
        <p:spPr>
          <a:xfrm>
            <a:off x="7429320" y="4034160"/>
            <a:ext cx="5400" cy="653400"/>
          </a:xfrm>
          <a:prstGeom prst="straightConnector1">
            <a:avLst/>
          </a:prstGeom>
          <a:ln w="0">
            <a:solidFill>
              <a:srgbClr val="3465a4"/>
            </a:solidFill>
          </a:ln>
        </p:spPr>
      </p:cxnSp>
      <p:cxnSp>
        <p:nvCxnSpPr>
          <p:cNvPr id="91" name=""/>
          <p:cNvCxnSpPr>
            <a:stCxn id="90" idx="1"/>
          </p:cNvCxnSpPr>
          <p:nvPr/>
        </p:nvCxnSpPr>
        <p:spPr>
          <a:xfrm flipH="1" flipV="1">
            <a:off x="1267200" y="4679280"/>
            <a:ext cx="6167520" cy="8280"/>
          </a:xfrm>
          <a:prstGeom prst="straightConnector1">
            <a:avLst/>
          </a:prstGeom>
          <a:ln w="0">
            <a:solidFill>
              <a:srgbClr val="3465a4"/>
            </a:solidFill>
          </a:ln>
        </p:spPr>
      </p:cxnSp>
      <p:sp>
        <p:nvSpPr>
          <p:cNvPr id="92" name=""/>
          <p:cNvSpPr/>
          <p:nvPr/>
        </p:nvSpPr>
        <p:spPr>
          <a:xfrm flipV="1">
            <a:off x="1267200" y="4034160"/>
            <a:ext cx="0" cy="64512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93" name=""/>
          <p:cNvSpPr txBox="1"/>
          <p:nvPr/>
        </p:nvSpPr>
        <p:spPr>
          <a:xfrm>
            <a:off x="3224880" y="4311360"/>
            <a:ext cx="205740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Cập nhật giá trị</a:t>
            </a:r>
            <a:endParaRPr b="0" lang="en-US" sz="1800" spc="-1" strike="noStrike">
              <a:solidFill>
                <a:srgbClr val="000000"/>
              </a:solidFill>
              <a:latin typeface="Arial"/>
            </a:endParaRPr>
          </a:p>
        </p:txBody>
      </p:sp>
      <p:cxnSp>
        <p:nvCxnSpPr>
          <p:cNvPr id="94" name=""/>
          <p:cNvCxnSpPr>
            <a:stCxn id="80" idx="3"/>
          </p:cNvCxnSpPr>
          <p:nvPr/>
        </p:nvCxnSpPr>
        <p:spPr>
          <a:xfrm flipV="1">
            <a:off x="8229600" y="3565080"/>
            <a:ext cx="383760" cy="12240"/>
          </a:xfrm>
          <a:prstGeom prst="straightConnector1">
            <a:avLst/>
          </a:prstGeom>
          <a:ln w="0">
            <a:solidFill>
              <a:srgbClr val="3465a4"/>
            </a:solidFill>
          </a:ln>
        </p:spPr>
      </p:cxnSp>
      <p:sp>
        <p:nvSpPr>
          <p:cNvPr id="95" name=""/>
          <p:cNvSpPr/>
          <p:nvPr/>
        </p:nvSpPr>
        <p:spPr>
          <a:xfrm>
            <a:off x="8613000" y="3565080"/>
            <a:ext cx="0" cy="206928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96" name=""/>
          <p:cNvSpPr txBox="1"/>
          <p:nvPr/>
        </p:nvSpPr>
        <p:spPr>
          <a:xfrm>
            <a:off x="8100360" y="5943600"/>
            <a:ext cx="1143000" cy="6858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Kết thúc</a:t>
            </a:r>
            <a:endParaRPr b="0" lang="en-US" sz="1800" spc="-1" strike="noStrike">
              <a:solidFill>
                <a:srgbClr val="000000"/>
              </a:solidFill>
              <a:latin typeface="Arial"/>
            </a:endParaRPr>
          </a:p>
        </p:txBody>
      </p:sp>
      <p:sp>
        <p:nvSpPr>
          <p:cNvPr id="97" name=""/>
          <p:cNvSpPr/>
          <p:nvPr/>
        </p:nvSpPr>
        <p:spPr>
          <a:xfrm>
            <a:off x="8503920" y="5715000"/>
            <a:ext cx="228600" cy="228600"/>
          </a:xfrm>
          <a:prstGeom prst="ellipse">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98" name=""/>
          <p:cNvSpPr txBox="1"/>
          <p:nvPr/>
        </p:nvSpPr>
        <p:spPr>
          <a:xfrm>
            <a:off x="7086600" y="5193360"/>
            <a:ext cx="160020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Không đủ tiền</a:t>
            </a:r>
            <a:endParaRPr b="0" lang="en-US" sz="1800" spc="-1" strike="noStrike">
              <a:solidFill>
                <a:srgbClr val="000000"/>
              </a:solidFill>
              <a:latin typeface="Arial"/>
            </a:endParaRPr>
          </a:p>
        </p:txBody>
      </p:sp>
      <p:sp>
        <p:nvSpPr>
          <p:cNvPr id="99" name=""/>
          <p:cNvSpPr/>
          <p:nvPr/>
        </p:nvSpPr>
        <p:spPr>
          <a:xfrm>
            <a:off x="7539480" y="2057400"/>
            <a:ext cx="4320" cy="106236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cxnSp>
        <p:nvCxnSpPr>
          <p:cNvPr id="100" name=""/>
          <p:cNvCxnSpPr>
            <a:stCxn id="99" idx="0"/>
          </p:cNvCxnSpPr>
          <p:nvPr/>
        </p:nvCxnSpPr>
        <p:spPr>
          <a:xfrm flipH="1">
            <a:off x="-185760" y="2057400"/>
            <a:ext cx="7727760" cy="33840"/>
          </a:xfrm>
          <a:prstGeom prst="straightConnector1">
            <a:avLst/>
          </a:prstGeom>
          <a:ln w="0">
            <a:solidFill>
              <a:srgbClr val="3465a4"/>
            </a:solidFill>
          </a:ln>
        </p:spPr>
      </p:cxnSp>
      <p:sp>
        <p:nvSpPr>
          <p:cNvPr id="101" name=""/>
          <p:cNvSpPr txBox="1"/>
          <p:nvPr/>
        </p:nvSpPr>
        <p:spPr>
          <a:xfrm>
            <a:off x="936360" y="1672200"/>
            <a:ext cx="571500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Dữ liệu về giá, giá trị dinh dưỡng của thực phẩm</a:t>
            </a:r>
            <a:endParaRPr b="0" lang="en-US" sz="1800" spc="-1" strike="noStrike">
              <a:solidFill>
                <a:srgbClr val="000000"/>
              </a:solidFill>
              <a:latin typeface="Arial"/>
            </a:endParaRPr>
          </a:p>
        </p:txBody>
      </p:sp>
      <p:sp>
        <p:nvSpPr>
          <p:cNvPr id="3" name="PlaceHolder 2"/>
          <p:cNvSpPr>
            <a:spLocks noGrp="1"/>
          </p:cNvSpPr>
          <p:nvPr>
            <p:ph type="sldNum" idx="24"/>
          </p:nvPr>
        </p:nvSpPr>
        <p:spPr/>
        <p:txBody>
          <a:bodyPr/>
          <a:p>
            <a:fld id="{7CCB654B-FE75-4522-9E30-071705568AFB}"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a:buNone/>
            </a:pPr>
            <a:r>
              <a:rPr b="1" lang="en-US" sz="2800" spc="-1" strike="noStrike">
                <a:solidFill>
                  <a:srgbClr val="ffffff"/>
                </a:solidFill>
                <a:latin typeface="Calibri"/>
              </a:rPr>
              <a:t>2. Mô tả sản phẩm</a:t>
            </a:r>
            <a:endParaRPr b="1" lang="en-US" sz="2800" spc="-1" strike="noStrike">
              <a:solidFill>
                <a:srgbClr val="ffffff"/>
              </a:solidFill>
              <a:latin typeface="Calibri"/>
            </a:endParaRPr>
          </a:p>
        </p:txBody>
      </p:sp>
      <p:sp>
        <p:nvSpPr>
          <p:cNvPr id="103" name=""/>
          <p:cNvSpPr txBox="1"/>
          <p:nvPr/>
        </p:nvSpPr>
        <p:spPr>
          <a:xfrm>
            <a:off x="228600" y="11430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2.1 Chức năng chính của sản phẩm</a:t>
            </a:r>
            <a:endParaRPr b="1" lang="en-US" sz="1800" spc="-1" strike="noStrike">
              <a:solidFill>
                <a:srgbClr val="000000"/>
              </a:solidFill>
              <a:latin typeface="Arial"/>
            </a:endParaRPr>
          </a:p>
        </p:txBody>
      </p:sp>
      <p:sp>
        <p:nvSpPr>
          <p:cNvPr id="104" name=""/>
          <p:cNvSpPr txBox="1"/>
          <p:nvPr/>
        </p:nvSpPr>
        <p:spPr>
          <a:xfrm>
            <a:off x="228600" y="16002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	</a:t>
            </a:r>
            <a:r>
              <a:rPr b="1" lang="en-US" sz="1800" spc="-1" strike="noStrike">
                <a:solidFill>
                  <a:srgbClr val="000000"/>
                </a:solidFill>
                <a:latin typeface="Arial"/>
              </a:rPr>
              <a:t>2.1.1 Tính năng của sản phẩm</a:t>
            </a:r>
            <a:endParaRPr b="1" lang="en-US" sz="1800" spc="-1" strike="noStrike">
              <a:solidFill>
                <a:srgbClr val="000000"/>
              </a:solidFill>
              <a:latin typeface="Arial"/>
            </a:endParaRPr>
          </a:p>
        </p:txBody>
      </p:sp>
      <p:sp>
        <p:nvSpPr>
          <p:cNvPr id="105" name=""/>
          <p:cNvSpPr txBox="1"/>
          <p:nvPr/>
        </p:nvSpPr>
        <p:spPr>
          <a:xfrm>
            <a:off x="1371600" y="2057400"/>
            <a:ext cx="7086600" cy="34290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 Sản phẩm gợi ý cho người dùng cách đảm bảo dinh dưỡng cho bản thân trong khi tối ưu số tiền đang có</a:t>
            </a:r>
            <a:endParaRPr b="0" lang="en-US" sz="1800" spc="-1" strike="noStrike">
              <a:solidFill>
                <a:srgbClr val="000000"/>
              </a:solidFill>
              <a:latin typeface="Arial"/>
            </a:endParaRPr>
          </a:p>
          <a:p>
            <a:r>
              <a:rPr b="0" lang="en-US" sz="1800" spc="-1" strike="noStrike">
                <a:solidFill>
                  <a:srgbClr val="000000"/>
                </a:solidFill>
                <a:latin typeface="Arial"/>
              </a:rPr>
              <a:t>- Sản phẩm sử dụng thuật toán Deep Q-learning được lấy từ: </a:t>
            </a:r>
            <a:r>
              <a:rPr b="0" lang="en-US" sz="1800" spc="-1" strike="noStrike">
                <a:solidFill>
                  <a:srgbClr val="000000"/>
                </a:solidFill>
                <a:latin typeface="Arial"/>
                <a:hlinkClick r:id="rId1"/>
              </a:rPr>
              <a:t>https://github.com/tsmatz/reinforcement-learning-tutorials/blob/master/01-dqn.ipynb</a:t>
            </a:r>
            <a:r>
              <a:rPr b="0" lang="en-US" sz="1800" spc="-1" strike="noStrike">
                <a:solidFill>
                  <a:srgbClr val="000000"/>
                </a:solidFill>
                <a:latin typeface="Arial"/>
              </a:rPr>
              <a:t>với phần môi trường tự cài đật</a:t>
            </a:r>
            <a:endParaRPr b="0" lang="en-US" sz="1800" spc="-1" strike="noStrike">
              <a:solidFill>
                <a:srgbClr val="000000"/>
              </a:solidFill>
              <a:latin typeface="Arial"/>
            </a:endParaRPr>
          </a:p>
        </p:txBody>
      </p:sp>
      <p:sp>
        <p:nvSpPr>
          <p:cNvPr id="3" name="PlaceHolder 2"/>
          <p:cNvSpPr>
            <a:spLocks noGrp="1"/>
          </p:cNvSpPr>
          <p:nvPr>
            <p:ph type="sldNum" idx="30"/>
          </p:nvPr>
        </p:nvSpPr>
        <p:spPr/>
        <p:txBody>
          <a:bodyPr/>
          <a:p>
            <a:fld id="{425F1942-9243-4EE5-9DF2-57DF52308F98}"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
          <p:cNvSpPr txBox="1"/>
          <p:nvPr/>
        </p:nvSpPr>
        <p:spPr>
          <a:xfrm>
            <a:off x="1143000" y="2057400"/>
            <a:ext cx="7086600" cy="41148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 Học tăng cường (Reinforcement Learning-RL) là một trong ba kiểu học máy chính bên cạnh học giám sát (Supervised Learning) và học không giám sát (Unsupervised Learning). Bản chất của RL là trial-and-error, nghĩa là thử đi thử lại và rút ra kinh nghiệm sau mỗi lần thử như vậy.</a:t>
            </a:r>
            <a:endParaRPr b="0" lang="en-US" sz="1800" spc="-1" strike="noStrike">
              <a:solidFill>
                <a:srgbClr val="000000"/>
              </a:solidFill>
              <a:latin typeface="Arial"/>
            </a:endParaRPr>
          </a:p>
          <a:p>
            <a:r>
              <a:rPr b="0" lang="en-US" sz="1800" spc="-1" strike="noStrike">
                <a:solidFill>
                  <a:srgbClr val="000000"/>
                </a:solidFill>
                <a:latin typeface="Arial"/>
              </a:rPr>
              <a:t>- Deep Q-learning là một trong những thuật toán RL phổ biến nhất hiện nay</a:t>
            </a:r>
            <a:endParaRPr b="0" lang="en-US" sz="1800" spc="-1" strike="noStrike">
              <a:solidFill>
                <a:srgbClr val="000000"/>
              </a:solidFill>
              <a:latin typeface="Arial"/>
            </a:endParaRPr>
          </a:p>
          <a:p>
            <a:endParaRPr b="0" lang="en-US" sz="1800" spc="-1" strike="noStrike">
              <a:solidFill>
                <a:srgbClr val="000000"/>
              </a:solidFill>
              <a:latin typeface="Arial"/>
            </a:endParaRPr>
          </a:p>
          <a:p>
            <a:endParaRPr b="0" lang="en-US" sz="1800" spc="-1" strike="noStrike">
              <a:solidFill>
                <a:srgbClr val="000000"/>
              </a:solidFill>
              <a:latin typeface="Arial"/>
            </a:endParaRPr>
          </a:p>
          <a:p>
            <a:endParaRPr b="0" lang="en-US" sz="1800" spc="-1" strike="noStrike">
              <a:solidFill>
                <a:srgbClr val="000000"/>
              </a:solidFill>
              <a:latin typeface="Arial"/>
            </a:endParaRPr>
          </a:p>
        </p:txBody>
      </p:sp>
      <p:sp>
        <p:nvSpPr>
          <p:cNvPr id="107"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a:buNone/>
            </a:pPr>
            <a:r>
              <a:rPr b="1" lang="en-US" sz="2800" spc="-1" strike="noStrike">
                <a:solidFill>
                  <a:srgbClr val="ffffff"/>
                </a:solidFill>
                <a:latin typeface="Calibri"/>
              </a:rPr>
              <a:t>2. Mô tả sản phẩm</a:t>
            </a:r>
            <a:endParaRPr b="1" lang="en-US" sz="2800" spc="-1" strike="noStrike">
              <a:solidFill>
                <a:srgbClr val="ffffff"/>
              </a:solidFill>
              <a:latin typeface="Calibri"/>
            </a:endParaRPr>
          </a:p>
        </p:txBody>
      </p:sp>
      <p:sp>
        <p:nvSpPr>
          <p:cNvPr id="108" name=""/>
          <p:cNvSpPr txBox="1"/>
          <p:nvPr/>
        </p:nvSpPr>
        <p:spPr>
          <a:xfrm>
            <a:off x="228600" y="11430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2.1 Chức năng chính của sản phẩm</a:t>
            </a:r>
            <a:endParaRPr b="1" lang="en-US" sz="1800" spc="-1" strike="noStrike">
              <a:solidFill>
                <a:srgbClr val="000000"/>
              </a:solidFill>
              <a:latin typeface="Arial"/>
            </a:endParaRPr>
          </a:p>
        </p:txBody>
      </p:sp>
      <p:sp>
        <p:nvSpPr>
          <p:cNvPr id="109" name=""/>
          <p:cNvSpPr txBox="1"/>
          <p:nvPr/>
        </p:nvSpPr>
        <p:spPr>
          <a:xfrm>
            <a:off x="228600" y="16002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	</a:t>
            </a:r>
            <a:r>
              <a:rPr b="1" lang="en-US" sz="1800" spc="-1" strike="noStrike">
                <a:solidFill>
                  <a:srgbClr val="000000"/>
                </a:solidFill>
                <a:latin typeface="Arial"/>
              </a:rPr>
              <a:t>2.1.2 Thuật toán Deep Q-learning</a:t>
            </a:r>
            <a:endParaRPr b="1" lang="en-US" sz="1800" spc="-1" strike="noStrike">
              <a:solidFill>
                <a:srgbClr val="000000"/>
              </a:solidFill>
              <a:latin typeface="Arial"/>
            </a:endParaRPr>
          </a:p>
        </p:txBody>
      </p:sp>
      <p:sp>
        <p:nvSpPr>
          <p:cNvPr id="3" name="PlaceHolder 2"/>
          <p:cNvSpPr>
            <a:spLocks noGrp="1"/>
          </p:cNvSpPr>
          <p:nvPr>
            <p:ph type="sldNum" idx="30"/>
          </p:nvPr>
        </p:nvSpPr>
        <p:spPr/>
        <p:txBody>
          <a:bodyPr/>
          <a:p>
            <a:fld id="{E8976D8B-D1A8-47D1-8C54-A5E394E7C223}"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
          <p:cNvSpPr txBox="1"/>
          <p:nvPr/>
        </p:nvSpPr>
        <p:spPr>
          <a:xfrm>
            <a:off x="1143000" y="2057400"/>
            <a:ext cx="7543800" cy="5465520"/>
          </a:xfrm>
          <a:prstGeom prst="rect">
            <a:avLst/>
          </a:prstGeom>
          <a:noFill/>
          <a:ln w="0">
            <a:noFill/>
          </a:ln>
        </p:spPr>
        <p:txBody>
          <a:bodyPr lIns="90000" rIns="90000" tIns="45000" bIns="45000" anchor="t">
            <a:noAutofit/>
          </a:bodyPr>
          <a:p>
            <a:pPr>
              <a:lnSpc>
                <a:spcPct val="100000"/>
              </a:lnSpc>
            </a:pPr>
            <a:r>
              <a:rPr b="0" lang="en-US" sz="1800" spc="-1" strike="noStrike">
                <a:solidFill>
                  <a:srgbClr val="000000"/>
                </a:solidFill>
                <a:latin typeface="Arial"/>
              </a:rPr>
              <a:t>- Nó là một mạng neuron bình thường nhưng với hàm mất mát (loss function) là:</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Loss = (reward(state,action)+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discount * max(target(next_state))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network(state))**2</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Với discount là hệ số discount, đảm bảo càng “xa” thì đích càng nhỏ</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state là trạng thái hiện tại của môi trường</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action là hành động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reward là phần thưởng của hành động, được đưa ra bởi môi trường</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Noto Sans CJK SC"/>
              </a:rPr>
              <a:t>       </a:t>
            </a:r>
            <a:r>
              <a:rPr b="0" lang="en-US" sz="1800" spc="-1" strike="noStrike">
                <a:solidFill>
                  <a:srgbClr val="000000"/>
                </a:solidFill>
                <a:latin typeface="Arial"/>
                <a:ea typeface="Noto Sans CJK SC"/>
              </a:rPr>
              <a:t>next_state là state tiếp theo, </a:t>
            </a:r>
            <a:r>
              <a:rPr b="0" lang="en-US" sz="1800" spc="-1" strike="noStrike">
                <a:solidFill>
                  <a:srgbClr val="000000"/>
                </a:solidFill>
                <a:latin typeface="Arial"/>
              </a:rPr>
              <a:t> được đưa ra bởi môi trường</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network là mạng neuron hiện tại</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target là mạng neuron đích</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Đây là thuật toán phù hợp với những bài toán không có bộ dữ liệu cố định nhưng có mục tiêu rõ ràng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endParaRPr b="0" lang="en-US" sz="1800" spc="-1" strike="noStrike">
              <a:solidFill>
                <a:srgbClr val="000000"/>
              </a:solidFill>
              <a:latin typeface="Arial"/>
            </a:endParaRPr>
          </a:p>
          <a:p>
            <a:endParaRPr b="0" lang="en-US" sz="1800" spc="-1" strike="noStrike">
              <a:solidFill>
                <a:srgbClr val="000000"/>
              </a:solidFill>
              <a:latin typeface="Arial"/>
            </a:endParaRPr>
          </a:p>
        </p:txBody>
      </p:sp>
      <p:sp>
        <p:nvSpPr>
          <p:cNvPr id="111" name="PlaceHolder 1"/>
          <p:cNvSpPr>
            <a:spLocks noGrp="1"/>
          </p:cNvSpPr>
          <p:nvPr>
            <p:ph type="title"/>
          </p:nvPr>
        </p:nvSpPr>
        <p:spPr>
          <a:xfrm>
            <a:off x="235080" y="78480"/>
            <a:ext cx="8673480" cy="451440"/>
          </a:xfrm>
          <a:prstGeom prst="rect">
            <a:avLst/>
          </a:prstGeom>
          <a:noFill/>
          <a:ln w="0">
            <a:noFill/>
          </a:ln>
        </p:spPr>
        <p:txBody>
          <a:bodyPr lIns="90000" rIns="90000" tIns="45000" bIns="45000" anchor="t">
            <a:noAutofit/>
          </a:bodyPr>
          <a:p>
            <a:pPr indent="0">
              <a:buNone/>
            </a:pPr>
            <a:r>
              <a:rPr b="1" lang="en-US" sz="2800" spc="-1" strike="noStrike">
                <a:solidFill>
                  <a:srgbClr val="ffffff"/>
                </a:solidFill>
                <a:latin typeface="Calibri"/>
              </a:rPr>
              <a:t>2. Mô tả sản phẩm</a:t>
            </a:r>
            <a:endParaRPr b="1" lang="en-US" sz="2800" spc="-1" strike="noStrike">
              <a:solidFill>
                <a:srgbClr val="ffffff"/>
              </a:solidFill>
              <a:latin typeface="Calibri"/>
            </a:endParaRPr>
          </a:p>
        </p:txBody>
      </p:sp>
      <p:sp>
        <p:nvSpPr>
          <p:cNvPr id="112" name=""/>
          <p:cNvSpPr txBox="1"/>
          <p:nvPr/>
        </p:nvSpPr>
        <p:spPr>
          <a:xfrm>
            <a:off x="228600" y="11430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2.1 Chức năng chính của sản phẩm</a:t>
            </a:r>
            <a:endParaRPr b="1" lang="en-US" sz="1800" spc="-1" strike="noStrike">
              <a:solidFill>
                <a:srgbClr val="000000"/>
              </a:solidFill>
              <a:latin typeface="Arial"/>
            </a:endParaRPr>
          </a:p>
        </p:txBody>
      </p:sp>
      <p:sp>
        <p:nvSpPr>
          <p:cNvPr id="113" name=""/>
          <p:cNvSpPr txBox="1"/>
          <p:nvPr/>
        </p:nvSpPr>
        <p:spPr>
          <a:xfrm>
            <a:off x="228600" y="1600200"/>
            <a:ext cx="8686800" cy="457200"/>
          </a:xfrm>
          <a:prstGeom prst="rect">
            <a:avLst/>
          </a:prstGeom>
          <a:noFill/>
          <a:ln w="0">
            <a:noFill/>
          </a:ln>
        </p:spPr>
        <p:txBody>
          <a:bodyPr lIns="90000" rIns="90000" tIns="45000" bIns="45000" anchor="t">
            <a:noAutofit/>
          </a:bodyPr>
          <a:p>
            <a:r>
              <a:rPr b="1" lang="en-US" sz="1800" spc="-1" strike="noStrike">
                <a:solidFill>
                  <a:srgbClr val="000000"/>
                </a:solidFill>
                <a:latin typeface="Arial"/>
              </a:rPr>
              <a:t>	</a:t>
            </a:r>
            <a:r>
              <a:rPr b="1" lang="en-US" sz="1800" spc="-1" strike="noStrike">
                <a:solidFill>
                  <a:srgbClr val="000000"/>
                </a:solidFill>
                <a:latin typeface="Arial"/>
              </a:rPr>
              <a:t>2.1.2 Thuật toán Deep Q-learning</a:t>
            </a:r>
            <a:endParaRPr b="1" lang="en-US" sz="1800" spc="-1" strike="noStrike">
              <a:solidFill>
                <a:srgbClr val="000000"/>
              </a:solidFill>
              <a:latin typeface="Arial"/>
            </a:endParaRPr>
          </a:p>
        </p:txBody>
      </p:sp>
      <p:sp>
        <p:nvSpPr>
          <p:cNvPr id="3" name="PlaceHolder 2"/>
          <p:cNvSpPr>
            <a:spLocks noGrp="1"/>
          </p:cNvSpPr>
          <p:nvPr>
            <p:ph type="sldNum" idx="30"/>
          </p:nvPr>
        </p:nvSpPr>
        <p:spPr/>
        <p:txBody>
          <a:bodyPr/>
          <a:p>
            <a:fld id="{612888A8-2862-4BFF-9C1B-54C272301540}"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179</TotalTime>
  <Application>LibreOffice/24.2.4.2$Linux_X86_64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2021-05-28T04:32:29Z</dcterms:created>
  <dc:creator>Phong TT &amp; QTTH</dc:creator>
  <dc:description/>
  <dc:language>en-US</dc:language>
  <cp:lastModifiedBy/>
  <dcterms:modified xsi:type="dcterms:W3CDTF">2024-08-10T10:09:58Z</dcterms:modified>
  <cp:revision>17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Trình chiếu Trên màn hình (4:3)</vt:lpwstr>
  </property>
  <property fmtid="{D5CDD505-2E9C-101B-9397-08002B2CF9AE}" pid="3" name="Slides">
    <vt:i4>13</vt:i4>
  </property>
</Properties>
</file>