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75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8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4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0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4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6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9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4C299-2830-E24A-B58F-72E82EEF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34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E9DA20-35EE-B545-5823-9DF2F822E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Feladat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771E2-A8BB-22B7-3195-7F276698A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 fontScale="85000" lnSpcReduction="10000"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Keszitette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Horti Sebestyen Istvan</a:t>
            </a:r>
          </a:p>
        </p:txBody>
      </p:sp>
    </p:spTree>
    <p:extLst>
      <p:ext uri="{BB962C8B-B14F-4D97-AF65-F5344CB8AC3E}">
        <p14:creationId xmlns:p14="http://schemas.microsoft.com/office/powerpoint/2010/main" val="12735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11B6-B4C3-68FF-C35B-1F15EC7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volt a </a:t>
            </a:r>
            <a:r>
              <a:rPr lang="en-US" dirty="0" err="1"/>
              <a:t>feladat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6687-F059-7C71-EBB7-7DBBC076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megadott</a:t>
            </a:r>
            <a:r>
              <a:rPr lang="en-US" dirty="0"/>
              <a:t>, </a:t>
            </a:r>
            <a:r>
              <a:rPr lang="en-US" dirty="0" err="1"/>
              <a:t>elore</a:t>
            </a:r>
            <a:r>
              <a:rPr lang="en-US" dirty="0"/>
              <a:t> </a:t>
            </a:r>
            <a:r>
              <a:rPr lang="en-US" dirty="0" err="1"/>
              <a:t>elkeszitett</a:t>
            </a:r>
            <a:r>
              <a:rPr lang="en-US" dirty="0"/>
              <a:t> html </a:t>
            </a:r>
            <a:r>
              <a:rPr lang="en-US" dirty="0" err="1"/>
              <a:t>kodban</a:t>
            </a:r>
            <a:r>
              <a:rPr lang="en-US" dirty="0"/>
              <a:t> </a:t>
            </a:r>
            <a:r>
              <a:rPr lang="en-US" dirty="0" err="1"/>
              <a:t>levo</a:t>
            </a:r>
            <a:r>
              <a:rPr lang="en-US" dirty="0"/>
              <a:t> html </a:t>
            </a:r>
            <a:r>
              <a:rPr lang="en-US" dirty="0" err="1"/>
              <a:t>formazas</a:t>
            </a:r>
            <a:r>
              <a:rPr lang="en-US" dirty="0"/>
              <a:t> </a:t>
            </a:r>
            <a:r>
              <a:rPr lang="en-US" dirty="0" err="1"/>
              <a:t>atalakitasa</a:t>
            </a:r>
            <a:r>
              <a:rPr lang="en-US" dirty="0"/>
              <a:t> inline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formazassa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2 </a:t>
            </a:r>
            <a:r>
              <a:rPr lang="en-US" dirty="0" err="1"/>
              <a:t>nyil</a:t>
            </a:r>
            <a:r>
              <a:rPr lang="en-US" dirty="0"/>
              <a:t> </a:t>
            </a:r>
            <a:r>
              <a:rPr lang="en-US" dirty="0" err="1"/>
              <a:t>elkeszitese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oldalak</a:t>
            </a:r>
            <a:r>
              <a:rPr lang="en-US" dirty="0"/>
              <a:t> </a:t>
            </a:r>
            <a:r>
              <a:rPr lang="en-US" dirty="0" err="1"/>
              <a:t>kozott</a:t>
            </a:r>
            <a:r>
              <a:rPr lang="en-US" dirty="0"/>
              <a:t> </a:t>
            </a:r>
            <a:r>
              <a:rPr lang="en-US" dirty="0" err="1"/>
              <a:t>navigal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35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6E35-E898-030E-7226-8A53069D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Valtoztatast</a:t>
            </a:r>
            <a:r>
              <a:rPr lang="en-US" dirty="0"/>
              <a:t> </a:t>
            </a:r>
            <a:r>
              <a:rPr lang="en-US" dirty="0" err="1"/>
              <a:t>igenylo</a:t>
            </a:r>
            <a:r>
              <a:rPr lang="en-US" dirty="0"/>
              <a:t> </a:t>
            </a:r>
            <a:r>
              <a:rPr lang="en-US" dirty="0" err="1"/>
              <a:t>kodok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9181-FA4E-A6DA-1D6F-F46131DA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665" y="2293988"/>
            <a:ext cx="4965192" cy="4463428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="</a:t>
            </a:r>
            <a:r>
              <a:rPr lang="en-US" dirty="0" err="1"/>
              <a:t>DarkGreen</a:t>
            </a:r>
            <a:r>
              <a:rPr lang="en-US" dirty="0"/>
              <a:t>" link="</a:t>
            </a:r>
            <a:r>
              <a:rPr lang="en-US" dirty="0" err="1"/>
              <a:t>DarkGreen</a:t>
            </a:r>
            <a:r>
              <a:rPr lang="en-US" dirty="0"/>
              <a:t>" </a:t>
            </a:r>
            <a:r>
              <a:rPr lang="en-US" dirty="0" err="1"/>
              <a:t>vlink</a:t>
            </a:r>
            <a:r>
              <a:rPr lang="en-US" dirty="0"/>
              <a:t>="</a:t>
            </a:r>
            <a:r>
              <a:rPr lang="en-US" dirty="0" err="1"/>
              <a:t>DarkGreen</a:t>
            </a:r>
            <a:r>
              <a:rPr lang="en-US" dirty="0"/>
              <a:t>" </a:t>
            </a:r>
            <a:r>
              <a:rPr lang="en-US" dirty="0" err="1"/>
              <a:t>alink</a:t>
            </a:r>
            <a:r>
              <a:rPr lang="en-US" dirty="0"/>
              <a:t>="</a:t>
            </a:r>
            <a:r>
              <a:rPr lang="en-US" dirty="0" err="1"/>
              <a:t>DarkGreen</a:t>
            </a:r>
            <a:r>
              <a:rPr lang="en-US" dirty="0"/>
              <a:t>"&gt;</a:t>
            </a:r>
          </a:p>
          <a:p>
            <a:r>
              <a:rPr lang="en-US" dirty="0"/>
              <a:t>body {</a:t>
            </a:r>
          </a:p>
          <a:p>
            <a:r>
              <a:rPr lang="en-US" dirty="0"/>
              <a:t>  background-color: </a:t>
            </a:r>
            <a:r>
              <a:rPr lang="en-US" dirty="0" err="1"/>
              <a:t>DarkGreen</a:t>
            </a:r>
            <a:r>
              <a:rPr lang="en-US" dirty="0"/>
              <a:t>;</a:t>
            </a:r>
          </a:p>
          <a:p>
            <a:r>
              <a:rPr lang="en-US" dirty="0"/>
              <a:t>  color: </a:t>
            </a:r>
            <a:r>
              <a:rPr lang="en-US" dirty="0" err="1"/>
              <a:t>DarkGreen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="feladatC.html"&gt;</a:t>
            </a:r>
          </a:p>
          <a:p>
            <a:r>
              <a:rPr lang="en-US" dirty="0"/>
              <a:t>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="balra_nyil.png" alt="Bal </a:t>
            </a:r>
            <a:r>
              <a:rPr lang="en-US" dirty="0" err="1"/>
              <a:t>nyíl</a:t>
            </a:r>
            <a:r>
              <a:rPr lang="en-US" dirty="0"/>
              <a:t>" class="arrow left-arrow"&gt;</a:t>
            </a:r>
          </a:p>
          <a:p>
            <a:r>
              <a:rPr lang="en-US" dirty="0"/>
              <a:t>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="feladatB.html"&gt;</a:t>
            </a:r>
          </a:p>
          <a:p>
            <a:r>
              <a:rPr lang="en-US" dirty="0"/>
              <a:t>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="jobbra_nyil.png" alt="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nyíl</a:t>
            </a:r>
            <a:r>
              <a:rPr lang="en-US" dirty="0"/>
              <a:t>" class="arrow right-arrow"&gt;</a:t>
            </a:r>
          </a:p>
          <a:p>
            <a:r>
              <a:rPr lang="en-US" dirty="0"/>
              <a:t>&lt;/a&gt;</a:t>
            </a:r>
          </a:p>
          <a:p>
            <a:r>
              <a:rPr lang="en-US" dirty="0"/>
              <a:t>.arrow {</a:t>
            </a:r>
          </a:p>
          <a:p>
            <a:r>
              <a:rPr lang="en-US" dirty="0"/>
              <a:t>  position: fixed;</a:t>
            </a:r>
          </a:p>
          <a:p>
            <a:r>
              <a:rPr lang="en-US" dirty="0"/>
              <a:t>  top: 50%;</a:t>
            </a:r>
          </a:p>
          <a:p>
            <a:r>
              <a:rPr lang="en-US" dirty="0"/>
              <a:t>  transform: </a:t>
            </a:r>
            <a:r>
              <a:rPr lang="en-US" dirty="0" err="1"/>
              <a:t>translateY</a:t>
            </a:r>
            <a:r>
              <a:rPr lang="en-US" dirty="0"/>
              <a:t>(-50%);</a:t>
            </a:r>
          </a:p>
          <a:p>
            <a:r>
              <a:rPr lang="en-US" dirty="0"/>
              <a:t>  width: 50px;</a:t>
            </a:r>
          </a:p>
          <a:p>
            <a:r>
              <a:rPr lang="en-US" dirty="0"/>
              <a:t>  height: 50px;</a:t>
            </a:r>
          </a:p>
          <a:p>
            <a:r>
              <a:rPr lang="en-US" dirty="0"/>
              <a:t>  cursor: pointer;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D4DDD-9C58-985E-78E3-5B19FC44B7D8}"/>
              </a:ext>
            </a:extLst>
          </p:cNvPr>
          <p:cNvSpPr txBox="1"/>
          <p:nvPr/>
        </p:nvSpPr>
        <p:spPr>
          <a:xfrm>
            <a:off x="6096000" y="2293988"/>
            <a:ext cx="712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.left-arrow {</a:t>
            </a:r>
          </a:p>
          <a:p>
            <a:r>
              <a:rPr lang="en-US" sz="600" dirty="0"/>
              <a:t>  left: 10px;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  <a:p>
            <a:r>
              <a:rPr lang="en-US" sz="600" dirty="0"/>
              <a:t>.right-arrow {</a:t>
            </a:r>
          </a:p>
          <a:p>
            <a:r>
              <a:rPr lang="en-US" sz="600" dirty="0"/>
              <a:t>  right: 10px;</a:t>
            </a:r>
          </a:p>
          <a:p>
            <a:r>
              <a:rPr lang="en-US" sz="600" dirty="0"/>
              <a:t>}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1051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5EFB-CE34-6673-11AF-E10AB02A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Tovabbi</a:t>
            </a:r>
            <a:r>
              <a:rPr lang="en-US" dirty="0"/>
              <a:t> </a:t>
            </a:r>
            <a:r>
              <a:rPr lang="en-US" dirty="0" err="1"/>
              <a:t>fejlesztesi</a:t>
            </a:r>
            <a:r>
              <a:rPr lang="en-US" dirty="0"/>
              <a:t> </a:t>
            </a:r>
            <a:r>
              <a:rPr lang="en-US" dirty="0" err="1"/>
              <a:t>lehetosegek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F2CF-477C-4311-628E-7C2240C8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Style.css </a:t>
            </a:r>
            <a:r>
              <a:rPr lang="en-US" dirty="0" err="1"/>
              <a:t>hasznalata</a:t>
            </a:r>
            <a:r>
              <a:rPr lang="en-US" dirty="0"/>
              <a:t>, </a:t>
            </a:r>
            <a:r>
              <a:rPr lang="en-US" dirty="0" err="1"/>
              <a:t>szoval</a:t>
            </a:r>
            <a:r>
              <a:rPr lang="en-US" dirty="0"/>
              <a:t> </a:t>
            </a:r>
            <a:r>
              <a:rPr lang="en-US" dirty="0" err="1"/>
              <a:t>atlathatobb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navigacios</a:t>
            </a:r>
            <a:r>
              <a:rPr lang="en-US" dirty="0"/>
              <a:t> </a:t>
            </a:r>
            <a:r>
              <a:rPr lang="en-US" dirty="0" err="1"/>
              <a:t>nyilak</a:t>
            </a:r>
            <a:r>
              <a:rPr lang="en-US" dirty="0"/>
              <a:t> </a:t>
            </a:r>
            <a:r>
              <a:rPr lang="en-US" dirty="0" err="1"/>
              <a:t>fejlesztese</a:t>
            </a:r>
            <a:r>
              <a:rPr lang="en-US" dirty="0"/>
              <a:t>, pl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hasznalataval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 err="1"/>
              <a:t>Telefonra</a:t>
            </a:r>
            <a:r>
              <a:rPr lang="en-US" dirty="0"/>
              <a:t> is </a:t>
            </a:r>
            <a:r>
              <a:rPr lang="en-US" dirty="0" err="1"/>
              <a:t>optimalizalt</a:t>
            </a:r>
            <a:r>
              <a:rPr lang="en-US" dirty="0"/>
              <a:t> </a:t>
            </a:r>
            <a:r>
              <a:rPr lang="en-US" dirty="0" err="1"/>
              <a:t>weboldal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159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1291-FB89-E919-FF6A-4DA78626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Modszer</a:t>
            </a:r>
            <a:r>
              <a:rPr lang="en-US" dirty="0"/>
              <a:t> </a:t>
            </a:r>
            <a:r>
              <a:rPr lang="en-US" dirty="0" err="1"/>
              <a:t>hatranyai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2A4C-EEC1-9B84-B4BC-52DC86663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modszer</a:t>
            </a:r>
            <a:r>
              <a:rPr lang="en-US" dirty="0"/>
              <a:t> </a:t>
            </a:r>
            <a:r>
              <a:rPr lang="en-US" dirty="0" err="1"/>
              <a:t>nehezebben</a:t>
            </a:r>
            <a:r>
              <a:rPr lang="en-US" dirty="0"/>
              <a:t> </a:t>
            </a:r>
            <a:r>
              <a:rPr lang="en-US" dirty="0" err="1"/>
              <a:t>atlathato</a:t>
            </a:r>
            <a:r>
              <a:rPr lang="en-US" dirty="0"/>
              <a:t>, mint a </a:t>
            </a:r>
            <a:r>
              <a:rPr lang="en-US" dirty="0" err="1"/>
              <a:t>kulon</a:t>
            </a:r>
            <a:r>
              <a:rPr lang="en-US" dirty="0"/>
              <a:t> style.css,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nyilak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alkalmazkodnak</a:t>
            </a:r>
            <a:r>
              <a:rPr lang="en-US" dirty="0"/>
              <a:t> </a:t>
            </a:r>
            <a:r>
              <a:rPr lang="en-US" dirty="0" err="1"/>
              <a:t>dinamikusan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oldalhoz</a:t>
            </a:r>
            <a:r>
              <a:rPr lang="en-US" dirty="0"/>
              <a:t>, </a:t>
            </a:r>
            <a:r>
              <a:rPr lang="en-US" dirty="0" err="1"/>
              <a:t>igy</a:t>
            </a:r>
            <a:r>
              <a:rPr lang="en-US" dirty="0"/>
              <a:t> ha a </a:t>
            </a:r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valtozik</a:t>
            </a:r>
            <a:r>
              <a:rPr lang="en-US" dirty="0"/>
              <a:t> a </a:t>
            </a:r>
            <a:r>
              <a:rPr lang="en-US" dirty="0" err="1"/>
              <a:t>nyilakat</a:t>
            </a:r>
            <a:r>
              <a:rPr lang="en-US" dirty="0"/>
              <a:t> is </a:t>
            </a:r>
            <a:r>
              <a:rPr lang="en-US" dirty="0" err="1"/>
              <a:t>valtoztatni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rogzitett</a:t>
            </a:r>
            <a:r>
              <a:rPr lang="en-US" dirty="0"/>
              <a:t> </a:t>
            </a:r>
            <a:r>
              <a:rPr lang="en-US" dirty="0" err="1"/>
              <a:t>nyil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hosszabb</a:t>
            </a:r>
            <a:r>
              <a:rPr lang="en-US" dirty="0"/>
              <a:t> </a:t>
            </a:r>
            <a:r>
              <a:rPr lang="en-US" dirty="0" err="1"/>
              <a:t>tartalomnal</a:t>
            </a:r>
            <a:r>
              <a:rPr lang="en-US" dirty="0"/>
              <a:t>, es </a:t>
            </a:r>
            <a:r>
              <a:rPr lang="en-US" dirty="0" err="1"/>
              <a:t>valtozott</a:t>
            </a:r>
            <a:r>
              <a:rPr lang="en-US" dirty="0"/>
              <a:t> </a:t>
            </a:r>
            <a:r>
              <a:rPr lang="en-US" dirty="0" err="1"/>
              <a:t>szovegszelesseg</a:t>
            </a:r>
            <a:r>
              <a:rPr lang="en-US" dirty="0"/>
              <a:t> </a:t>
            </a:r>
            <a:r>
              <a:rPr lang="en-US" dirty="0" err="1"/>
              <a:t>eseten</a:t>
            </a:r>
            <a:r>
              <a:rPr lang="en-US" dirty="0"/>
              <a:t> </a:t>
            </a:r>
            <a:r>
              <a:rPr lang="en-US" dirty="0" err="1"/>
              <a:t>nehezitheti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olvasast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749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B13-B196-F7A0-6550-922EDB81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Okozott</a:t>
            </a:r>
            <a:r>
              <a:rPr lang="en-US" dirty="0"/>
              <a:t> </a:t>
            </a:r>
            <a:r>
              <a:rPr lang="en-US" dirty="0" err="1"/>
              <a:t>nehezsegek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D1A3-1D2C-5293-E4EE-1EE882C5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nyilak</a:t>
            </a:r>
            <a:r>
              <a:rPr lang="en-US" dirty="0"/>
              <a:t> </a:t>
            </a:r>
            <a:r>
              <a:rPr lang="en-US" dirty="0" err="1"/>
              <a:t>kisebb</a:t>
            </a:r>
            <a:r>
              <a:rPr lang="en-US" dirty="0"/>
              <a:t> </a:t>
            </a:r>
            <a:r>
              <a:rPr lang="en-US" dirty="0" err="1"/>
              <a:t>nehezsegeket</a:t>
            </a:r>
            <a:r>
              <a:rPr lang="en-US" dirty="0"/>
              <a:t> </a:t>
            </a:r>
            <a:r>
              <a:rPr lang="en-US" dirty="0" err="1"/>
              <a:t>okoztak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optimalisabb</a:t>
            </a:r>
            <a:r>
              <a:rPr lang="en-US" dirty="0"/>
              <a:t> ha </a:t>
            </a:r>
            <a:r>
              <a:rPr lang="en-US" dirty="0" err="1"/>
              <a:t>rogzitve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igy</a:t>
            </a:r>
            <a:r>
              <a:rPr lang="en-US" dirty="0"/>
              <a:t> </a:t>
            </a:r>
            <a:r>
              <a:rPr lang="en-US" dirty="0" err="1"/>
              <a:t>tobb</a:t>
            </a:r>
            <a:r>
              <a:rPr lang="en-US" dirty="0"/>
              <a:t> </a:t>
            </a:r>
            <a:r>
              <a:rPr lang="en-US" dirty="0" err="1"/>
              <a:t>ido</a:t>
            </a:r>
            <a:r>
              <a:rPr lang="en-US" dirty="0"/>
              <a:t> volt </a:t>
            </a:r>
            <a:r>
              <a:rPr lang="en-US" dirty="0" err="1"/>
              <a:t>elrendezni</a:t>
            </a:r>
            <a:r>
              <a:rPr lang="en-US" dirty="0"/>
              <a:t>, </a:t>
            </a:r>
            <a:r>
              <a:rPr lang="en-US" dirty="0" err="1"/>
              <a:t>nehezebb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Az inline </a:t>
            </a:r>
            <a:r>
              <a:rPr lang="en-US" dirty="0" err="1"/>
              <a:t>csshez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vagyok</a:t>
            </a:r>
            <a:r>
              <a:rPr lang="en-US" dirty="0"/>
              <a:t> </a:t>
            </a:r>
            <a:r>
              <a:rPr lang="en-US" dirty="0" err="1"/>
              <a:t>annyira</a:t>
            </a:r>
            <a:r>
              <a:rPr lang="en-US" dirty="0"/>
              <a:t> </a:t>
            </a:r>
            <a:r>
              <a:rPr lang="en-US" dirty="0" err="1"/>
              <a:t>hozzaszokva</a:t>
            </a:r>
            <a:r>
              <a:rPr lang="en-US" dirty="0"/>
              <a:t> mint a </a:t>
            </a:r>
            <a:r>
              <a:rPr lang="en-US" dirty="0" err="1"/>
              <a:t>kulon</a:t>
            </a:r>
            <a:r>
              <a:rPr lang="en-US" dirty="0"/>
              <a:t> style.css </a:t>
            </a:r>
            <a:r>
              <a:rPr lang="en-US" dirty="0" err="1"/>
              <a:t>igy</a:t>
            </a:r>
            <a:r>
              <a:rPr lang="en-US" dirty="0"/>
              <a:t> </a:t>
            </a:r>
            <a:r>
              <a:rPr lang="en-US" dirty="0" err="1"/>
              <a:t>tobb</a:t>
            </a:r>
            <a:r>
              <a:rPr lang="en-US" dirty="0"/>
              <a:t> </a:t>
            </a:r>
            <a:r>
              <a:rPr lang="en-US" dirty="0" err="1"/>
              <a:t>ido</a:t>
            </a:r>
            <a:r>
              <a:rPr lang="en-US" dirty="0"/>
              <a:t> volt </a:t>
            </a:r>
            <a:r>
              <a:rPr lang="en-US" dirty="0" err="1"/>
              <a:t>elkesziteni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66838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8C03-8C67-D75E-72B2-11599C98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Volt e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sikerult</a:t>
            </a:r>
            <a:r>
              <a:rPr lang="en-US" dirty="0"/>
              <a:t> </a:t>
            </a:r>
            <a:r>
              <a:rPr lang="en-US" dirty="0" err="1"/>
              <a:t>megvalositani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230F-D41B-4589-1E26-44093EC72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Szerencsere</a:t>
            </a:r>
            <a:r>
              <a:rPr lang="en-US" dirty="0"/>
              <a:t> </a:t>
            </a:r>
            <a:r>
              <a:rPr lang="en-US" dirty="0" err="1"/>
              <a:t>ilyennel</a:t>
            </a:r>
            <a:r>
              <a:rPr lang="en-US" dirty="0"/>
              <a:t> </a:t>
            </a:r>
            <a:r>
              <a:rPr lang="en-US" dirty="0" err="1"/>
              <a:t>tudtommal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volt </a:t>
            </a:r>
            <a:r>
              <a:rPr lang="en-US" dirty="0" err="1"/>
              <a:t>problemam</a:t>
            </a:r>
            <a:r>
              <a:rPr lang="en-US" dirty="0"/>
              <a:t>, </a:t>
            </a:r>
            <a:r>
              <a:rPr lang="en-US" dirty="0" err="1"/>
              <a:t>mindent</a:t>
            </a:r>
            <a:r>
              <a:rPr lang="en-US" dirty="0"/>
              <a:t> meg </a:t>
            </a:r>
            <a:r>
              <a:rPr lang="en-US" dirty="0" err="1"/>
              <a:t>tudtam</a:t>
            </a:r>
            <a:r>
              <a:rPr lang="en-US" dirty="0"/>
              <a:t> </a:t>
            </a:r>
            <a:r>
              <a:rPr lang="en-US" dirty="0" err="1"/>
              <a:t>oldani</a:t>
            </a:r>
            <a:r>
              <a:rPr lang="en-US" dirty="0"/>
              <a:t>. </a:t>
            </a:r>
            <a:r>
              <a:rPr lang="en-US" dirty="0" err="1"/>
              <a:t>Voltak</a:t>
            </a:r>
            <a:r>
              <a:rPr lang="en-US" dirty="0"/>
              <a:t> </a:t>
            </a:r>
            <a:r>
              <a:rPr lang="en-US" dirty="0" err="1"/>
              <a:t>pillanatok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hittem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fogom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 </a:t>
            </a:r>
            <a:r>
              <a:rPr lang="en-US" dirty="0" err="1"/>
              <a:t>megoldani</a:t>
            </a:r>
            <a:r>
              <a:rPr lang="en-US" dirty="0"/>
              <a:t> </a:t>
            </a:r>
            <a:r>
              <a:rPr lang="en-US" dirty="0" err="1"/>
              <a:t>valamit</a:t>
            </a:r>
            <a:r>
              <a:rPr lang="en-US" dirty="0"/>
              <a:t>, de </a:t>
            </a:r>
            <a:r>
              <a:rPr lang="en-US" dirty="0" err="1"/>
              <a:t>aztan</a:t>
            </a:r>
            <a:r>
              <a:rPr lang="en-US" dirty="0"/>
              <a:t> </a:t>
            </a:r>
            <a:r>
              <a:rPr lang="en-US" dirty="0" err="1"/>
              <a:t>szerencsere</a:t>
            </a:r>
            <a:r>
              <a:rPr lang="en-US" dirty="0"/>
              <a:t> </a:t>
            </a:r>
            <a:r>
              <a:rPr lang="en-US" dirty="0" err="1"/>
              <a:t>sikerult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946253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Meiryo</vt:lpstr>
      <vt:lpstr>Corbel</vt:lpstr>
      <vt:lpstr>SketchLinesVTI</vt:lpstr>
      <vt:lpstr>Feladat</vt:lpstr>
      <vt:lpstr>Mi volt a feladat?</vt:lpstr>
      <vt:lpstr>Valtoztatast igenylo kodok:</vt:lpstr>
      <vt:lpstr>Tovabbi fejlesztesi lehetosegek:</vt:lpstr>
      <vt:lpstr>Modszer hatranyai:</vt:lpstr>
      <vt:lpstr>Okozott nehezsegek:</vt:lpstr>
      <vt:lpstr>Volt e amit nem sikerult megvalositani?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</cp:revision>
  <dcterms:created xsi:type="dcterms:W3CDTF">2024-11-14T09:54:25Z</dcterms:created>
  <dcterms:modified xsi:type="dcterms:W3CDTF">2024-11-14T10:10:17Z</dcterms:modified>
</cp:coreProperties>
</file>