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9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272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21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9680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59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75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5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52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56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80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08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633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4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68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0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411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231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F45AC6-C491-4585-A584-9CE2AF7D5500}" type="datetime1">
              <a:rPr lang="en-US" smtClean="0"/>
              <a:t>2024-11-11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1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ztrakt fogalom">
            <a:extLst>
              <a:ext uri="{FF2B5EF4-FFF2-40B4-BE49-F238E27FC236}">
                <a16:creationId xmlns:a16="http://schemas.microsoft.com/office/drawing/2014/main" id="{07D8F8A7-E8F4-5851-626D-12D090A3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6F2C57B-7F52-31D2-99CA-98C02360E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Féléves</a:t>
            </a:r>
            <a:r>
              <a:rPr lang="en-US" dirty="0"/>
              <a:t> </a:t>
            </a:r>
            <a:r>
              <a:rPr lang="en-US" dirty="0" err="1"/>
              <a:t>Csoportos</a:t>
            </a:r>
            <a:r>
              <a:rPr lang="en-US" dirty="0"/>
              <a:t> Project </a:t>
            </a:r>
            <a:r>
              <a:rPr lang="en-US" dirty="0" err="1"/>
              <a:t>Feladat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34C7E1-FEC0-CFDB-A47A-67FA1B104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B </a:t>
            </a:r>
            <a:r>
              <a:rPr lang="en-US" dirty="0" err="1"/>
              <a:t>tanuló</a:t>
            </a:r>
            <a:endParaRPr lang="en-US" dirty="0"/>
          </a:p>
          <a:p>
            <a:r>
              <a:rPr lang="en-US" dirty="0" err="1"/>
              <a:t>Gárdonyi</a:t>
            </a:r>
            <a:r>
              <a:rPr lang="en-US" dirty="0"/>
              <a:t> </a:t>
            </a:r>
            <a:r>
              <a:rPr lang="en-US" dirty="0" err="1"/>
              <a:t>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9979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19D0A-CF18-1585-C8C7-ED32AD94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Bevezetés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EE15FAC-7C6A-EB17-FE82-CE5D503E0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2533" y="1835595"/>
            <a:ext cx="3718881" cy="405923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1F6B57D-05AA-C08D-A6EA-B25AEB7CE6AB}"/>
              </a:ext>
            </a:extLst>
          </p:cNvPr>
          <p:cNvSpPr txBox="1"/>
          <p:nvPr/>
        </p:nvSpPr>
        <p:spPr>
          <a:xfrm>
            <a:off x="1556776" y="1835595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feladat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HTML </a:t>
            </a:r>
            <a:r>
              <a:rPr lang="en-US" dirty="0" err="1"/>
              <a:t>formázások</a:t>
            </a:r>
            <a:r>
              <a:rPr lang="en-US" dirty="0"/>
              <a:t> </a:t>
            </a:r>
            <a:r>
              <a:rPr lang="en-US" dirty="0" err="1"/>
              <a:t>lecserélése</a:t>
            </a:r>
            <a:r>
              <a:rPr lang="en-US" dirty="0"/>
              <a:t> </a:t>
            </a:r>
            <a:r>
              <a:rPr lang="en-US" dirty="0" err="1"/>
              <a:t>csatolt</a:t>
            </a:r>
            <a:r>
              <a:rPr lang="en-US" dirty="0"/>
              <a:t>, </a:t>
            </a:r>
            <a:r>
              <a:rPr lang="hu-HU" dirty="0"/>
              <a:t>külső</a:t>
            </a:r>
            <a:r>
              <a:rPr lang="en-US" dirty="0"/>
              <a:t> CSS </a:t>
            </a:r>
            <a:r>
              <a:rPr lang="en-US" dirty="0" err="1"/>
              <a:t>formázásokra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Jobbra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balra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nyilak</a:t>
            </a:r>
            <a:r>
              <a:rPr lang="en-US" dirty="0"/>
              <a:t> </a:t>
            </a:r>
            <a:r>
              <a:rPr lang="en-US" dirty="0" err="1"/>
              <a:t>elhelyezése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oldal</a:t>
            </a:r>
            <a:r>
              <a:rPr lang="en-US" dirty="0"/>
              <a:t> </a:t>
            </a:r>
            <a:r>
              <a:rPr lang="en-US" dirty="0" err="1"/>
              <a:t>alján</a:t>
            </a:r>
            <a:r>
              <a:rPr lang="en-US" dirty="0"/>
              <a:t>, </a:t>
            </a:r>
            <a:r>
              <a:rPr lang="en-US" dirty="0" err="1"/>
              <a:t>melyek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HTML </a:t>
            </a:r>
            <a:r>
              <a:rPr lang="en-US" dirty="0" err="1"/>
              <a:t>fájlraira</a:t>
            </a:r>
            <a:r>
              <a:rPr lang="en-US" dirty="0"/>
              <a:t> </a:t>
            </a:r>
            <a:r>
              <a:rPr lang="en-US" dirty="0" err="1"/>
              <a:t>vezetnek</a:t>
            </a:r>
            <a:r>
              <a:rPr lang="en-US" dirty="0"/>
              <a:t> </a:t>
            </a:r>
            <a:r>
              <a:rPr lang="en-US" dirty="0" err="1"/>
              <a:t>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1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8B1553-224A-B3C1-BCF8-348FBD55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módosítások</a:t>
            </a:r>
            <a:endParaRPr lang="hu-HU" dirty="0"/>
          </a:p>
        </p:txBody>
      </p:sp>
      <p:pic>
        <p:nvPicPr>
          <p:cNvPr id="5" name="Tartalom helye 4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A7DBC0D1-A62B-5FA0-23A3-401EDE894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23" y="1488936"/>
            <a:ext cx="4704034" cy="1629744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F47FF88-7333-2C5E-2D9E-5CE02FA4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23" y="3739320"/>
            <a:ext cx="4704034" cy="226120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D810C40B-9595-DBFE-673E-2C5875E4ABB9}"/>
              </a:ext>
            </a:extLst>
          </p:cNvPr>
          <p:cNvSpPr txBox="1"/>
          <p:nvPr/>
        </p:nvSpPr>
        <p:spPr>
          <a:xfrm>
            <a:off x="7815402" y="3221593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Előtte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036E8CF-392A-A747-691E-9254D7DF14F0}"/>
              </a:ext>
            </a:extLst>
          </p:cNvPr>
          <p:cNvSpPr txBox="1"/>
          <p:nvPr/>
        </p:nvSpPr>
        <p:spPr>
          <a:xfrm>
            <a:off x="7975820" y="6251833"/>
            <a:ext cx="187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Utána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5AC91B7-62CF-FC86-258B-C1D33184B784}"/>
              </a:ext>
            </a:extLst>
          </p:cNvPr>
          <p:cNvSpPr txBox="1"/>
          <p:nvPr/>
        </p:nvSpPr>
        <p:spPr>
          <a:xfrm>
            <a:off x="924444" y="2990760"/>
            <a:ext cx="4704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HTML </a:t>
            </a:r>
            <a:r>
              <a:rPr lang="en-US" dirty="0" err="1"/>
              <a:t>elemeket</a:t>
            </a:r>
            <a:r>
              <a:rPr lang="en-US" dirty="0"/>
              <a:t> </a:t>
            </a:r>
            <a:r>
              <a:rPr lang="en-US" dirty="0" err="1"/>
              <a:t>osztályokkal</a:t>
            </a:r>
            <a:r>
              <a:rPr lang="en-US" dirty="0"/>
              <a:t> </a:t>
            </a:r>
            <a:r>
              <a:rPr lang="en-US" dirty="0" err="1"/>
              <a:t>láttam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helyeken</a:t>
            </a:r>
            <a:r>
              <a:rPr lang="en-US" dirty="0"/>
              <a:t> meg </a:t>
            </a:r>
            <a:r>
              <a:rPr lang="en-US" dirty="0" err="1"/>
              <a:t>magát</a:t>
            </a:r>
            <a:r>
              <a:rPr lang="en-US" dirty="0"/>
              <a:t> a HTML </a:t>
            </a:r>
            <a:r>
              <a:rPr lang="en-US" dirty="0" err="1"/>
              <a:t>elemet</a:t>
            </a:r>
            <a:r>
              <a:rPr lang="en-US" dirty="0"/>
              <a:t> </a:t>
            </a:r>
            <a:r>
              <a:rPr lang="en-US" dirty="0" err="1"/>
              <a:t>jelöltem</a:t>
            </a:r>
            <a:r>
              <a:rPr lang="en-US" dirty="0"/>
              <a:t> a </a:t>
            </a:r>
            <a:r>
              <a:rPr lang="en-US" dirty="0" err="1"/>
              <a:t>css</a:t>
            </a:r>
            <a:r>
              <a:rPr lang="en-US" dirty="0"/>
              <a:t> ben,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eltávolítottam</a:t>
            </a:r>
            <a:r>
              <a:rPr lang="en-US" dirty="0"/>
              <a:t> a HTML </a:t>
            </a:r>
            <a:r>
              <a:rPr lang="en-US" dirty="0" err="1"/>
              <a:t>formázásokat</a:t>
            </a:r>
            <a:endParaRPr lang="hu-HU" dirty="0"/>
          </a:p>
        </p:txBody>
      </p:sp>
      <p:pic>
        <p:nvPicPr>
          <p:cNvPr id="18" name="Kép 1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5B71B46A-EEE3-B0EB-86E9-72EC68033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2" y="1485200"/>
            <a:ext cx="5800517" cy="4315968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57FFCD6C-CF72-7057-88ED-522677EA8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207" y="1485200"/>
            <a:ext cx="5509591" cy="4315968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33C95E27-4060-B03D-8B88-A5ECA56D45CB}"/>
              </a:ext>
            </a:extLst>
          </p:cNvPr>
          <p:cNvSpPr txBox="1"/>
          <p:nvPr/>
        </p:nvSpPr>
        <p:spPr>
          <a:xfrm>
            <a:off x="8121283" y="5801168"/>
            <a:ext cx="187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Utána</a:t>
            </a:r>
            <a:endParaRPr lang="hu-HU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EAD79C33-E418-6CEE-C72E-54F812AAC21F}"/>
              </a:ext>
            </a:extLst>
          </p:cNvPr>
          <p:cNvSpPr txBox="1"/>
          <p:nvPr/>
        </p:nvSpPr>
        <p:spPr>
          <a:xfrm>
            <a:off x="2191279" y="5801168"/>
            <a:ext cx="187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Előtte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57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ADA101-69A7-AB0B-1A79-5BC7B68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állomány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3509FC-ECBC-6E87-60D3-CE18B454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52" y="1518688"/>
            <a:ext cx="1888331" cy="46482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B75B8D-1D71-A7D8-5B73-3B636AE50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610" y="1518688"/>
            <a:ext cx="2400979" cy="46482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E5AC97A-687B-AD11-0EC5-E8E16A127128}"/>
              </a:ext>
            </a:extLst>
          </p:cNvPr>
          <p:cNvSpPr txBox="1"/>
          <p:nvPr/>
        </p:nvSpPr>
        <p:spPr>
          <a:xfrm>
            <a:off x="7049173" y="1859339"/>
            <a:ext cx="4181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Továbbfejlesztési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Reszponzivitás</a:t>
            </a:r>
            <a:r>
              <a:rPr lang="en-US" dirty="0"/>
              <a:t> </a:t>
            </a:r>
            <a:r>
              <a:rPr lang="en-US" dirty="0" err="1"/>
              <a:t>kialakítása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eszközökön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külömböző</a:t>
            </a:r>
            <a:r>
              <a:rPr lang="en-US" dirty="0"/>
              <a:t> </a:t>
            </a:r>
            <a:r>
              <a:rPr lang="en-US" dirty="0" err="1"/>
              <a:t>kijelzőkön</a:t>
            </a:r>
            <a:r>
              <a:rPr lang="en-US" dirty="0"/>
              <a:t> is </a:t>
            </a:r>
            <a:r>
              <a:rPr lang="en-US" dirty="0" err="1"/>
              <a:t>kényelmesen</a:t>
            </a:r>
            <a:r>
              <a:rPr lang="en-US" dirty="0"/>
              <a:t> meg </a:t>
            </a:r>
            <a:r>
              <a:rPr lang="en-US" dirty="0" err="1"/>
              <a:t>lehessen</a:t>
            </a:r>
            <a:r>
              <a:rPr lang="en-US" dirty="0"/>
              <a:t> </a:t>
            </a:r>
            <a:r>
              <a:rPr lang="en-US" dirty="0" err="1"/>
              <a:t>tekinteni</a:t>
            </a:r>
            <a:r>
              <a:rPr lang="en-US" dirty="0"/>
              <a:t> a </a:t>
            </a:r>
            <a:r>
              <a:rPr lang="en-US" dirty="0" err="1"/>
              <a:t>weblapot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SEO (Search Engine Optimalisation),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többen</a:t>
            </a:r>
            <a:r>
              <a:rPr lang="en-US" dirty="0"/>
              <a:t> </a:t>
            </a:r>
            <a:r>
              <a:rPr lang="en-US" dirty="0" err="1"/>
              <a:t>megtalálják</a:t>
            </a:r>
            <a:r>
              <a:rPr lang="en-US" dirty="0"/>
              <a:t> a </a:t>
            </a:r>
            <a:r>
              <a:rPr lang="en-US" dirty="0" err="1"/>
              <a:t>weblapot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 err="1"/>
              <a:t>táblázat</a:t>
            </a:r>
            <a:r>
              <a:rPr lang="en-US" dirty="0"/>
              <a:t> </a:t>
            </a:r>
            <a:r>
              <a:rPr lang="en-US" dirty="0" err="1"/>
              <a:t>lecserélése</a:t>
            </a:r>
            <a:r>
              <a:rPr lang="en-US" dirty="0"/>
              <a:t> bootstrap-re, </a:t>
            </a:r>
            <a:r>
              <a:rPr lang="en-US" dirty="0" err="1"/>
              <a:t>vagy</a:t>
            </a:r>
            <a:r>
              <a:rPr lang="en-US" dirty="0"/>
              <a:t> CSS </a:t>
            </a:r>
            <a:r>
              <a:rPr lang="en-US" dirty="0" err="1"/>
              <a:t>display:grid</a:t>
            </a:r>
            <a:r>
              <a:rPr lang="en-US" dirty="0"/>
              <a:t> re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korszerűbb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felépítés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Kisseb</a:t>
            </a:r>
            <a:r>
              <a:rPr lang="en-US" dirty="0"/>
              <a:t> </a:t>
            </a:r>
            <a:r>
              <a:rPr lang="en-US" dirty="0" err="1"/>
              <a:t>fájlméretű</a:t>
            </a:r>
            <a:r>
              <a:rPr lang="en-US" dirty="0"/>
              <a:t> </a:t>
            </a:r>
            <a:r>
              <a:rPr lang="en-US" dirty="0" err="1"/>
              <a:t>képformátum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a </a:t>
            </a:r>
            <a:r>
              <a:rPr lang="en-US" dirty="0" err="1"/>
              <a:t>betöltési</a:t>
            </a:r>
            <a:r>
              <a:rPr lang="en-US" dirty="0"/>
              <a:t>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javítása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, PL: .</a:t>
            </a:r>
            <a:r>
              <a:rPr lang="en-US" dirty="0" err="1"/>
              <a:t>webp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70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Pala</Template>
  <TotalTime>95</TotalTime>
  <Words>132</Words>
  <Application>Microsoft Office PowerPoint</Application>
  <PresentationFormat>Szélesvásznú</PresentationFormat>
  <Paragraphs>19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Calisto MT</vt:lpstr>
      <vt:lpstr>Wingdings</vt:lpstr>
      <vt:lpstr>Wingdings 2</vt:lpstr>
      <vt:lpstr>Pala</vt:lpstr>
      <vt:lpstr>1. Féléves Csoportos Project Feladat</vt:lpstr>
      <vt:lpstr>Bevezetés</vt:lpstr>
      <vt:lpstr>HTML módosítások</vt:lpstr>
      <vt:lpstr>CSS állomány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</cp:revision>
  <dcterms:created xsi:type="dcterms:W3CDTF">2024-11-11T12:41:28Z</dcterms:created>
  <dcterms:modified xsi:type="dcterms:W3CDTF">2024-11-11T14:17:19Z</dcterms:modified>
</cp:coreProperties>
</file>