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932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1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7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265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62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116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43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96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07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28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31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36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947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7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9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4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48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5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folyadék, vízszínű és szabadkézi">
            <a:extLst>
              <a:ext uri="{FF2B5EF4-FFF2-40B4-BE49-F238E27FC236}">
                <a16:creationId xmlns:a16="http://schemas.microsoft.com/office/drawing/2014/main" id="{54163459-AEFE-1280-2469-7DED44C1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697" b="58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961B6CA-79E2-D520-77DE-3DB8FB89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hu-HU" dirty="0"/>
              <a:t>C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D607D2-8FA4-06DF-19BC-E06A257E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hu-HU" dirty="0"/>
              <a:t>Készítette: Pásztor Máté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08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54A04A-C0BD-9AB6-2E65-0C156B7C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A5D396-F6AE-ECE7-C2E4-56E08051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59509"/>
            <a:ext cx="8534400" cy="2669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dirty="0"/>
              <a:t>Feladatom</a:t>
            </a:r>
            <a:r>
              <a:rPr lang="hu-HU" dirty="0"/>
              <a:t>:</a:t>
            </a:r>
          </a:p>
          <a:p>
            <a:r>
              <a:rPr lang="hu-HU" dirty="0"/>
              <a:t>Weboldal felépítése szemantikus elemekből (</a:t>
            </a:r>
            <a:r>
              <a:rPr lang="hu-HU" dirty="0" err="1"/>
              <a:t>header</a:t>
            </a:r>
            <a:r>
              <a:rPr lang="hu-HU" dirty="0"/>
              <a:t>, </a:t>
            </a:r>
            <a:r>
              <a:rPr lang="hu-HU" dirty="0" err="1"/>
              <a:t>nav</a:t>
            </a:r>
            <a:r>
              <a:rPr lang="hu-HU" dirty="0"/>
              <a:t>, </a:t>
            </a:r>
            <a:r>
              <a:rPr lang="hu-HU" dirty="0" err="1"/>
              <a:t>footer</a:t>
            </a:r>
            <a:r>
              <a:rPr lang="hu-HU" dirty="0"/>
              <a:t>, main, </a:t>
            </a:r>
            <a:r>
              <a:rPr lang="hu-HU" dirty="0" err="1"/>
              <a:t>section</a:t>
            </a:r>
            <a:r>
              <a:rPr lang="hu-HU" dirty="0"/>
              <a:t>)</a:t>
            </a:r>
          </a:p>
          <a:p>
            <a:r>
              <a:rPr lang="hu-HU" dirty="0"/>
              <a:t>Az első három elemnél egyedi tartalom alkalmazása</a:t>
            </a:r>
          </a:p>
          <a:p>
            <a:r>
              <a:rPr lang="hu-HU" dirty="0"/>
              <a:t>A weboldal </a:t>
            </a:r>
            <a:r>
              <a:rPr lang="hu-HU" dirty="0" err="1"/>
              <a:t>reszoponzívvá</a:t>
            </a:r>
            <a:r>
              <a:rPr lang="hu-HU" dirty="0"/>
              <a:t> tétele</a:t>
            </a:r>
          </a:p>
          <a:p>
            <a:r>
              <a:rPr lang="hu-HU" dirty="0"/>
              <a:t>Az oldal jobb, és bal alsó sarkába nyilak elhelyezése</a:t>
            </a:r>
          </a:p>
          <a:p>
            <a:r>
              <a:rPr lang="hu-HU" dirty="0"/>
              <a:t>Bal nyíl: feladatB.html-</a:t>
            </a:r>
            <a:r>
              <a:rPr lang="hu-HU" dirty="0" err="1"/>
              <a:t>hez</a:t>
            </a:r>
            <a:r>
              <a:rPr lang="hu-HU" dirty="0"/>
              <a:t> vezet ha rákattintunk</a:t>
            </a:r>
          </a:p>
          <a:p>
            <a:r>
              <a:rPr lang="hu-HU" dirty="0"/>
              <a:t>Jobb nyíl: feladatA.html-</a:t>
            </a:r>
            <a:r>
              <a:rPr lang="hu-HU" dirty="0" err="1"/>
              <a:t>hez</a:t>
            </a:r>
            <a:r>
              <a:rPr lang="hu-HU" dirty="0"/>
              <a:t> vezet ha rákattintunk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3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DE80FD-FF23-D902-C8CE-8474686A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Wireframe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8D0C25-4ADA-645A-B02C-549AE76F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6" y="1105354"/>
            <a:ext cx="2701281" cy="432205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60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DDE24-AE5C-EC31-79C4-60B75B48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92588"/>
            <a:ext cx="5115954" cy="927938"/>
          </a:xfrm>
        </p:spPr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/>
              <a:t>Navigációs bár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C74B215-4E28-B8E1-F981-60D692532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32960"/>
            <a:ext cx="8364117" cy="590632"/>
          </a:xfr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ACE7BE0-6537-102A-C613-199E9257440F}"/>
              </a:ext>
            </a:extLst>
          </p:cNvPr>
          <p:cNvSpPr txBox="1"/>
          <p:nvPr/>
        </p:nvSpPr>
        <p:spPr>
          <a:xfrm>
            <a:off x="600707" y="1288971"/>
            <a:ext cx="5674658" cy="657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hu-HU" sz="1700" b="1" dirty="0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Felépítése: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hu-HU" sz="17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Bevezetés: Az oldalon található kis bevezetéshez visz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hu-HU" sz="1700" dirty="0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Címerelmélet: Az oldalon található címerelmélet bemutató részhez visz</a:t>
            </a:r>
            <a:endParaRPr kumimoji="0" lang="hu-HU" sz="17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hu-HU" sz="17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Címer összetevői: Ahhoz a részhez visz, ahol a címer összetevői találhatóak.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hu-HU" sz="17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Klasszifikáció: Egy listához vezet.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hu-HU" sz="17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Részletek: Egyéb részleteket tudhatunk meg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hu-HU" sz="1700" dirty="0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Egyebek: Ha kis kijelzőn nézzük, akkor összezáródik a navigációs bár </a:t>
            </a:r>
            <a:r>
              <a:rPr lang="hu-HU" sz="1700" dirty="0" err="1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bootstrap</a:t>
            </a:r>
            <a:r>
              <a:rPr lang="hu-HU" sz="1700" dirty="0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 osztályok segítségével, és egy gombbal tudjuk kinyitni.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hu-HU" sz="1700" dirty="0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Ezenfelül, ha legörgetünk, a navigációs bár akkor is látható.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hu-HU" sz="17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hu-HU" sz="17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hu-HU" sz="17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hu-HU" sz="17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50B6B20-5FB5-180C-DD09-86545B32E380}"/>
              </a:ext>
            </a:extLst>
          </p:cNvPr>
          <p:cNvSpPr txBox="1"/>
          <p:nvPr/>
        </p:nvSpPr>
        <p:spPr>
          <a:xfrm>
            <a:off x="7028188" y="1110113"/>
            <a:ext cx="438084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-lg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navbar-dark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bg-dark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-top"&gt;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&lt;div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-fluid"&gt;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aria-expanded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&lt;div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navbar-collapse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-center"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&lt;a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-link"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bev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"&gt;Bevezetés&lt;/a&gt;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&lt;a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-link"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teo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"&gt;Címerelmélet&lt;/a&gt;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&lt;a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-link"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="#ossz"&gt;Címer összetevői&lt;/a&gt;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&lt;a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-link"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klasz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"&gt;Klasszifikáció&lt;/a&gt;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&lt;a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-link" 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resz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"&gt;Részletek&lt;/a&gt;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&lt;/div&gt;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pPr>
              <a:lnSpc>
                <a:spcPts val="1425"/>
              </a:lnSpc>
            </a:pP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hu-HU" sz="8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hu-HU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hu-HU" sz="800" b="1" dirty="0">
              <a:solidFill>
                <a:schemeClr val="bg1"/>
              </a:solidFill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349CED8-B089-F080-E07B-B51E0232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4676883"/>
            <a:ext cx="790415" cy="5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1B0ED-1477-24AC-7ED3-F0AE7D1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RESZPONZÍV BEÁLLÍTÁSOK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055F0D1A-04AF-8A07-2D8E-82CF8784F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54" y="1601986"/>
            <a:ext cx="2200582" cy="247685"/>
          </a:xfr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C5C990A-188E-109C-AE7C-C91A7564675C}"/>
              </a:ext>
            </a:extLst>
          </p:cNvPr>
          <p:cNvSpPr txBox="1"/>
          <p:nvPr/>
        </p:nvSpPr>
        <p:spPr>
          <a:xfrm>
            <a:off x="6176973" y="1262501"/>
            <a:ext cx="534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navigációs bárra került a </a:t>
            </a:r>
            <a:r>
              <a:rPr lang="hu-HU" b="1" dirty="0" err="1"/>
              <a:t>container</a:t>
            </a:r>
            <a:r>
              <a:rPr lang="hu-HU" b="1" dirty="0"/>
              <a:t>-fluid</a:t>
            </a:r>
            <a:r>
              <a:rPr lang="hu-HU" dirty="0"/>
              <a:t> osztálykijelölőt, azért, hogy teljes szélességű legyen, és </a:t>
            </a:r>
            <a:r>
              <a:rPr lang="hu-HU" dirty="0" err="1"/>
              <a:t>igazodjona</a:t>
            </a:r>
            <a:r>
              <a:rPr lang="hu-HU" dirty="0"/>
              <a:t>  képernyőmérethez.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B527F9E-73ED-E694-AD52-97082C61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54" y="3204386"/>
            <a:ext cx="2410161" cy="25721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54DF1B5-1349-8B3C-313E-905D4E1DF434}"/>
              </a:ext>
            </a:extLst>
          </p:cNvPr>
          <p:cNvSpPr txBox="1"/>
          <p:nvPr/>
        </p:nvSpPr>
        <p:spPr>
          <a:xfrm>
            <a:off x="6176973" y="3009827"/>
            <a:ext cx="505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main tag kapta meg a </a:t>
            </a:r>
            <a:r>
              <a:rPr lang="hu-HU" b="1" dirty="0" err="1"/>
              <a:t>container</a:t>
            </a:r>
            <a:r>
              <a:rPr lang="hu-HU" dirty="0"/>
              <a:t> osztálykijelölőt,  hogy középre rendezett legyen, és </a:t>
            </a:r>
          </a:p>
        </p:txBody>
      </p:sp>
    </p:spTree>
    <p:extLst>
      <p:ext uri="{BB962C8B-B14F-4D97-AF65-F5344CB8AC3E}">
        <p14:creationId xmlns:p14="http://schemas.microsoft.com/office/powerpoint/2010/main" val="355204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D598F-42F2-6AE6-04E9-A316E12D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538CF-C579-E0F9-4176-DAF7C170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7" y="4745135"/>
            <a:ext cx="8534400" cy="1507067"/>
          </a:xfrm>
        </p:spPr>
        <p:txBody>
          <a:bodyPr/>
          <a:lstStyle/>
          <a:p>
            <a:r>
              <a:rPr lang="hu-HU" dirty="0"/>
              <a:t>RESZPONZÍV BEÁLLÍTÁSOK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F4EB9FE-1A26-0087-266B-280C3A28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93" y="1309890"/>
            <a:ext cx="2248214" cy="1905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B9134F1-99C7-EABD-C65F-7ED6887D1E76}"/>
              </a:ext>
            </a:extLst>
          </p:cNvPr>
          <p:cNvSpPr txBox="1"/>
          <p:nvPr/>
        </p:nvSpPr>
        <p:spPr>
          <a:xfrm>
            <a:off x="5827060" y="346255"/>
            <a:ext cx="5351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Több div tag is megkapta a </a:t>
            </a:r>
            <a:r>
              <a:rPr lang="hu-HU" b="1" dirty="0"/>
              <a:t>col-12 </a:t>
            </a:r>
            <a:r>
              <a:rPr lang="hu-HU" dirty="0"/>
              <a:t>és a </a:t>
            </a:r>
            <a:r>
              <a:rPr lang="hu-HU" b="1" dirty="0"/>
              <a:t>col-md-6 </a:t>
            </a:r>
            <a:r>
              <a:rPr lang="hu-HU" dirty="0"/>
              <a:t>osztálykijelölőt is, hogy reszponzív elrendezés teljesüljön.</a:t>
            </a:r>
            <a:br>
              <a:rPr lang="hu-HU" dirty="0"/>
            </a:br>
            <a:br>
              <a:rPr lang="hu-HU" dirty="0"/>
            </a:br>
            <a:r>
              <a:rPr lang="hu-HU" b="1" dirty="0"/>
              <a:t>col-12</a:t>
            </a:r>
            <a:r>
              <a:rPr lang="hu-HU" dirty="0"/>
              <a:t>: Teljes szélesség oszlopok extra kis képernyőn</a:t>
            </a:r>
            <a:br>
              <a:rPr lang="hu-HU" dirty="0"/>
            </a:br>
            <a:r>
              <a:rPr lang="hu-HU" b="1" dirty="0"/>
              <a:t>col-md-6</a:t>
            </a:r>
            <a:r>
              <a:rPr lang="hu-HU" dirty="0"/>
              <a:t>: Fél szélességű oszlopok közepes vagy nagyobb kijelzőn.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9E7A2C3-7D67-8B4F-27E3-D4A57950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56" y="3771520"/>
            <a:ext cx="1695687" cy="20957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E8F8E3A9-D413-3674-A116-C566F6250C6F}"/>
              </a:ext>
            </a:extLst>
          </p:cNvPr>
          <p:cNvSpPr txBox="1"/>
          <p:nvPr/>
        </p:nvSpPr>
        <p:spPr>
          <a:xfrm>
            <a:off x="5827060" y="3137646"/>
            <a:ext cx="4500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weboldaon</a:t>
            </a:r>
            <a:r>
              <a:rPr lang="hu-HU" dirty="0"/>
              <a:t> található képek megkapták az </a:t>
            </a:r>
            <a:r>
              <a:rPr lang="hu-HU" b="1" dirty="0" err="1"/>
              <a:t>img</a:t>
            </a:r>
            <a:r>
              <a:rPr lang="hu-HU" b="1" dirty="0"/>
              <a:t>-fluid</a:t>
            </a:r>
            <a:r>
              <a:rPr lang="hu-HU" dirty="0"/>
              <a:t> osztálykijelölőt, annak érdekében hogy a képek reszponzívan </a:t>
            </a:r>
            <a:r>
              <a:rPr lang="hu-HU" dirty="0" err="1"/>
              <a:t>méreteződjenek</a:t>
            </a:r>
            <a:r>
              <a:rPr lang="hu-HU" dirty="0"/>
              <a:t>, és megtartsák méretarányaikat.</a:t>
            </a:r>
          </a:p>
        </p:txBody>
      </p:sp>
    </p:spTree>
    <p:extLst>
      <p:ext uri="{BB962C8B-B14F-4D97-AF65-F5344CB8AC3E}">
        <p14:creationId xmlns:p14="http://schemas.microsoft.com/office/powerpoint/2010/main" val="86400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661BF6-F710-559C-3D3A-4AAA3FA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C9FF9-44E2-F4AC-83EA-C4FFC47C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5321"/>
            <a:ext cx="8534400" cy="1507067"/>
          </a:xfrm>
        </p:spPr>
        <p:txBody>
          <a:bodyPr/>
          <a:lstStyle/>
          <a:p>
            <a:r>
              <a:rPr lang="hu-HU" dirty="0"/>
              <a:t>Színek módosítása</a:t>
            </a:r>
          </a:p>
          <a:p>
            <a:r>
              <a:rPr lang="hu-HU" dirty="0"/>
              <a:t>Szöveg elhelyezkedése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A06B21A-CA80-1D5D-72A6-ADEA16640572}"/>
              </a:ext>
            </a:extLst>
          </p:cNvPr>
          <p:cNvSpPr txBox="1"/>
          <p:nvPr/>
        </p:nvSpPr>
        <p:spPr>
          <a:xfrm>
            <a:off x="833717" y="1004047"/>
            <a:ext cx="5880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Ezen a weboldalon, néhány </a:t>
            </a:r>
            <a:r>
              <a:rPr lang="hu-HU" sz="2000" dirty="0" err="1"/>
              <a:t>kinézetbeli</a:t>
            </a:r>
            <a:r>
              <a:rPr lang="hu-HU" sz="2000" dirty="0"/>
              <a:t> változást alkalmaztam.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81D9B42-4EA8-D636-0C7A-F5381123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249" y="3181940"/>
            <a:ext cx="4513015" cy="15878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F33CF65-C29A-8824-E238-93894FBB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49" y="1633737"/>
            <a:ext cx="4959201" cy="11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6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BD5DF-8475-5608-689E-1015189C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6E461D-E9D9-B43B-1C9A-FC270AB2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63034"/>
            <a:ext cx="8534400" cy="3615267"/>
          </a:xfrm>
        </p:spPr>
        <p:txBody>
          <a:bodyPr/>
          <a:lstStyle/>
          <a:p>
            <a:r>
              <a:rPr lang="hu-HU" dirty="0"/>
              <a:t>A feladat megoldása közbe nem okozott gondot semmi szerencsére.</a:t>
            </a:r>
          </a:p>
          <a:p>
            <a:r>
              <a:rPr lang="hu-HU" dirty="0"/>
              <a:t>Mindent sikerült megvalósítanom, amit szerettem volna.</a:t>
            </a:r>
          </a:p>
          <a:p>
            <a:r>
              <a:rPr lang="hu-HU" dirty="0"/>
              <a:t>Előnyösnek tartom, hogy ezt a feladatot kaptam, mivel jobban </a:t>
            </a:r>
            <a:r>
              <a:rPr lang="hu-HU" dirty="0" err="1"/>
              <a:t>beleméllyedhettem</a:t>
            </a:r>
            <a:r>
              <a:rPr lang="hu-HU" dirty="0"/>
              <a:t> a reszponzív weboldal készítésbe.</a:t>
            </a:r>
          </a:p>
        </p:txBody>
      </p:sp>
    </p:spTree>
    <p:extLst>
      <p:ext uri="{BB962C8B-B14F-4D97-AF65-F5344CB8AC3E}">
        <p14:creationId xmlns:p14="http://schemas.microsoft.com/office/powerpoint/2010/main" val="4110443676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527</Words>
  <Application>Microsoft Office PowerPoint</Application>
  <PresentationFormat>Szélesvásznú</PresentationFormat>
  <Paragraphs>64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Century Gothic</vt:lpstr>
      <vt:lpstr>Consolas</vt:lpstr>
      <vt:lpstr>Wingdings 3</vt:lpstr>
      <vt:lpstr>Szelet</vt:lpstr>
      <vt:lpstr>C feladat</vt:lpstr>
      <vt:lpstr>BEVEZETÉS</vt:lpstr>
      <vt:lpstr>Wireframe</vt:lpstr>
      <vt:lpstr> Navigációs bár</vt:lpstr>
      <vt:lpstr>RESZPONZÍV BEÁLLÍTÁSOK</vt:lpstr>
      <vt:lpstr>RESZPONZÍV BEÁLLÍTÁSOK</vt:lpstr>
      <vt:lpstr>Tovább fejlesztések</vt:lpstr>
      <vt:lpstr>Egyéb információk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Pásztor Máté</dc:creator>
  <cp:lastModifiedBy>Pásztor Máté</cp:lastModifiedBy>
  <cp:revision>12</cp:revision>
  <dcterms:created xsi:type="dcterms:W3CDTF">2024-11-13T15:37:12Z</dcterms:created>
  <dcterms:modified xsi:type="dcterms:W3CDTF">2024-11-14T16:48:13Z</dcterms:modified>
</cp:coreProperties>
</file>