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9" r:id="rId2"/>
    <p:sldId id="257" r:id="rId3"/>
    <p:sldId id="258" r:id="rId4"/>
    <p:sldId id="281" r:id="rId5"/>
    <p:sldId id="282" r:id="rId6"/>
    <p:sldId id="283" r:id="rId7"/>
    <p:sldId id="284" r:id="rId8"/>
    <p:sldId id="268" r:id="rId9"/>
    <p:sldId id="263" r:id="rId10"/>
    <p:sldId id="264" r:id="rId11"/>
    <p:sldId id="269" r:id="rId12"/>
    <p:sldId id="273" r:id="rId13"/>
    <p:sldId id="262" r:id="rId14"/>
    <p:sldId id="260" r:id="rId15"/>
    <p:sldId id="274" r:id="rId16"/>
    <p:sldId id="275" r:id="rId17"/>
    <p:sldId id="276" r:id="rId18"/>
    <p:sldId id="277" r:id="rId19"/>
    <p:sldId id="280" r:id="rId20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0202" autoAdjust="0"/>
  </p:normalViewPr>
  <p:slideViewPr>
    <p:cSldViewPr snapToGrid="0">
      <p:cViewPr varScale="1">
        <p:scale>
          <a:sx n="105" d="100"/>
          <a:sy n="105" d="100"/>
        </p:scale>
        <p:origin x="208" y="2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C6FB5-24EE-4AB0-8D71-C5400391852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4DE4FF-85E9-41D3-ACD4-408BA3A75B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Subjectivity</a:t>
          </a:r>
        </a:p>
      </dgm:t>
    </dgm:pt>
    <dgm:pt modelId="{A37321DE-F6BC-4DCE-A769-4AE97A10425F}" type="parTrans" cxnId="{49E48054-E658-4ABC-8BB3-7E568D565265}">
      <dgm:prSet/>
      <dgm:spPr/>
      <dgm:t>
        <a:bodyPr/>
        <a:lstStyle/>
        <a:p>
          <a:endParaRPr lang="en-US"/>
        </a:p>
      </dgm:t>
    </dgm:pt>
    <dgm:pt modelId="{854EE02B-875D-49E3-A6FC-A89CA40944C6}" type="sibTrans" cxnId="{49E48054-E658-4ABC-8BB3-7E568D565265}">
      <dgm:prSet/>
      <dgm:spPr/>
      <dgm:t>
        <a:bodyPr/>
        <a:lstStyle/>
        <a:p>
          <a:endParaRPr lang="en-US"/>
        </a:p>
      </dgm:t>
    </dgm:pt>
    <dgm:pt modelId="{CFF4AF8D-A2C5-48B0-B365-90DF01BDCA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Time-consuming</a:t>
          </a:r>
        </a:p>
      </dgm:t>
    </dgm:pt>
    <dgm:pt modelId="{F238FD63-C833-4939-9ACD-A3A20B2E367E}" type="parTrans" cxnId="{17BD8073-571B-43AF-B82D-3AE2A22D1A97}">
      <dgm:prSet/>
      <dgm:spPr/>
      <dgm:t>
        <a:bodyPr/>
        <a:lstStyle/>
        <a:p>
          <a:endParaRPr lang="en-US"/>
        </a:p>
      </dgm:t>
    </dgm:pt>
    <dgm:pt modelId="{354133CE-D1DA-4716-8607-894CC6A1E791}" type="sibTrans" cxnId="{17BD8073-571B-43AF-B82D-3AE2A22D1A97}">
      <dgm:prSet/>
      <dgm:spPr/>
      <dgm:t>
        <a:bodyPr/>
        <a:lstStyle/>
        <a:p>
          <a:endParaRPr lang="en-US"/>
        </a:p>
      </dgm:t>
    </dgm:pt>
    <dgm:pt modelId="{047C0161-A7FF-4A34-9746-4454BB4AFC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Video quality issues</a:t>
          </a:r>
        </a:p>
      </dgm:t>
    </dgm:pt>
    <dgm:pt modelId="{05C7129F-163D-401B-96E3-FAC3A0B453E3}" type="parTrans" cxnId="{082003E2-A2B7-4AA2-BEB5-AC54F7F94BD9}">
      <dgm:prSet/>
      <dgm:spPr/>
      <dgm:t>
        <a:bodyPr/>
        <a:lstStyle/>
        <a:p>
          <a:endParaRPr lang="en-US"/>
        </a:p>
      </dgm:t>
    </dgm:pt>
    <dgm:pt modelId="{929E494B-93DD-4B0A-A224-0E532770C579}" type="sibTrans" cxnId="{082003E2-A2B7-4AA2-BEB5-AC54F7F94BD9}">
      <dgm:prSet/>
      <dgm:spPr/>
      <dgm:t>
        <a:bodyPr/>
        <a:lstStyle/>
        <a:p>
          <a:endParaRPr lang="en-US"/>
        </a:p>
      </dgm:t>
    </dgm:pt>
    <dgm:pt modelId="{95E7F5AA-BDF5-44CC-903C-CAC1A21103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Cognitive load</a:t>
          </a:r>
        </a:p>
      </dgm:t>
    </dgm:pt>
    <dgm:pt modelId="{B21E728B-8A16-4E4C-943F-3C8BCE8ACAA9}" type="parTrans" cxnId="{C14F8977-A42F-4735-9EC4-627C115C92F2}">
      <dgm:prSet/>
      <dgm:spPr/>
      <dgm:t>
        <a:bodyPr/>
        <a:lstStyle/>
        <a:p>
          <a:endParaRPr lang="en-US"/>
        </a:p>
      </dgm:t>
    </dgm:pt>
    <dgm:pt modelId="{D939565C-C3F6-44B2-AC73-71C807EFE723}" type="sibTrans" cxnId="{C14F8977-A42F-4735-9EC4-627C115C92F2}">
      <dgm:prSet/>
      <dgm:spPr/>
      <dgm:t>
        <a:bodyPr/>
        <a:lstStyle/>
        <a:p>
          <a:endParaRPr lang="en-US"/>
        </a:p>
      </dgm:t>
    </dgm:pt>
    <dgm:pt modelId="{C57C794F-B0E1-431C-99E9-1582016CE5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Limited review</a:t>
          </a:r>
        </a:p>
      </dgm:t>
    </dgm:pt>
    <dgm:pt modelId="{7A1DFF08-7B02-4359-8AAD-B15612B85674}" type="parTrans" cxnId="{F70AA979-D673-44E4-862E-F5AA6055219E}">
      <dgm:prSet/>
      <dgm:spPr/>
      <dgm:t>
        <a:bodyPr/>
        <a:lstStyle/>
        <a:p>
          <a:endParaRPr lang="en-US"/>
        </a:p>
      </dgm:t>
    </dgm:pt>
    <dgm:pt modelId="{304262D2-3C16-463A-97BB-4470209CE27C}" type="sibTrans" cxnId="{F70AA979-D673-44E4-862E-F5AA6055219E}">
      <dgm:prSet/>
      <dgm:spPr/>
      <dgm:t>
        <a:bodyPr/>
        <a:lstStyle/>
        <a:p>
          <a:endParaRPr lang="en-US"/>
        </a:p>
      </dgm:t>
    </dgm:pt>
    <dgm:pt modelId="{7EEC4D65-D900-4D63-A8D4-887007CE1904}" type="pres">
      <dgm:prSet presAssocID="{DBFC6FB5-24EE-4AB0-8D71-C5400391852E}" presName="root" presStyleCnt="0">
        <dgm:presLayoutVars>
          <dgm:dir/>
          <dgm:resizeHandles val="exact"/>
        </dgm:presLayoutVars>
      </dgm:prSet>
      <dgm:spPr/>
    </dgm:pt>
    <dgm:pt modelId="{8636E68C-B0F4-4143-96D2-118D7CB14C49}" type="pres">
      <dgm:prSet presAssocID="{4E4DE4FF-85E9-41D3-ACD4-408BA3A75B0C}" presName="compNode" presStyleCnt="0"/>
      <dgm:spPr/>
    </dgm:pt>
    <dgm:pt modelId="{DE14F938-6F86-42AD-AF64-6CFE4EC7359E}" type="pres">
      <dgm:prSet presAssocID="{4E4DE4FF-85E9-41D3-ACD4-408BA3A75B0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6C5D59F-07C3-4A83-979E-575710791C83}" type="pres">
      <dgm:prSet presAssocID="{4E4DE4FF-85E9-41D3-ACD4-408BA3A75B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9427FFE-B643-4820-915E-5AA1CAF10300}" type="pres">
      <dgm:prSet presAssocID="{4E4DE4FF-85E9-41D3-ACD4-408BA3A75B0C}" presName="spaceRect" presStyleCnt="0"/>
      <dgm:spPr/>
    </dgm:pt>
    <dgm:pt modelId="{027A0CF7-7FD5-4E41-9A74-5E0D5F14F05A}" type="pres">
      <dgm:prSet presAssocID="{4E4DE4FF-85E9-41D3-ACD4-408BA3A75B0C}" presName="textRect" presStyleLbl="revTx" presStyleIdx="0" presStyleCnt="5">
        <dgm:presLayoutVars>
          <dgm:chMax val="1"/>
          <dgm:chPref val="1"/>
        </dgm:presLayoutVars>
      </dgm:prSet>
      <dgm:spPr/>
    </dgm:pt>
    <dgm:pt modelId="{818591D5-A337-4EC0-8E29-8DBD752E9204}" type="pres">
      <dgm:prSet presAssocID="{854EE02B-875D-49E3-A6FC-A89CA40944C6}" presName="sibTrans" presStyleCnt="0"/>
      <dgm:spPr/>
    </dgm:pt>
    <dgm:pt modelId="{8C7CF88E-3DF5-484F-8D21-FA76C7F0AAA7}" type="pres">
      <dgm:prSet presAssocID="{CFF4AF8D-A2C5-48B0-B365-90DF01BDCA14}" presName="compNode" presStyleCnt="0"/>
      <dgm:spPr/>
    </dgm:pt>
    <dgm:pt modelId="{D54D9B13-BE61-41AD-979A-0A6E6824690B}" type="pres">
      <dgm:prSet presAssocID="{CFF4AF8D-A2C5-48B0-B365-90DF01BDCA1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65ABB01-7335-4DB9-A4FD-67DDB04986E2}" type="pres">
      <dgm:prSet presAssocID="{CFF4AF8D-A2C5-48B0-B365-90DF01BDCA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AEE0388C-EEF1-4086-A5F5-C03A72A45912}" type="pres">
      <dgm:prSet presAssocID="{CFF4AF8D-A2C5-48B0-B365-90DF01BDCA14}" presName="spaceRect" presStyleCnt="0"/>
      <dgm:spPr/>
    </dgm:pt>
    <dgm:pt modelId="{52F532BE-EB22-4858-9CFC-D5F81EA59BB9}" type="pres">
      <dgm:prSet presAssocID="{CFF4AF8D-A2C5-48B0-B365-90DF01BDCA14}" presName="textRect" presStyleLbl="revTx" presStyleIdx="1" presStyleCnt="5">
        <dgm:presLayoutVars>
          <dgm:chMax val="1"/>
          <dgm:chPref val="1"/>
        </dgm:presLayoutVars>
      </dgm:prSet>
      <dgm:spPr/>
    </dgm:pt>
    <dgm:pt modelId="{24A1E700-B310-41E1-B372-DB58A6525434}" type="pres">
      <dgm:prSet presAssocID="{354133CE-D1DA-4716-8607-894CC6A1E791}" presName="sibTrans" presStyleCnt="0"/>
      <dgm:spPr/>
    </dgm:pt>
    <dgm:pt modelId="{B70B5FD2-D7E1-4EB4-AFF5-2463477E8A15}" type="pres">
      <dgm:prSet presAssocID="{047C0161-A7FF-4A34-9746-4454BB4AFC17}" presName="compNode" presStyleCnt="0"/>
      <dgm:spPr/>
    </dgm:pt>
    <dgm:pt modelId="{720CA272-68A9-42F1-A497-D75D8C3E6A94}" type="pres">
      <dgm:prSet presAssocID="{047C0161-A7FF-4A34-9746-4454BB4AFC1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A8A7C31-B45F-479C-A45A-755B45039048}" type="pres">
      <dgm:prSet presAssocID="{047C0161-A7FF-4A34-9746-4454BB4AFC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896DB06-F788-4AD7-A7B6-EBF747E2753B}" type="pres">
      <dgm:prSet presAssocID="{047C0161-A7FF-4A34-9746-4454BB4AFC17}" presName="spaceRect" presStyleCnt="0"/>
      <dgm:spPr/>
    </dgm:pt>
    <dgm:pt modelId="{9BFAA3F9-87E2-40C3-85A6-96F97E7E1ECF}" type="pres">
      <dgm:prSet presAssocID="{047C0161-A7FF-4A34-9746-4454BB4AFC17}" presName="textRect" presStyleLbl="revTx" presStyleIdx="2" presStyleCnt="5">
        <dgm:presLayoutVars>
          <dgm:chMax val="1"/>
          <dgm:chPref val="1"/>
        </dgm:presLayoutVars>
      </dgm:prSet>
      <dgm:spPr/>
    </dgm:pt>
    <dgm:pt modelId="{F71DA8D6-5317-44A2-9BBE-846FB51EE4A7}" type="pres">
      <dgm:prSet presAssocID="{929E494B-93DD-4B0A-A224-0E532770C579}" presName="sibTrans" presStyleCnt="0"/>
      <dgm:spPr/>
    </dgm:pt>
    <dgm:pt modelId="{A89849DC-CD89-442A-9B5B-5811CC4E2430}" type="pres">
      <dgm:prSet presAssocID="{95E7F5AA-BDF5-44CC-903C-CAC1A2110303}" presName="compNode" presStyleCnt="0"/>
      <dgm:spPr/>
    </dgm:pt>
    <dgm:pt modelId="{95DCD6EF-C76D-4836-9555-50EAEE23885B}" type="pres">
      <dgm:prSet presAssocID="{95E7F5AA-BDF5-44CC-903C-CAC1A211030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1624388-D6ED-45DF-B443-CD746001D9B2}" type="pres">
      <dgm:prSet presAssocID="{95E7F5AA-BDF5-44CC-903C-CAC1A21103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880FCF-EDBC-49D9-9C1B-A2014C2ECF2F}" type="pres">
      <dgm:prSet presAssocID="{95E7F5AA-BDF5-44CC-903C-CAC1A2110303}" presName="spaceRect" presStyleCnt="0"/>
      <dgm:spPr/>
    </dgm:pt>
    <dgm:pt modelId="{9056CC3A-C2EE-4388-B728-CB26DBB5E94E}" type="pres">
      <dgm:prSet presAssocID="{95E7F5AA-BDF5-44CC-903C-CAC1A2110303}" presName="textRect" presStyleLbl="revTx" presStyleIdx="3" presStyleCnt="5">
        <dgm:presLayoutVars>
          <dgm:chMax val="1"/>
          <dgm:chPref val="1"/>
        </dgm:presLayoutVars>
      </dgm:prSet>
      <dgm:spPr/>
    </dgm:pt>
    <dgm:pt modelId="{E7A72A28-96D9-40B3-92EF-A7C19D81815A}" type="pres">
      <dgm:prSet presAssocID="{D939565C-C3F6-44B2-AC73-71C807EFE723}" presName="sibTrans" presStyleCnt="0"/>
      <dgm:spPr/>
    </dgm:pt>
    <dgm:pt modelId="{D763DBD8-E397-43B9-BC6B-2D3872EF060B}" type="pres">
      <dgm:prSet presAssocID="{C57C794F-B0E1-431C-99E9-1582016CE5C0}" presName="compNode" presStyleCnt="0"/>
      <dgm:spPr/>
    </dgm:pt>
    <dgm:pt modelId="{E27B2EAA-6C04-48A9-849C-7C6EA3869B16}" type="pres">
      <dgm:prSet presAssocID="{C57C794F-B0E1-431C-99E9-1582016CE5C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B1932EB-2CA2-4ABF-BD6C-744D30A65B1A}" type="pres">
      <dgm:prSet presAssocID="{C57C794F-B0E1-431C-99E9-1582016CE5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E555938-4B69-445E-AEF5-08AFC185B0F4}" type="pres">
      <dgm:prSet presAssocID="{C57C794F-B0E1-431C-99E9-1582016CE5C0}" presName="spaceRect" presStyleCnt="0"/>
      <dgm:spPr/>
    </dgm:pt>
    <dgm:pt modelId="{79EAD358-D55F-4258-9CCF-0C09A85CE3A8}" type="pres">
      <dgm:prSet presAssocID="{C57C794F-B0E1-431C-99E9-1582016CE5C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3DDD37-1201-43DB-AE7D-19DF2C8B3D65}" type="presOf" srcId="{4E4DE4FF-85E9-41D3-ACD4-408BA3A75B0C}" destId="{027A0CF7-7FD5-4E41-9A74-5E0D5F14F05A}" srcOrd="0" destOrd="0" presId="urn:microsoft.com/office/officeart/2018/5/layout/IconLeafLabelList"/>
    <dgm:cxn modelId="{49E48054-E658-4ABC-8BB3-7E568D565265}" srcId="{DBFC6FB5-24EE-4AB0-8D71-C5400391852E}" destId="{4E4DE4FF-85E9-41D3-ACD4-408BA3A75B0C}" srcOrd="0" destOrd="0" parTransId="{A37321DE-F6BC-4DCE-A769-4AE97A10425F}" sibTransId="{854EE02B-875D-49E3-A6FC-A89CA40944C6}"/>
    <dgm:cxn modelId="{17BD8073-571B-43AF-B82D-3AE2A22D1A97}" srcId="{DBFC6FB5-24EE-4AB0-8D71-C5400391852E}" destId="{CFF4AF8D-A2C5-48B0-B365-90DF01BDCA14}" srcOrd="1" destOrd="0" parTransId="{F238FD63-C833-4939-9ACD-A3A20B2E367E}" sibTransId="{354133CE-D1DA-4716-8607-894CC6A1E791}"/>
    <dgm:cxn modelId="{C14F8977-A42F-4735-9EC4-627C115C92F2}" srcId="{DBFC6FB5-24EE-4AB0-8D71-C5400391852E}" destId="{95E7F5AA-BDF5-44CC-903C-CAC1A2110303}" srcOrd="3" destOrd="0" parTransId="{B21E728B-8A16-4E4C-943F-3C8BCE8ACAA9}" sibTransId="{D939565C-C3F6-44B2-AC73-71C807EFE723}"/>
    <dgm:cxn modelId="{F70AA979-D673-44E4-862E-F5AA6055219E}" srcId="{DBFC6FB5-24EE-4AB0-8D71-C5400391852E}" destId="{C57C794F-B0E1-431C-99E9-1582016CE5C0}" srcOrd="4" destOrd="0" parTransId="{7A1DFF08-7B02-4359-8AAD-B15612B85674}" sibTransId="{304262D2-3C16-463A-97BB-4470209CE27C}"/>
    <dgm:cxn modelId="{35537CAA-896F-46AE-BE61-C0B780840A6A}" type="presOf" srcId="{CFF4AF8D-A2C5-48B0-B365-90DF01BDCA14}" destId="{52F532BE-EB22-4858-9CFC-D5F81EA59BB9}" srcOrd="0" destOrd="0" presId="urn:microsoft.com/office/officeart/2018/5/layout/IconLeafLabelList"/>
    <dgm:cxn modelId="{E13998AD-A29C-499C-8616-5C4C418B233D}" type="presOf" srcId="{C57C794F-B0E1-431C-99E9-1582016CE5C0}" destId="{79EAD358-D55F-4258-9CCF-0C09A85CE3A8}" srcOrd="0" destOrd="0" presId="urn:microsoft.com/office/officeart/2018/5/layout/IconLeafLabelList"/>
    <dgm:cxn modelId="{867409BF-1296-4EEE-AF07-4F4DA7BE07B6}" type="presOf" srcId="{DBFC6FB5-24EE-4AB0-8D71-C5400391852E}" destId="{7EEC4D65-D900-4D63-A8D4-887007CE1904}" srcOrd="0" destOrd="0" presId="urn:microsoft.com/office/officeart/2018/5/layout/IconLeafLabelList"/>
    <dgm:cxn modelId="{CF9FC0C7-3B08-4E29-8556-289CA6CAF77B}" type="presOf" srcId="{047C0161-A7FF-4A34-9746-4454BB4AFC17}" destId="{9BFAA3F9-87E2-40C3-85A6-96F97E7E1ECF}" srcOrd="0" destOrd="0" presId="urn:microsoft.com/office/officeart/2018/5/layout/IconLeafLabelList"/>
    <dgm:cxn modelId="{D9F4CBD0-C0C3-40D9-9FAC-D6A7B5012A56}" type="presOf" srcId="{95E7F5AA-BDF5-44CC-903C-CAC1A2110303}" destId="{9056CC3A-C2EE-4388-B728-CB26DBB5E94E}" srcOrd="0" destOrd="0" presId="urn:microsoft.com/office/officeart/2018/5/layout/IconLeafLabelList"/>
    <dgm:cxn modelId="{082003E2-A2B7-4AA2-BEB5-AC54F7F94BD9}" srcId="{DBFC6FB5-24EE-4AB0-8D71-C5400391852E}" destId="{047C0161-A7FF-4A34-9746-4454BB4AFC17}" srcOrd="2" destOrd="0" parTransId="{05C7129F-163D-401B-96E3-FAC3A0B453E3}" sibTransId="{929E494B-93DD-4B0A-A224-0E532770C579}"/>
    <dgm:cxn modelId="{6D3729EB-DEB6-4A1B-8886-FA63607A3294}" type="presParOf" srcId="{7EEC4D65-D900-4D63-A8D4-887007CE1904}" destId="{8636E68C-B0F4-4143-96D2-118D7CB14C49}" srcOrd="0" destOrd="0" presId="urn:microsoft.com/office/officeart/2018/5/layout/IconLeafLabelList"/>
    <dgm:cxn modelId="{2F599F0C-34A3-468A-9928-B84FFC012C72}" type="presParOf" srcId="{8636E68C-B0F4-4143-96D2-118D7CB14C49}" destId="{DE14F938-6F86-42AD-AF64-6CFE4EC7359E}" srcOrd="0" destOrd="0" presId="urn:microsoft.com/office/officeart/2018/5/layout/IconLeafLabelList"/>
    <dgm:cxn modelId="{DB0FEAD1-4BE3-4BCF-B5E0-A37AFED14C66}" type="presParOf" srcId="{8636E68C-B0F4-4143-96D2-118D7CB14C49}" destId="{76C5D59F-07C3-4A83-979E-575710791C83}" srcOrd="1" destOrd="0" presId="urn:microsoft.com/office/officeart/2018/5/layout/IconLeafLabelList"/>
    <dgm:cxn modelId="{C29561A0-05CB-4352-8F8B-A0C407575F58}" type="presParOf" srcId="{8636E68C-B0F4-4143-96D2-118D7CB14C49}" destId="{A9427FFE-B643-4820-915E-5AA1CAF10300}" srcOrd="2" destOrd="0" presId="urn:microsoft.com/office/officeart/2018/5/layout/IconLeafLabelList"/>
    <dgm:cxn modelId="{A703B250-DF9A-4138-8F3F-033A51619624}" type="presParOf" srcId="{8636E68C-B0F4-4143-96D2-118D7CB14C49}" destId="{027A0CF7-7FD5-4E41-9A74-5E0D5F14F05A}" srcOrd="3" destOrd="0" presId="urn:microsoft.com/office/officeart/2018/5/layout/IconLeafLabelList"/>
    <dgm:cxn modelId="{9DAC5827-49ED-4EF4-8A90-A100B59F1C36}" type="presParOf" srcId="{7EEC4D65-D900-4D63-A8D4-887007CE1904}" destId="{818591D5-A337-4EC0-8E29-8DBD752E9204}" srcOrd="1" destOrd="0" presId="urn:microsoft.com/office/officeart/2018/5/layout/IconLeafLabelList"/>
    <dgm:cxn modelId="{9251745D-336B-4B4D-9DA2-E4028BC9D3E0}" type="presParOf" srcId="{7EEC4D65-D900-4D63-A8D4-887007CE1904}" destId="{8C7CF88E-3DF5-484F-8D21-FA76C7F0AAA7}" srcOrd="2" destOrd="0" presId="urn:microsoft.com/office/officeart/2018/5/layout/IconLeafLabelList"/>
    <dgm:cxn modelId="{C0C2C11A-5237-4267-AE5C-EDB4171BAF43}" type="presParOf" srcId="{8C7CF88E-3DF5-484F-8D21-FA76C7F0AAA7}" destId="{D54D9B13-BE61-41AD-979A-0A6E6824690B}" srcOrd="0" destOrd="0" presId="urn:microsoft.com/office/officeart/2018/5/layout/IconLeafLabelList"/>
    <dgm:cxn modelId="{512BDFE5-B37A-4B39-9276-3987D369F816}" type="presParOf" srcId="{8C7CF88E-3DF5-484F-8D21-FA76C7F0AAA7}" destId="{B65ABB01-7335-4DB9-A4FD-67DDB04986E2}" srcOrd="1" destOrd="0" presId="urn:microsoft.com/office/officeart/2018/5/layout/IconLeafLabelList"/>
    <dgm:cxn modelId="{333096D6-4949-471C-B836-FB74D8CD41FE}" type="presParOf" srcId="{8C7CF88E-3DF5-484F-8D21-FA76C7F0AAA7}" destId="{AEE0388C-EEF1-4086-A5F5-C03A72A45912}" srcOrd="2" destOrd="0" presId="urn:microsoft.com/office/officeart/2018/5/layout/IconLeafLabelList"/>
    <dgm:cxn modelId="{188A88CB-6EF9-4AE0-8CCF-57E1FCA33BFC}" type="presParOf" srcId="{8C7CF88E-3DF5-484F-8D21-FA76C7F0AAA7}" destId="{52F532BE-EB22-4858-9CFC-D5F81EA59BB9}" srcOrd="3" destOrd="0" presId="urn:microsoft.com/office/officeart/2018/5/layout/IconLeafLabelList"/>
    <dgm:cxn modelId="{3A82EB66-FEE7-47EE-BBE7-CC9C2085E489}" type="presParOf" srcId="{7EEC4D65-D900-4D63-A8D4-887007CE1904}" destId="{24A1E700-B310-41E1-B372-DB58A6525434}" srcOrd="3" destOrd="0" presId="urn:microsoft.com/office/officeart/2018/5/layout/IconLeafLabelList"/>
    <dgm:cxn modelId="{E2ED925B-A102-4556-8CED-7BA1C9AF0E8E}" type="presParOf" srcId="{7EEC4D65-D900-4D63-A8D4-887007CE1904}" destId="{B70B5FD2-D7E1-4EB4-AFF5-2463477E8A15}" srcOrd="4" destOrd="0" presId="urn:microsoft.com/office/officeart/2018/5/layout/IconLeafLabelList"/>
    <dgm:cxn modelId="{A40C13AD-8F89-4FF4-B4FB-264DD3A7C136}" type="presParOf" srcId="{B70B5FD2-D7E1-4EB4-AFF5-2463477E8A15}" destId="{720CA272-68A9-42F1-A497-D75D8C3E6A94}" srcOrd="0" destOrd="0" presId="urn:microsoft.com/office/officeart/2018/5/layout/IconLeafLabelList"/>
    <dgm:cxn modelId="{C383F8D1-4BDC-49CC-898A-E4B594D8B02F}" type="presParOf" srcId="{B70B5FD2-D7E1-4EB4-AFF5-2463477E8A15}" destId="{8A8A7C31-B45F-479C-A45A-755B45039048}" srcOrd="1" destOrd="0" presId="urn:microsoft.com/office/officeart/2018/5/layout/IconLeafLabelList"/>
    <dgm:cxn modelId="{EA8BD7B8-98CF-4837-BD70-6CB272511D29}" type="presParOf" srcId="{B70B5FD2-D7E1-4EB4-AFF5-2463477E8A15}" destId="{4896DB06-F788-4AD7-A7B6-EBF747E2753B}" srcOrd="2" destOrd="0" presId="urn:microsoft.com/office/officeart/2018/5/layout/IconLeafLabelList"/>
    <dgm:cxn modelId="{C525AD33-BC32-4633-A6CB-5F3092E67E0D}" type="presParOf" srcId="{B70B5FD2-D7E1-4EB4-AFF5-2463477E8A15}" destId="{9BFAA3F9-87E2-40C3-85A6-96F97E7E1ECF}" srcOrd="3" destOrd="0" presId="urn:microsoft.com/office/officeart/2018/5/layout/IconLeafLabelList"/>
    <dgm:cxn modelId="{D23FEF74-B837-4B64-853F-0D98FD43A2D5}" type="presParOf" srcId="{7EEC4D65-D900-4D63-A8D4-887007CE1904}" destId="{F71DA8D6-5317-44A2-9BBE-846FB51EE4A7}" srcOrd="5" destOrd="0" presId="urn:microsoft.com/office/officeart/2018/5/layout/IconLeafLabelList"/>
    <dgm:cxn modelId="{B7520BD0-C378-40DA-89DC-5D665AFA1822}" type="presParOf" srcId="{7EEC4D65-D900-4D63-A8D4-887007CE1904}" destId="{A89849DC-CD89-442A-9B5B-5811CC4E2430}" srcOrd="6" destOrd="0" presId="urn:microsoft.com/office/officeart/2018/5/layout/IconLeafLabelList"/>
    <dgm:cxn modelId="{CD4B366F-ACA4-486D-9355-2BE8DD49C581}" type="presParOf" srcId="{A89849DC-CD89-442A-9B5B-5811CC4E2430}" destId="{95DCD6EF-C76D-4836-9555-50EAEE23885B}" srcOrd="0" destOrd="0" presId="urn:microsoft.com/office/officeart/2018/5/layout/IconLeafLabelList"/>
    <dgm:cxn modelId="{E4748756-0FEB-4BCE-BAE3-358DC5D073A4}" type="presParOf" srcId="{A89849DC-CD89-442A-9B5B-5811CC4E2430}" destId="{E1624388-D6ED-45DF-B443-CD746001D9B2}" srcOrd="1" destOrd="0" presId="urn:microsoft.com/office/officeart/2018/5/layout/IconLeafLabelList"/>
    <dgm:cxn modelId="{6FF5FCC0-6771-4859-9606-3E661617B4DB}" type="presParOf" srcId="{A89849DC-CD89-442A-9B5B-5811CC4E2430}" destId="{17880FCF-EDBC-49D9-9C1B-A2014C2ECF2F}" srcOrd="2" destOrd="0" presId="urn:microsoft.com/office/officeart/2018/5/layout/IconLeafLabelList"/>
    <dgm:cxn modelId="{75329B5D-8630-4F0A-BA67-A7A26BB406A7}" type="presParOf" srcId="{A89849DC-CD89-442A-9B5B-5811CC4E2430}" destId="{9056CC3A-C2EE-4388-B728-CB26DBB5E94E}" srcOrd="3" destOrd="0" presId="urn:microsoft.com/office/officeart/2018/5/layout/IconLeafLabelList"/>
    <dgm:cxn modelId="{1B6D09C8-841C-494D-9231-1D7C978C295C}" type="presParOf" srcId="{7EEC4D65-D900-4D63-A8D4-887007CE1904}" destId="{E7A72A28-96D9-40B3-92EF-A7C19D81815A}" srcOrd="7" destOrd="0" presId="urn:microsoft.com/office/officeart/2018/5/layout/IconLeafLabelList"/>
    <dgm:cxn modelId="{65EB804C-D864-43CB-BE30-9102D730ADFA}" type="presParOf" srcId="{7EEC4D65-D900-4D63-A8D4-887007CE1904}" destId="{D763DBD8-E397-43B9-BC6B-2D3872EF060B}" srcOrd="8" destOrd="0" presId="urn:microsoft.com/office/officeart/2018/5/layout/IconLeafLabelList"/>
    <dgm:cxn modelId="{28536451-FB22-4C86-9131-BD7A0585734E}" type="presParOf" srcId="{D763DBD8-E397-43B9-BC6B-2D3872EF060B}" destId="{E27B2EAA-6C04-48A9-849C-7C6EA3869B16}" srcOrd="0" destOrd="0" presId="urn:microsoft.com/office/officeart/2018/5/layout/IconLeafLabelList"/>
    <dgm:cxn modelId="{BF1AB60D-5CF9-4CDA-A610-BC9519037367}" type="presParOf" srcId="{D763DBD8-E397-43B9-BC6B-2D3872EF060B}" destId="{7B1932EB-2CA2-4ABF-BD6C-744D30A65B1A}" srcOrd="1" destOrd="0" presId="urn:microsoft.com/office/officeart/2018/5/layout/IconLeafLabelList"/>
    <dgm:cxn modelId="{EF7C1478-BD9C-4BAC-ADAA-C619DE678D8D}" type="presParOf" srcId="{D763DBD8-E397-43B9-BC6B-2D3872EF060B}" destId="{7E555938-4B69-445E-AEF5-08AFC185B0F4}" srcOrd="2" destOrd="0" presId="urn:microsoft.com/office/officeart/2018/5/layout/IconLeafLabelList"/>
    <dgm:cxn modelId="{CAF19568-378C-49FE-A927-59321429103D}" type="presParOf" srcId="{D763DBD8-E397-43B9-BC6B-2D3872EF060B}" destId="{79EAD358-D55F-4258-9CCF-0C09A85CE3A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B5BE7-05E8-4B1E-96A0-77F80CAAAD93}" type="doc">
      <dgm:prSet loTypeId="urn:microsoft.com/office/officeart/2005/8/layout/hList7" loCatId="picture" qsTypeId="urn:microsoft.com/office/officeart/2005/8/quickstyle/simple1" qsCatId="simple" csTypeId="urn:microsoft.com/office/officeart/2005/8/colors/accent2_1" csCatId="accent2" phldr="1"/>
      <dgm:spPr/>
    </dgm:pt>
    <dgm:pt modelId="{8806E31D-3782-4A5B-A188-1145F0BADF9B}">
      <dgm:prSet phldrT="[Text]" custT="1"/>
      <dgm:spPr/>
      <dgm:t>
        <a:bodyPr/>
        <a:lstStyle/>
        <a:p>
          <a:endParaRPr lang="en-US" sz="2000" b="1" dirty="0">
            <a:effectLst/>
          </a:endParaRPr>
        </a:p>
        <a:p>
          <a:endParaRPr lang="en-US" sz="2000" b="1" dirty="0">
            <a:effectLst/>
          </a:endParaRPr>
        </a:p>
        <a:p>
          <a:r>
            <a:rPr lang="en-US" sz="2400" b="1" dirty="0">
              <a:effectLst/>
            </a:rPr>
            <a:t>Healthy larynx</a:t>
          </a:r>
          <a:endParaRPr lang="en-001" sz="2400" dirty="0"/>
        </a:p>
      </dgm:t>
    </dgm:pt>
    <dgm:pt modelId="{0318B80D-5FB9-4778-BF83-F81DAF35B36E}" type="parTrans" cxnId="{31C301A3-0ECD-4F42-A039-48FD0831FEA6}">
      <dgm:prSet/>
      <dgm:spPr/>
      <dgm:t>
        <a:bodyPr/>
        <a:lstStyle/>
        <a:p>
          <a:endParaRPr lang="en-001"/>
        </a:p>
      </dgm:t>
    </dgm:pt>
    <dgm:pt modelId="{D1C76067-66C3-489C-9082-1C44CEEF4D24}" type="sibTrans" cxnId="{31C301A3-0ECD-4F42-A039-48FD0831FEA6}">
      <dgm:prSet/>
      <dgm:spPr/>
      <dgm:t>
        <a:bodyPr/>
        <a:lstStyle/>
        <a:p>
          <a:endParaRPr lang="en-001"/>
        </a:p>
      </dgm:t>
    </dgm:pt>
    <dgm:pt modelId="{AF83B954-239A-4A81-A9B5-4D03C0E285C8}">
      <dgm:prSet phldrT="[Text]" custT="1"/>
      <dgm:spPr/>
      <dgm:t>
        <a:bodyPr/>
        <a:lstStyle/>
        <a:p>
          <a:endParaRPr lang="en-US" sz="2000" b="1" dirty="0">
            <a:effectLst/>
          </a:endParaRPr>
        </a:p>
        <a:p>
          <a:endParaRPr lang="en-US" sz="2000" b="1" dirty="0">
            <a:effectLst/>
          </a:endParaRPr>
        </a:p>
        <a:p>
          <a:r>
            <a:rPr lang="en-US" sz="2400" b="1" dirty="0">
              <a:effectLst/>
            </a:rPr>
            <a:t>Ventricular Obliteration </a:t>
          </a:r>
          <a:endParaRPr lang="en-001" sz="2400" dirty="0"/>
        </a:p>
      </dgm:t>
    </dgm:pt>
    <dgm:pt modelId="{A114E729-8695-40A7-8F97-05610D2A922F}" type="parTrans" cxnId="{6562E589-389D-457F-9532-05926E717474}">
      <dgm:prSet/>
      <dgm:spPr/>
      <dgm:t>
        <a:bodyPr/>
        <a:lstStyle/>
        <a:p>
          <a:endParaRPr lang="en-001"/>
        </a:p>
      </dgm:t>
    </dgm:pt>
    <dgm:pt modelId="{4C88C33C-76DA-4690-A212-BEE0AE7D27C8}" type="sibTrans" cxnId="{6562E589-389D-457F-9532-05926E717474}">
      <dgm:prSet/>
      <dgm:spPr/>
      <dgm:t>
        <a:bodyPr/>
        <a:lstStyle/>
        <a:p>
          <a:endParaRPr lang="en-001"/>
        </a:p>
      </dgm:t>
    </dgm:pt>
    <dgm:pt modelId="{7A05ACFF-5B3B-4F40-8E1F-93EFA168B6DA}">
      <dgm:prSet phldrT="[Text]" custT="1"/>
      <dgm:spPr/>
      <dgm:t>
        <a:bodyPr/>
        <a:lstStyle/>
        <a:p>
          <a:endParaRPr lang="en-US" sz="2000" b="1" dirty="0">
            <a:effectLst/>
          </a:endParaRPr>
        </a:p>
        <a:p>
          <a:endParaRPr lang="en-US" sz="2000" b="1" dirty="0">
            <a:effectLst/>
          </a:endParaRPr>
        </a:p>
        <a:p>
          <a:r>
            <a:rPr lang="en-US" sz="2400" b="1" dirty="0">
              <a:effectLst/>
            </a:rPr>
            <a:t>Erythema</a:t>
          </a:r>
          <a:endParaRPr lang="en-001" sz="2400" dirty="0"/>
        </a:p>
      </dgm:t>
    </dgm:pt>
    <dgm:pt modelId="{E48CA27C-43AC-4751-9EE8-2E6E19E46140}" type="parTrans" cxnId="{4C11DAF1-6904-4476-A9D5-CFEE16512EDB}">
      <dgm:prSet/>
      <dgm:spPr/>
      <dgm:t>
        <a:bodyPr/>
        <a:lstStyle/>
        <a:p>
          <a:endParaRPr lang="en-001"/>
        </a:p>
      </dgm:t>
    </dgm:pt>
    <dgm:pt modelId="{1B8AF189-288F-4270-9D79-8B52DDA1C316}" type="sibTrans" cxnId="{4C11DAF1-6904-4476-A9D5-CFEE16512EDB}">
      <dgm:prSet/>
      <dgm:spPr/>
      <dgm:t>
        <a:bodyPr/>
        <a:lstStyle/>
        <a:p>
          <a:endParaRPr lang="en-001"/>
        </a:p>
      </dgm:t>
    </dgm:pt>
    <dgm:pt modelId="{E8A9129B-B37C-4C17-B4F1-A8710E84EC7E}">
      <dgm:prSet phldrT="[Text]" custT="1"/>
      <dgm:spPr/>
      <dgm:t>
        <a:bodyPr/>
        <a:lstStyle/>
        <a:p>
          <a:endParaRPr lang="en-US" sz="2000" b="1" dirty="0">
            <a:effectLst/>
          </a:endParaRPr>
        </a:p>
        <a:p>
          <a:endParaRPr lang="en-US" sz="2000" b="1" dirty="0">
            <a:effectLst/>
          </a:endParaRPr>
        </a:p>
        <a:p>
          <a:r>
            <a:rPr lang="en-US" sz="2400" b="1" dirty="0">
              <a:effectLst/>
            </a:rPr>
            <a:t>Posterior Commissure Hypertrophy</a:t>
          </a:r>
          <a:endParaRPr lang="en-001" sz="2400" dirty="0"/>
        </a:p>
      </dgm:t>
    </dgm:pt>
    <dgm:pt modelId="{4B3825E4-8D9C-4DD5-AFA7-25C2B2536940}" type="sibTrans" cxnId="{807C2B7A-EB07-43B0-B412-3DFA490A9734}">
      <dgm:prSet/>
      <dgm:spPr/>
      <dgm:t>
        <a:bodyPr/>
        <a:lstStyle/>
        <a:p>
          <a:endParaRPr lang="en-001"/>
        </a:p>
      </dgm:t>
    </dgm:pt>
    <dgm:pt modelId="{EBCE4060-55EF-4EC2-989C-71183DD4AB12}" type="parTrans" cxnId="{807C2B7A-EB07-43B0-B412-3DFA490A9734}">
      <dgm:prSet/>
      <dgm:spPr/>
      <dgm:t>
        <a:bodyPr/>
        <a:lstStyle/>
        <a:p>
          <a:endParaRPr lang="en-001"/>
        </a:p>
      </dgm:t>
    </dgm:pt>
    <dgm:pt modelId="{6DFE90B2-D791-4CA4-BD20-B2EF359E7419}" type="pres">
      <dgm:prSet presAssocID="{498B5BE7-05E8-4B1E-96A0-77F80CAAAD93}" presName="Name0" presStyleCnt="0">
        <dgm:presLayoutVars>
          <dgm:dir/>
          <dgm:resizeHandles val="exact"/>
        </dgm:presLayoutVars>
      </dgm:prSet>
      <dgm:spPr/>
    </dgm:pt>
    <dgm:pt modelId="{1789B218-9BE9-464E-9404-C1A4D8AFA10B}" type="pres">
      <dgm:prSet presAssocID="{498B5BE7-05E8-4B1E-96A0-77F80CAAAD93}" presName="fgShape" presStyleLbl="fgShp" presStyleIdx="0" presStyleCnt="1" custFlipHor="1" custScaleX="16582" custLinFactNeighborX="13007" custLinFactNeighborY="13624"/>
      <dgm:spPr>
        <a:noFill/>
      </dgm:spPr>
    </dgm:pt>
    <dgm:pt modelId="{2932B752-A51B-4774-80B1-13C39BBE8C7A}" type="pres">
      <dgm:prSet presAssocID="{498B5BE7-05E8-4B1E-96A0-77F80CAAAD93}" presName="linComp" presStyleCnt="0"/>
      <dgm:spPr/>
    </dgm:pt>
    <dgm:pt modelId="{A11B83F3-CF05-48E0-8C4C-0B9603191AFA}" type="pres">
      <dgm:prSet presAssocID="{8806E31D-3782-4A5B-A188-1145F0BADF9B}" presName="compNode" presStyleCnt="0"/>
      <dgm:spPr/>
    </dgm:pt>
    <dgm:pt modelId="{AC697F2A-7E50-472D-BF3D-2039D7B101BF}" type="pres">
      <dgm:prSet presAssocID="{8806E31D-3782-4A5B-A188-1145F0BADF9B}" presName="bkgdShape" presStyleLbl="node1" presStyleIdx="0" presStyleCnt="4"/>
      <dgm:spPr/>
    </dgm:pt>
    <dgm:pt modelId="{8148E57A-2D7C-427E-A5FF-A20846CFBD8D}" type="pres">
      <dgm:prSet presAssocID="{8806E31D-3782-4A5B-A188-1145F0BADF9B}" presName="nodeTx" presStyleLbl="node1" presStyleIdx="0" presStyleCnt="4">
        <dgm:presLayoutVars>
          <dgm:bulletEnabled val="1"/>
        </dgm:presLayoutVars>
      </dgm:prSet>
      <dgm:spPr/>
    </dgm:pt>
    <dgm:pt modelId="{6C889108-CEAE-4209-92C9-B157F4BBBFFC}" type="pres">
      <dgm:prSet presAssocID="{8806E31D-3782-4A5B-A188-1145F0BADF9B}" presName="invisiNode" presStyleLbl="node1" presStyleIdx="0" presStyleCnt="4"/>
      <dgm:spPr/>
    </dgm:pt>
    <dgm:pt modelId="{2EB3E8B9-77D3-411F-BEC4-E60782C62CF1}" type="pres">
      <dgm:prSet presAssocID="{8806E31D-3782-4A5B-A188-1145F0BADF9B}" presName="imagNode" presStyleLbl="fgImgPlace1" presStyleIdx="0" presStyleCnt="4" custScaleX="177068" custScaleY="149265" custLinFactNeighborY="1032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91721485-65BD-4FFC-B627-F624FCD7E5EA}" type="pres">
      <dgm:prSet presAssocID="{D1C76067-66C3-489C-9082-1C44CEEF4D24}" presName="sibTrans" presStyleLbl="sibTrans2D1" presStyleIdx="0" presStyleCnt="0"/>
      <dgm:spPr/>
    </dgm:pt>
    <dgm:pt modelId="{746D1F0C-766D-433C-BAF2-CC5081B8E494}" type="pres">
      <dgm:prSet presAssocID="{7A05ACFF-5B3B-4F40-8E1F-93EFA168B6DA}" presName="compNode" presStyleCnt="0"/>
      <dgm:spPr/>
    </dgm:pt>
    <dgm:pt modelId="{C6EB213D-8C29-420F-B6F2-13106BC156DF}" type="pres">
      <dgm:prSet presAssocID="{7A05ACFF-5B3B-4F40-8E1F-93EFA168B6DA}" presName="bkgdShape" presStyleLbl="node1" presStyleIdx="1" presStyleCnt="4"/>
      <dgm:spPr/>
    </dgm:pt>
    <dgm:pt modelId="{A8F9491D-3EF8-4A22-9D6B-4355FFE18DE8}" type="pres">
      <dgm:prSet presAssocID="{7A05ACFF-5B3B-4F40-8E1F-93EFA168B6DA}" presName="nodeTx" presStyleLbl="node1" presStyleIdx="1" presStyleCnt="4">
        <dgm:presLayoutVars>
          <dgm:bulletEnabled val="1"/>
        </dgm:presLayoutVars>
      </dgm:prSet>
      <dgm:spPr/>
    </dgm:pt>
    <dgm:pt modelId="{F3C0CDE2-5246-4C43-AB20-F18464C8D3C4}" type="pres">
      <dgm:prSet presAssocID="{7A05ACFF-5B3B-4F40-8E1F-93EFA168B6DA}" presName="invisiNode" presStyleLbl="node1" presStyleIdx="1" presStyleCnt="4"/>
      <dgm:spPr/>
    </dgm:pt>
    <dgm:pt modelId="{33245F94-9AEA-4C0C-990E-B480859DDE68}" type="pres">
      <dgm:prSet presAssocID="{7A05ACFF-5B3B-4F40-8E1F-93EFA168B6DA}" presName="imagNode" presStyleLbl="fgImgPlace1" presStyleIdx="1" presStyleCnt="4" custScaleX="177068" custScaleY="149265" custLinFactNeighborY="10320"/>
      <dgm:spPr>
        <a:blipFill rotWithShape="1">
          <a:blip xmlns:r="http://schemas.openxmlformats.org/officeDocument/2006/relationships" r:embed="rId2"/>
          <a:srcRect/>
          <a:stretch>
            <a:fillRect l="-10000" r="-10000"/>
          </a:stretch>
        </a:blipFill>
      </dgm:spPr>
    </dgm:pt>
    <dgm:pt modelId="{FBC1DB8D-7C45-4132-A8FC-A69706555DC5}" type="pres">
      <dgm:prSet presAssocID="{1B8AF189-288F-4270-9D79-8B52DDA1C316}" presName="sibTrans" presStyleLbl="sibTrans2D1" presStyleIdx="0" presStyleCnt="0"/>
      <dgm:spPr/>
    </dgm:pt>
    <dgm:pt modelId="{560B66AD-F5E6-4905-8E47-FA3C86E0DA98}" type="pres">
      <dgm:prSet presAssocID="{AF83B954-239A-4A81-A9B5-4D03C0E285C8}" presName="compNode" presStyleCnt="0"/>
      <dgm:spPr/>
    </dgm:pt>
    <dgm:pt modelId="{652CA753-523E-4AE0-B871-56CEB52E7D2A}" type="pres">
      <dgm:prSet presAssocID="{AF83B954-239A-4A81-A9B5-4D03C0E285C8}" presName="bkgdShape" presStyleLbl="node1" presStyleIdx="2" presStyleCnt="4"/>
      <dgm:spPr/>
    </dgm:pt>
    <dgm:pt modelId="{D6C01EAF-446F-4BAA-92BD-591A6DEE6764}" type="pres">
      <dgm:prSet presAssocID="{AF83B954-239A-4A81-A9B5-4D03C0E285C8}" presName="nodeTx" presStyleLbl="node1" presStyleIdx="2" presStyleCnt="4">
        <dgm:presLayoutVars>
          <dgm:bulletEnabled val="1"/>
        </dgm:presLayoutVars>
      </dgm:prSet>
      <dgm:spPr/>
    </dgm:pt>
    <dgm:pt modelId="{0973431D-2CD3-46A5-B238-7BF8DACF1F7F}" type="pres">
      <dgm:prSet presAssocID="{AF83B954-239A-4A81-A9B5-4D03C0E285C8}" presName="invisiNode" presStyleLbl="node1" presStyleIdx="2" presStyleCnt="4"/>
      <dgm:spPr/>
    </dgm:pt>
    <dgm:pt modelId="{98C76D4A-DC2A-4C7E-BEB4-CEF5D5844B5A}" type="pres">
      <dgm:prSet presAssocID="{AF83B954-239A-4A81-A9B5-4D03C0E285C8}" presName="imagNode" presStyleLbl="fgImgPlace1" presStyleIdx="2" presStyleCnt="4" custScaleX="177068" custScaleY="149265" custLinFactNeighborY="10320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16F31819-31E2-4894-A1CD-EB00626B339F}" type="pres">
      <dgm:prSet presAssocID="{4C88C33C-76DA-4690-A212-BEE0AE7D27C8}" presName="sibTrans" presStyleLbl="sibTrans2D1" presStyleIdx="0" presStyleCnt="0"/>
      <dgm:spPr/>
    </dgm:pt>
    <dgm:pt modelId="{A0B0A131-1739-4048-A5BB-285D1F91159E}" type="pres">
      <dgm:prSet presAssocID="{E8A9129B-B37C-4C17-B4F1-A8710E84EC7E}" presName="compNode" presStyleCnt="0"/>
      <dgm:spPr/>
    </dgm:pt>
    <dgm:pt modelId="{C53691ED-FB2F-482F-B0EC-41822351476B}" type="pres">
      <dgm:prSet presAssocID="{E8A9129B-B37C-4C17-B4F1-A8710E84EC7E}" presName="bkgdShape" presStyleLbl="node1" presStyleIdx="3" presStyleCnt="4"/>
      <dgm:spPr/>
    </dgm:pt>
    <dgm:pt modelId="{3CE9A7F2-06FA-4488-A32B-19F67656CF2C}" type="pres">
      <dgm:prSet presAssocID="{E8A9129B-B37C-4C17-B4F1-A8710E84EC7E}" presName="nodeTx" presStyleLbl="node1" presStyleIdx="3" presStyleCnt="4">
        <dgm:presLayoutVars>
          <dgm:bulletEnabled val="1"/>
        </dgm:presLayoutVars>
      </dgm:prSet>
      <dgm:spPr/>
    </dgm:pt>
    <dgm:pt modelId="{20D7704D-E2C5-4771-B528-449D5FCD6F7A}" type="pres">
      <dgm:prSet presAssocID="{E8A9129B-B37C-4C17-B4F1-A8710E84EC7E}" presName="invisiNode" presStyleLbl="node1" presStyleIdx="3" presStyleCnt="4"/>
      <dgm:spPr/>
    </dgm:pt>
    <dgm:pt modelId="{27F4453E-A789-4EE1-B4FF-0C486AC9BABA}" type="pres">
      <dgm:prSet presAssocID="{E8A9129B-B37C-4C17-B4F1-A8710E84EC7E}" presName="imagNode" presStyleLbl="fgImgPlace1" presStyleIdx="3" presStyleCnt="4" custScaleX="177068" custScaleY="149265" custLinFactNeighborY="10320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72AA7F03-99B8-4786-B8D0-BE57830AFA5E}" type="presOf" srcId="{7A05ACFF-5B3B-4F40-8E1F-93EFA168B6DA}" destId="{C6EB213D-8C29-420F-B6F2-13106BC156DF}" srcOrd="0" destOrd="0" presId="urn:microsoft.com/office/officeart/2005/8/layout/hList7"/>
    <dgm:cxn modelId="{F2C72304-921F-419D-A1BD-9F9DC56C7116}" type="presOf" srcId="{E8A9129B-B37C-4C17-B4F1-A8710E84EC7E}" destId="{3CE9A7F2-06FA-4488-A32B-19F67656CF2C}" srcOrd="1" destOrd="0" presId="urn:microsoft.com/office/officeart/2005/8/layout/hList7"/>
    <dgm:cxn modelId="{7BD60E13-CE02-459F-9401-BBA2F061EE26}" type="presOf" srcId="{8806E31D-3782-4A5B-A188-1145F0BADF9B}" destId="{AC697F2A-7E50-472D-BF3D-2039D7B101BF}" srcOrd="0" destOrd="0" presId="urn:microsoft.com/office/officeart/2005/8/layout/hList7"/>
    <dgm:cxn modelId="{38C86343-FD6C-48CA-8382-0ACDD4AE18E9}" type="presOf" srcId="{4C88C33C-76DA-4690-A212-BEE0AE7D27C8}" destId="{16F31819-31E2-4894-A1CD-EB00626B339F}" srcOrd="0" destOrd="0" presId="urn:microsoft.com/office/officeart/2005/8/layout/hList7"/>
    <dgm:cxn modelId="{9CE8CB4C-BBE7-4B43-8FFA-AB5E0CC1CE2A}" type="presOf" srcId="{AF83B954-239A-4A81-A9B5-4D03C0E285C8}" destId="{652CA753-523E-4AE0-B871-56CEB52E7D2A}" srcOrd="0" destOrd="0" presId="urn:microsoft.com/office/officeart/2005/8/layout/hList7"/>
    <dgm:cxn modelId="{807C2B7A-EB07-43B0-B412-3DFA490A9734}" srcId="{498B5BE7-05E8-4B1E-96A0-77F80CAAAD93}" destId="{E8A9129B-B37C-4C17-B4F1-A8710E84EC7E}" srcOrd="3" destOrd="0" parTransId="{EBCE4060-55EF-4EC2-989C-71183DD4AB12}" sibTransId="{4B3825E4-8D9C-4DD5-AFA7-25C2B2536940}"/>
    <dgm:cxn modelId="{98C9F187-6CC5-475F-8EDC-EC4B11CC08D7}" type="presOf" srcId="{498B5BE7-05E8-4B1E-96A0-77F80CAAAD93}" destId="{6DFE90B2-D791-4CA4-BD20-B2EF359E7419}" srcOrd="0" destOrd="0" presId="urn:microsoft.com/office/officeart/2005/8/layout/hList7"/>
    <dgm:cxn modelId="{6562E589-389D-457F-9532-05926E717474}" srcId="{498B5BE7-05E8-4B1E-96A0-77F80CAAAD93}" destId="{AF83B954-239A-4A81-A9B5-4D03C0E285C8}" srcOrd="2" destOrd="0" parTransId="{A114E729-8695-40A7-8F97-05610D2A922F}" sibTransId="{4C88C33C-76DA-4690-A212-BEE0AE7D27C8}"/>
    <dgm:cxn modelId="{92D0B293-E3B8-4897-A9EC-8A421D6081BE}" type="presOf" srcId="{8806E31D-3782-4A5B-A188-1145F0BADF9B}" destId="{8148E57A-2D7C-427E-A5FF-A20846CFBD8D}" srcOrd="1" destOrd="0" presId="urn:microsoft.com/office/officeart/2005/8/layout/hList7"/>
    <dgm:cxn modelId="{31C301A3-0ECD-4F42-A039-48FD0831FEA6}" srcId="{498B5BE7-05E8-4B1E-96A0-77F80CAAAD93}" destId="{8806E31D-3782-4A5B-A188-1145F0BADF9B}" srcOrd="0" destOrd="0" parTransId="{0318B80D-5FB9-4778-BF83-F81DAF35B36E}" sibTransId="{D1C76067-66C3-489C-9082-1C44CEEF4D24}"/>
    <dgm:cxn modelId="{1E086FA9-9CDE-4E14-A86B-9E739E106F60}" type="presOf" srcId="{7A05ACFF-5B3B-4F40-8E1F-93EFA168B6DA}" destId="{A8F9491D-3EF8-4A22-9D6B-4355FFE18DE8}" srcOrd="1" destOrd="0" presId="urn:microsoft.com/office/officeart/2005/8/layout/hList7"/>
    <dgm:cxn modelId="{9EB645B5-4B3D-4F0D-BAAE-B8B1B05E4B70}" type="presOf" srcId="{1B8AF189-288F-4270-9D79-8B52DDA1C316}" destId="{FBC1DB8D-7C45-4132-A8FC-A69706555DC5}" srcOrd="0" destOrd="0" presId="urn:microsoft.com/office/officeart/2005/8/layout/hList7"/>
    <dgm:cxn modelId="{356F91C5-3B83-493F-976C-0939650D1729}" type="presOf" srcId="{AF83B954-239A-4A81-A9B5-4D03C0E285C8}" destId="{D6C01EAF-446F-4BAA-92BD-591A6DEE6764}" srcOrd="1" destOrd="0" presId="urn:microsoft.com/office/officeart/2005/8/layout/hList7"/>
    <dgm:cxn modelId="{8CF559D2-3F09-47CF-BC52-9888AD99938D}" type="presOf" srcId="{E8A9129B-B37C-4C17-B4F1-A8710E84EC7E}" destId="{C53691ED-FB2F-482F-B0EC-41822351476B}" srcOrd="0" destOrd="0" presId="urn:microsoft.com/office/officeart/2005/8/layout/hList7"/>
    <dgm:cxn modelId="{DBF098EB-7E7A-474C-A32C-C01DC735C20B}" type="presOf" srcId="{D1C76067-66C3-489C-9082-1C44CEEF4D24}" destId="{91721485-65BD-4FFC-B627-F624FCD7E5EA}" srcOrd="0" destOrd="0" presId="urn:microsoft.com/office/officeart/2005/8/layout/hList7"/>
    <dgm:cxn modelId="{4C11DAF1-6904-4476-A9D5-CFEE16512EDB}" srcId="{498B5BE7-05E8-4B1E-96A0-77F80CAAAD93}" destId="{7A05ACFF-5B3B-4F40-8E1F-93EFA168B6DA}" srcOrd="1" destOrd="0" parTransId="{E48CA27C-43AC-4751-9EE8-2E6E19E46140}" sibTransId="{1B8AF189-288F-4270-9D79-8B52DDA1C316}"/>
    <dgm:cxn modelId="{AC9E6543-A1ED-4869-84B0-896A8FA3A862}" type="presParOf" srcId="{6DFE90B2-D791-4CA4-BD20-B2EF359E7419}" destId="{1789B218-9BE9-464E-9404-C1A4D8AFA10B}" srcOrd="0" destOrd="0" presId="urn:microsoft.com/office/officeart/2005/8/layout/hList7"/>
    <dgm:cxn modelId="{C09755B1-2E79-4D11-A43A-6A5B3FFF86DF}" type="presParOf" srcId="{6DFE90B2-D791-4CA4-BD20-B2EF359E7419}" destId="{2932B752-A51B-4774-80B1-13C39BBE8C7A}" srcOrd="1" destOrd="0" presId="urn:microsoft.com/office/officeart/2005/8/layout/hList7"/>
    <dgm:cxn modelId="{D5A7F8A1-9FFE-48E9-B15E-13D99AC18106}" type="presParOf" srcId="{2932B752-A51B-4774-80B1-13C39BBE8C7A}" destId="{A11B83F3-CF05-48E0-8C4C-0B9603191AFA}" srcOrd="0" destOrd="0" presId="urn:microsoft.com/office/officeart/2005/8/layout/hList7"/>
    <dgm:cxn modelId="{AE8EB6F1-88D3-4A43-B2EF-2F9672DBE729}" type="presParOf" srcId="{A11B83F3-CF05-48E0-8C4C-0B9603191AFA}" destId="{AC697F2A-7E50-472D-BF3D-2039D7B101BF}" srcOrd="0" destOrd="0" presId="urn:microsoft.com/office/officeart/2005/8/layout/hList7"/>
    <dgm:cxn modelId="{0D8FC3A2-26C3-4D87-BF32-591778C1DCC9}" type="presParOf" srcId="{A11B83F3-CF05-48E0-8C4C-0B9603191AFA}" destId="{8148E57A-2D7C-427E-A5FF-A20846CFBD8D}" srcOrd="1" destOrd="0" presId="urn:microsoft.com/office/officeart/2005/8/layout/hList7"/>
    <dgm:cxn modelId="{28934FA7-A2E2-409C-A9A4-CE987851F438}" type="presParOf" srcId="{A11B83F3-CF05-48E0-8C4C-0B9603191AFA}" destId="{6C889108-CEAE-4209-92C9-B157F4BBBFFC}" srcOrd="2" destOrd="0" presId="urn:microsoft.com/office/officeart/2005/8/layout/hList7"/>
    <dgm:cxn modelId="{A0C4975E-52F6-4985-B6CF-52A6863DB1DD}" type="presParOf" srcId="{A11B83F3-CF05-48E0-8C4C-0B9603191AFA}" destId="{2EB3E8B9-77D3-411F-BEC4-E60782C62CF1}" srcOrd="3" destOrd="0" presId="urn:microsoft.com/office/officeart/2005/8/layout/hList7"/>
    <dgm:cxn modelId="{DE47BEDF-B945-4BA9-9A88-04EEDE4BB543}" type="presParOf" srcId="{2932B752-A51B-4774-80B1-13C39BBE8C7A}" destId="{91721485-65BD-4FFC-B627-F624FCD7E5EA}" srcOrd="1" destOrd="0" presId="urn:microsoft.com/office/officeart/2005/8/layout/hList7"/>
    <dgm:cxn modelId="{9444CB0B-BEC4-407A-A952-A4632C67BBBA}" type="presParOf" srcId="{2932B752-A51B-4774-80B1-13C39BBE8C7A}" destId="{746D1F0C-766D-433C-BAF2-CC5081B8E494}" srcOrd="2" destOrd="0" presId="urn:microsoft.com/office/officeart/2005/8/layout/hList7"/>
    <dgm:cxn modelId="{37E08252-133D-4883-999F-931A963B141B}" type="presParOf" srcId="{746D1F0C-766D-433C-BAF2-CC5081B8E494}" destId="{C6EB213D-8C29-420F-B6F2-13106BC156DF}" srcOrd="0" destOrd="0" presId="urn:microsoft.com/office/officeart/2005/8/layout/hList7"/>
    <dgm:cxn modelId="{E1011739-F167-45E3-90AA-A14BCE1CF781}" type="presParOf" srcId="{746D1F0C-766D-433C-BAF2-CC5081B8E494}" destId="{A8F9491D-3EF8-4A22-9D6B-4355FFE18DE8}" srcOrd="1" destOrd="0" presId="urn:microsoft.com/office/officeart/2005/8/layout/hList7"/>
    <dgm:cxn modelId="{41950F0C-A8F7-47EC-AEF6-FB17EBA07482}" type="presParOf" srcId="{746D1F0C-766D-433C-BAF2-CC5081B8E494}" destId="{F3C0CDE2-5246-4C43-AB20-F18464C8D3C4}" srcOrd="2" destOrd="0" presId="urn:microsoft.com/office/officeart/2005/8/layout/hList7"/>
    <dgm:cxn modelId="{FB3D3556-BC6F-4E37-B569-A098F0E29CB9}" type="presParOf" srcId="{746D1F0C-766D-433C-BAF2-CC5081B8E494}" destId="{33245F94-9AEA-4C0C-990E-B480859DDE68}" srcOrd="3" destOrd="0" presId="urn:microsoft.com/office/officeart/2005/8/layout/hList7"/>
    <dgm:cxn modelId="{3EC5F3DE-6455-44EF-B1F3-32FD476301CE}" type="presParOf" srcId="{2932B752-A51B-4774-80B1-13C39BBE8C7A}" destId="{FBC1DB8D-7C45-4132-A8FC-A69706555DC5}" srcOrd="3" destOrd="0" presId="urn:microsoft.com/office/officeart/2005/8/layout/hList7"/>
    <dgm:cxn modelId="{F55ED0EB-2A6E-4D2D-8EA6-3CB8FC599FDD}" type="presParOf" srcId="{2932B752-A51B-4774-80B1-13C39BBE8C7A}" destId="{560B66AD-F5E6-4905-8E47-FA3C86E0DA98}" srcOrd="4" destOrd="0" presId="urn:microsoft.com/office/officeart/2005/8/layout/hList7"/>
    <dgm:cxn modelId="{B9C0C7D6-6F22-402E-A71B-A450FB8A5A39}" type="presParOf" srcId="{560B66AD-F5E6-4905-8E47-FA3C86E0DA98}" destId="{652CA753-523E-4AE0-B871-56CEB52E7D2A}" srcOrd="0" destOrd="0" presId="urn:microsoft.com/office/officeart/2005/8/layout/hList7"/>
    <dgm:cxn modelId="{D903099C-9889-4B83-9DC3-219E376EA4DC}" type="presParOf" srcId="{560B66AD-F5E6-4905-8E47-FA3C86E0DA98}" destId="{D6C01EAF-446F-4BAA-92BD-591A6DEE6764}" srcOrd="1" destOrd="0" presId="urn:microsoft.com/office/officeart/2005/8/layout/hList7"/>
    <dgm:cxn modelId="{EA0CCAAE-A357-427F-BCAA-22D7AAC900F5}" type="presParOf" srcId="{560B66AD-F5E6-4905-8E47-FA3C86E0DA98}" destId="{0973431D-2CD3-46A5-B238-7BF8DACF1F7F}" srcOrd="2" destOrd="0" presId="urn:microsoft.com/office/officeart/2005/8/layout/hList7"/>
    <dgm:cxn modelId="{8185FE79-005D-484C-A240-C22F6D3B6CFE}" type="presParOf" srcId="{560B66AD-F5E6-4905-8E47-FA3C86E0DA98}" destId="{98C76D4A-DC2A-4C7E-BEB4-CEF5D5844B5A}" srcOrd="3" destOrd="0" presId="urn:microsoft.com/office/officeart/2005/8/layout/hList7"/>
    <dgm:cxn modelId="{3BDF60DD-C811-4ACE-AF96-18D1A3653934}" type="presParOf" srcId="{2932B752-A51B-4774-80B1-13C39BBE8C7A}" destId="{16F31819-31E2-4894-A1CD-EB00626B339F}" srcOrd="5" destOrd="0" presId="urn:microsoft.com/office/officeart/2005/8/layout/hList7"/>
    <dgm:cxn modelId="{A2675076-2A12-4C55-BE03-1D0698AC1803}" type="presParOf" srcId="{2932B752-A51B-4774-80B1-13C39BBE8C7A}" destId="{A0B0A131-1739-4048-A5BB-285D1F91159E}" srcOrd="6" destOrd="0" presId="urn:microsoft.com/office/officeart/2005/8/layout/hList7"/>
    <dgm:cxn modelId="{201EC92A-55C4-495D-9A27-A583AA564E35}" type="presParOf" srcId="{A0B0A131-1739-4048-A5BB-285D1F91159E}" destId="{C53691ED-FB2F-482F-B0EC-41822351476B}" srcOrd="0" destOrd="0" presId="urn:microsoft.com/office/officeart/2005/8/layout/hList7"/>
    <dgm:cxn modelId="{1286079B-A368-4FA5-A189-5F50DF7F8A92}" type="presParOf" srcId="{A0B0A131-1739-4048-A5BB-285D1F91159E}" destId="{3CE9A7F2-06FA-4488-A32B-19F67656CF2C}" srcOrd="1" destOrd="0" presId="urn:microsoft.com/office/officeart/2005/8/layout/hList7"/>
    <dgm:cxn modelId="{8C18F72F-DCFA-4124-AA58-AAE17AD57DAC}" type="presParOf" srcId="{A0B0A131-1739-4048-A5BB-285D1F91159E}" destId="{20D7704D-E2C5-4771-B528-449D5FCD6F7A}" srcOrd="2" destOrd="0" presId="urn:microsoft.com/office/officeart/2005/8/layout/hList7"/>
    <dgm:cxn modelId="{51801E72-7B04-48C7-85B6-700E5D85FB01}" type="presParOf" srcId="{A0B0A131-1739-4048-A5BB-285D1F91159E}" destId="{27F4453E-A789-4EE1-B4FF-0C486AC9BABA}" srcOrd="3" destOrd="0" presId="urn:microsoft.com/office/officeart/2005/8/layout/hList7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09382A-C41A-4022-B1AB-56FE11DED0F0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F425C90-2BCB-4A3D-BBB0-0393DA4C55B9}">
      <dgm:prSet/>
      <dgm:spPr/>
      <dgm:t>
        <a:bodyPr/>
        <a:lstStyle/>
        <a:p>
          <a:r>
            <a:rPr lang="en-001" b="1" dirty="0"/>
            <a:t>Select a </a:t>
          </a:r>
          <a:r>
            <a:rPr lang="en-US" b="1" dirty="0"/>
            <a:t>p</a:t>
          </a:r>
          <a:r>
            <a:rPr lang="en-001" b="1" dirty="0"/>
            <a:t>re-</a:t>
          </a:r>
          <a:r>
            <a:rPr lang="en-US" b="1" dirty="0"/>
            <a:t>t</a:t>
          </a:r>
          <a:r>
            <a:rPr lang="en-001" b="1" dirty="0"/>
            <a:t>rained model</a:t>
          </a:r>
          <a:endParaRPr lang="en-US" dirty="0"/>
        </a:p>
      </dgm:t>
    </dgm:pt>
    <dgm:pt modelId="{275A6FE7-843E-478C-B91B-8997DDB817DF}" type="parTrans" cxnId="{DFBAB454-20F9-4EF2-9434-0C456C69DF57}">
      <dgm:prSet/>
      <dgm:spPr/>
      <dgm:t>
        <a:bodyPr/>
        <a:lstStyle/>
        <a:p>
          <a:endParaRPr lang="en-US"/>
        </a:p>
      </dgm:t>
    </dgm:pt>
    <dgm:pt modelId="{7B47E9F6-23BB-476C-8994-75D4FE2843DF}" type="sibTrans" cxnId="{DFBAB454-20F9-4EF2-9434-0C456C69DF57}">
      <dgm:prSet/>
      <dgm:spPr/>
      <dgm:t>
        <a:bodyPr/>
        <a:lstStyle/>
        <a:p>
          <a:endParaRPr lang="en-US"/>
        </a:p>
      </dgm:t>
    </dgm:pt>
    <dgm:pt modelId="{24197AF6-EB80-423F-A4B2-8542C2A4D0CE}">
      <dgm:prSet/>
      <dgm:spPr/>
      <dgm:t>
        <a:bodyPr/>
        <a:lstStyle/>
        <a:p>
          <a:r>
            <a:rPr lang="en-001" b="1" dirty="0"/>
            <a:t>Configure the model</a:t>
          </a:r>
          <a:endParaRPr lang="en-US" dirty="0"/>
        </a:p>
      </dgm:t>
    </dgm:pt>
    <dgm:pt modelId="{6A9A08AA-586F-4C01-84F0-C6AE75EBE877}" type="parTrans" cxnId="{A9CDA82A-2CCA-47D7-9978-8F7229255449}">
      <dgm:prSet/>
      <dgm:spPr/>
      <dgm:t>
        <a:bodyPr/>
        <a:lstStyle/>
        <a:p>
          <a:endParaRPr lang="en-US"/>
        </a:p>
      </dgm:t>
    </dgm:pt>
    <dgm:pt modelId="{00A46676-EFCA-49CC-ADF9-564F77089C94}" type="sibTrans" cxnId="{A9CDA82A-2CCA-47D7-9978-8F7229255449}">
      <dgm:prSet/>
      <dgm:spPr/>
      <dgm:t>
        <a:bodyPr/>
        <a:lstStyle/>
        <a:p>
          <a:endParaRPr lang="en-US"/>
        </a:p>
      </dgm:t>
    </dgm:pt>
    <dgm:pt modelId="{4BE5B69E-AECE-40A3-9DF3-8B7D758A811F}">
      <dgm:prSet/>
      <dgm:spPr/>
      <dgm:t>
        <a:bodyPr/>
        <a:lstStyle/>
        <a:p>
          <a:r>
            <a:rPr lang="en-001" b="1" dirty="0"/>
            <a:t>Fine-tune the model</a:t>
          </a:r>
          <a:endParaRPr lang="en-US" dirty="0"/>
        </a:p>
      </dgm:t>
    </dgm:pt>
    <dgm:pt modelId="{481C31F1-3F8A-4937-A1D3-C0AC50B90C5A}" type="parTrans" cxnId="{D1060EFB-FE76-48B9-8A99-9CE497F7F103}">
      <dgm:prSet/>
      <dgm:spPr/>
      <dgm:t>
        <a:bodyPr/>
        <a:lstStyle/>
        <a:p>
          <a:endParaRPr lang="en-US"/>
        </a:p>
      </dgm:t>
    </dgm:pt>
    <dgm:pt modelId="{FA2E9F3C-530F-4607-9413-F62D6DCB578A}" type="sibTrans" cxnId="{D1060EFB-FE76-48B9-8A99-9CE497F7F103}">
      <dgm:prSet/>
      <dgm:spPr/>
      <dgm:t>
        <a:bodyPr/>
        <a:lstStyle/>
        <a:p>
          <a:endParaRPr lang="en-US"/>
        </a:p>
      </dgm:t>
    </dgm:pt>
    <dgm:pt modelId="{E9887E1B-C32A-4037-BA93-3CD09210D1D5}">
      <dgm:prSet/>
      <dgm:spPr/>
      <dgm:t>
        <a:bodyPr/>
        <a:lstStyle/>
        <a:p>
          <a:r>
            <a:rPr lang="en-001" b="1" dirty="0"/>
            <a:t>Adjust loss functions and hyperparameters</a:t>
          </a:r>
          <a:endParaRPr lang="en-US" dirty="0"/>
        </a:p>
      </dgm:t>
    </dgm:pt>
    <dgm:pt modelId="{95698BCD-756A-459C-8468-BCB0AF831709}" type="parTrans" cxnId="{C79DEE56-A23A-4F09-BB59-852974CEABA4}">
      <dgm:prSet/>
      <dgm:spPr/>
      <dgm:t>
        <a:bodyPr/>
        <a:lstStyle/>
        <a:p>
          <a:endParaRPr lang="en-US"/>
        </a:p>
      </dgm:t>
    </dgm:pt>
    <dgm:pt modelId="{46B96A84-76FC-479F-9947-88937A5A8297}" type="sibTrans" cxnId="{C79DEE56-A23A-4F09-BB59-852974CEABA4}">
      <dgm:prSet/>
      <dgm:spPr/>
      <dgm:t>
        <a:bodyPr/>
        <a:lstStyle/>
        <a:p>
          <a:endParaRPr lang="en-US"/>
        </a:p>
      </dgm:t>
    </dgm:pt>
    <dgm:pt modelId="{0238056D-9896-4441-94A3-54B219D67C08}">
      <dgm:prSet/>
      <dgm:spPr/>
      <dgm:t>
        <a:bodyPr/>
        <a:lstStyle/>
        <a:p>
          <a:r>
            <a:rPr lang="en-001" b="1" dirty="0"/>
            <a:t>Train and</a:t>
          </a:r>
          <a:r>
            <a:rPr lang="en-US" b="1" dirty="0"/>
            <a:t> </a:t>
          </a:r>
          <a:r>
            <a:rPr lang="en-001" b="1" dirty="0"/>
            <a:t>validate</a:t>
          </a:r>
          <a:endParaRPr lang="en-US" dirty="0"/>
        </a:p>
      </dgm:t>
    </dgm:pt>
    <dgm:pt modelId="{5DB1E6B4-6382-420F-8E37-2C67A2D673FB}" type="parTrans" cxnId="{FC4C5E31-6DB4-4D2D-A3F7-73F7AC8166AF}">
      <dgm:prSet/>
      <dgm:spPr/>
      <dgm:t>
        <a:bodyPr/>
        <a:lstStyle/>
        <a:p>
          <a:endParaRPr lang="en-US"/>
        </a:p>
      </dgm:t>
    </dgm:pt>
    <dgm:pt modelId="{D2278A03-1011-4FD1-906B-C785DFF34163}" type="sibTrans" cxnId="{FC4C5E31-6DB4-4D2D-A3F7-73F7AC8166AF}">
      <dgm:prSet/>
      <dgm:spPr/>
      <dgm:t>
        <a:bodyPr/>
        <a:lstStyle/>
        <a:p>
          <a:endParaRPr lang="en-US"/>
        </a:p>
      </dgm:t>
    </dgm:pt>
    <dgm:pt modelId="{7F344647-95FB-487F-9FA3-D338032151F5}" type="pres">
      <dgm:prSet presAssocID="{6309382A-C41A-4022-B1AB-56FE11DED0F0}" presName="vert0" presStyleCnt="0">
        <dgm:presLayoutVars>
          <dgm:dir/>
          <dgm:animOne val="branch"/>
          <dgm:animLvl val="lvl"/>
        </dgm:presLayoutVars>
      </dgm:prSet>
      <dgm:spPr/>
    </dgm:pt>
    <dgm:pt modelId="{7BEC311F-7303-4F48-A245-05EC219E1B7B}" type="pres">
      <dgm:prSet presAssocID="{7F425C90-2BCB-4A3D-BBB0-0393DA4C55B9}" presName="thickLine" presStyleLbl="alignNode1" presStyleIdx="0" presStyleCnt="5"/>
      <dgm:spPr/>
    </dgm:pt>
    <dgm:pt modelId="{B6A4007E-64F8-4869-B948-2F2CA114AB87}" type="pres">
      <dgm:prSet presAssocID="{7F425C90-2BCB-4A3D-BBB0-0393DA4C55B9}" presName="horz1" presStyleCnt="0"/>
      <dgm:spPr/>
    </dgm:pt>
    <dgm:pt modelId="{F51DFEE1-638E-4082-B4C9-92EB7755968F}" type="pres">
      <dgm:prSet presAssocID="{7F425C90-2BCB-4A3D-BBB0-0393DA4C55B9}" presName="tx1" presStyleLbl="revTx" presStyleIdx="0" presStyleCnt="5"/>
      <dgm:spPr/>
    </dgm:pt>
    <dgm:pt modelId="{CAFEB179-0C25-40BE-805D-9A0D4AB5D0F7}" type="pres">
      <dgm:prSet presAssocID="{7F425C90-2BCB-4A3D-BBB0-0393DA4C55B9}" presName="vert1" presStyleCnt="0"/>
      <dgm:spPr/>
    </dgm:pt>
    <dgm:pt modelId="{E901138D-8E0E-4EAC-BA5B-07080B34E7C6}" type="pres">
      <dgm:prSet presAssocID="{24197AF6-EB80-423F-A4B2-8542C2A4D0CE}" presName="thickLine" presStyleLbl="alignNode1" presStyleIdx="1" presStyleCnt="5"/>
      <dgm:spPr/>
    </dgm:pt>
    <dgm:pt modelId="{FC82AF76-FB51-4412-901D-BEF5A610364E}" type="pres">
      <dgm:prSet presAssocID="{24197AF6-EB80-423F-A4B2-8542C2A4D0CE}" presName="horz1" presStyleCnt="0"/>
      <dgm:spPr/>
    </dgm:pt>
    <dgm:pt modelId="{890653A6-DDFA-44D0-816A-3314577E0EB5}" type="pres">
      <dgm:prSet presAssocID="{24197AF6-EB80-423F-A4B2-8542C2A4D0CE}" presName="tx1" presStyleLbl="revTx" presStyleIdx="1" presStyleCnt="5"/>
      <dgm:spPr/>
    </dgm:pt>
    <dgm:pt modelId="{74C7D226-0570-41EE-9CA6-766E8AA44B3C}" type="pres">
      <dgm:prSet presAssocID="{24197AF6-EB80-423F-A4B2-8542C2A4D0CE}" presName="vert1" presStyleCnt="0"/>
      <dgm:spPr/>
    </dgm:pt>
    <dgm:pt modelId="{5AFD6625-BDB0-4AFE-9531-E9C3E41E157C}" type="pres">
      <dgm:prSet presAssocID="{4BE5B69E-AECE-40A3-9DF3-8B7D758A811F}" presName="thickLine" presStyleLbl="alignNode1" presStyleIdx="2" presStyleCnt="5"/>
      <dgm:spPr/>
    </dgm:pt>
    <dgm:pt modelId="{10BE0C6E-4732-4A62-844F-971C1FB63007}" type="pres">
      <dgm:prSet presAssocID="{4BE5B69E-AECE-40A3-9DF3-8B7D758A811F}" presName="horz1" presStyleCnt="0"/>
      <dgm:spPr/>
    </dgm:pt>
    <dgm:pt modelId="{7E9FBA4D-5BFB-4304-95BE-DCA51387B638}" type="pres">
      <dgm:prSet presAssocID="{4BE5B69E-AECE-40A3-9DF3-8B7D758A811F}" presName="tx1" presStyleLbl="revTx" presStyleIdx="2" presStyleCnt="5"/>
      <dgm:spPr/>
    </dgm:pt>
    <dgm:pt modelId="{220C6239-BA2F-459D-9469-BB64B8F93A15}" type="pres">
      <dgm:prSet presAssocID="{4BE5B69E-AECE-40A3-9DF3-8B7D758A811F}" presName="vert1" presStyleCnt="0"/>
      <dgm:spPr/>
    </dgm:pt>
    <dgm:pt modelId="{BB1328F9-FCFC-43EE-BB68-8092C37C3D50}" type="pres">
      <dgm:prSet presAssocID="{E9887E1B-C32A-4037-BA93-3CD09210D1D5}" presName="thickLine" presStyleLbl="alignNode1" presStyleIdx="3" presStyleCnt="5"/>
      <dgm:spPr/>
    </dgm:pt>
    <dgm:pt modelId="{EFDC1A90-EF0F-44C3-A341-EA08E85DECC3}" type="pres">
      <dgm:prSet presAssocID="{E9887E1B-C32A-4037-BA93-3CD09210D1D5}" presName="horz1" presStyleCnt="0"/>
      <dgm:spPr/>
    </dgm:pt>
    <dgm:pt modelId="{82CF26E3-3E2F-4583-9720-0407F16A585B}" type="pres">
      <dgm:prSet presAssocID="{E9887E1B-C32A-4037-BA93-3CD09210D1D5}" presName="tx1" presStyleLbl="revTx" presStyleIdx="3" presStyleCnt="5"/>
      <dgm:spPr/>
    </dgm:pt>
    <dgm:pt modelId="{FD9358D3-7911-4FD3-A151-0D28E90133B5}" type="pres">
      <dgm:prSet presAssocID="{E9887E1B-C32A-4037-BA93-3CD09210D1D5}" presName="vert1" presStyleCnt="0"/>
      <dgm:spPr/>
    </dgm:pt>
    <dgm:pt modelId="{CDB487AD-8FBC-4EEE-B802-AFAD77B82DEE}" type="pres">
      <dgm:prSet presAssocID="{0238056D-9896-4441-94A3-54B219D67C08}" presName="thickLine" presStyleLbl="alignNode1" presStyleIdx="4" presStyleCnt="5"/>
      <dgm:spPr/>
    </dgm:pt>
    <dgm:pt modelId="{596470F9-FCB1-42D7-8A30-252DE9020313}" type="pres">
      <dgm:prSet presAssocID="{0238056D-9896-4441-94A3-54B219D67C08}" presName="horz1" presStyleCnt="0"/>
      <dgm:spPr/>
    </dgm:pt>
    <dgm:pt modelId="{8C370BC9-4C37-42F3-B65B-1DCD4F9D5AAC}" type="pres">
      <dgm:prSet presAssocID="{0238056D-9896-4441-94A3-54B219D67C08}" presName="tx1" presStyleLbl="revTx" presStyleIdx="4" presStyleCnt="5"/>
      <dgm:spPr/>
    </dgm:pt>
    <dgm:pt modelId="{10755396-4737-43DF-A97C-5EC6D5899C27}" type="pres">
      <dgm:prSet presAssocID="{0238056D-9896-4441-94A3-54B219D67C08}" presName="vert1" presStyleCnt="0"/>
      <dgm:spPr/>
    </dgm:pt>
  </dgm:ptLst>
  <dgm:cxnLst>
    <dgm:cxn modelId="{8EF2B01F-8051-4EAA-92FD-B6F7A57C56B5}" type="presOf" srcId="{E9887E1B-C32A-4037-BA93-3CD09210D1D5}" destId="{82CF26E3-3E2F-4583-9720-0407F16A585B}" srcOrd="0" destOrd="0" presId="urn:microsoft.com/office/officeart/2008/layout/LinedList"/>
    <dgm:cxn modelId="{3A499A29-5EC3-4A88-98FE-F70D9D61EB55}" type="presOf" srcId="{0238056D-9896-4441-94A3-54B219D67C08}" destId="{8C370BC9-4C37-42F3-B65B-1DCD4F9D5AAC}" srcOrd="0" destOrd="0" presId="urn:microsoft.com/office/officeart/2008/layout/LinedList"/>
    <dgm:cxn modelId="{A9CDA82A-2CCA-47D7-9978-8F7229255449}" srcId="{6309382A-C41A-4022-B1AB-56FE11DED0F0}" destId="{24197AF6-EB80-423F-A4B2-8542C2A4D0CE}" srcOrd="1" destOrd="0" parTransId="{6A9A08AA-586F-4C01-84F0-C6AE75EBE877}" sibTransId="{00A46676-EFCA-49CC-ADF9-564F77089C94}"/>
    <dgm:cxn modelId="{6F959E30-D8B2-4289-B8AD-C8FDF04C36CC}" type="presOf" srcId="{4BE5B69E-AECE-40A3-9DF3-8B7D758A811F}" destId="{7E9FBA4D-5BFB-4304-95BE-DCA51387B638}" srcOrd="0" destOrd="0" presId="urn:microsoft.com/office/officeart/2008/layout/LinedList"/>
    <dgm:cxn modelId="{FC4C5E31-6DB4-4D2D-A3F7-73F7AC8166AF}" srcId="{6309382A-C41A-4022-B1AB-56FE11DED0F0}" destId="{0238056D-9896-4441-94A3-54B219D67C08}" srcOrd="4" destOrd="0" parTransId="{5DB1E6B4-6382-420F-8E37-2C67A2D673FB}" sibTransId="{D2278A03-1011-4FD1-906B-C785DFF34163}"/>
    <dgm:cxn modelId="{DFBAB454-20F9-4EF2-9434-0C456C69DF57}" srcId="{6309382A-C41A-4022-B1AB-56FE11DED0F0}" destId="{7F425C90-2BCB-4A3D-BBB0-0393DA4C55B9}" srcOrd="0" destOrd="0" parTransId="{275A6FE7-843E-478C-B91B-8997DDB817DF}" sibTransId="{7B47E9F6-23BB-476C-8994-75D4FE2843DF}"/>
    <dgm:cxn modelId="{C79DEE56-A23A-4F09-BB59-852974CEABA4}" srcId="{6309382A-C41A-4022-B1AB-56FE11DED0F0}" destId="{E9887E1B-C32A-4037-BA93-3CD09210D1D5}" srcOrd="3" destOrd="0" parTransId="{95698BCD-756A-459C-8468-BCB0AF831709}" sibTransId="{46B96A84-76FC-479F-9947-88937A5A8297}"/>
    <dgm:cxn modelId="{49B4767E-D1AA-41D8-9083-0EFEF7894F81}" type="presOf" srcId="{6309382A-C41A-4022-B1AB-56FE11DED0F0}" destId="{7F344647-95FB-487F-9FA3-D338032151F5}" srcOrd="0" destOrd="0" presId="urn:microsoft.com/office/officeart/2008/layout/LinedList"/>
    <dgm:cxn modelId="{9B3F02A0-7C53-4586-BEEB-CC0AFF57829F}" type="presOf" srcId="{7F425C90-2BCB-4A3D-BBB0-0393DA4C55B9}" destId="{F51DFEE1-638E-4082-B4C9-92EB7755968F}" srcOrd="0" destOrd="0" presId="urn:microsoft.com/office/officeart/2008/layout/LinedList"/>
    <dgm:cxn modelId="{CE0BDDDB-13A8-4824-8E78-ED9E0A71933C}" type="presOf" srcId="{24197AF6-EB80-423F-A4B2-8542C2A4D0CE}" destId="{890653A6-DDFA-44D0-816A-3314577E0EB5}" srcOrd="0" destOrd="0" presId="urn:microsoft.com/office/officeart/2008/layout/LinedList"/>
    <dgm:cxn modelId="{D1060EFB-FE76-48B9-8A99-9CE497F7F103}" srcId="{6309382A-C41A-4022-B1AB-56FE11DED0F0}" destId="{4BE5B69E-AECE-40A3-9DF3-8B7D758A811F}" srcOrd="2" destOrd="0" parTransId="{481C31F1-3F8A-4937-A1D3-C0AC50B90C5A}" sibTransId="{FA2E9F3C-530F-4607-9413-F62D6DCB578A}"/>
    <dgm:cxn modelId="{B2876995-B212-4AAB-882F-507074ACFFF5}" type="presParOf" srcId="{7F344647-95FB-487F-9FA3-D338032151F5}" destId="{7BEC311F-7303-4F48-A245-05EC219E1B7B}" srcOrd="0" destOrd="0" presId="urn:microsoft.com/office/officeart/2008/layout/LinedList"/>
    <dgm:cxn modelId="{5AA98947-E8D5-44CA-990E-A220E693FDCB}" type="presParOf" srcId="{7F344647-95FB-487F-9FA3-D338032151F5}" destId="{B6A4007E-64F8-4869-B948-2F2CA114AB87}" srcOrd="1" destOrd="0" presId="urn:microsoft.com/office/officeart/2008/layout/LinedList"/>
    <dgm:cxn modelId="{87AB4EC1-0097-4F48-80A5-47EFAAB09CE0}" type="presParOf" srcId="{B6A4007E-64F8-4869-B948-2F2CA114AB87}" destId="{F51DFEE1-638E-4082-B4C9-92EB7755968F}" srcOrd="0" destOrd="0" presId="urn:microsoft.com/office/officeart/2008/layout/LinedList"/>
    <dgm:cxn modelId="{9174518F-343C-4CD8-AA3C-A84C5B9F9035}" type="presParOf" srcId="{B6A4007E-64F8-4869-B948-2F2CA114AB87}" destId="{CAFEB179-0C25-40BE-805D-9A0D4AB5D0F7}" srcOrd="1" destOrd="0" presId="urn:microsoft.com/office/officeart/2008/layout/LinedList"/>
    <dgm:cxn modelId="{F3AD6753-758D-4EBE-A166-5BA2C73D2C04}" type="presParOf" srcId="{7F344647-95FB-487F-9FA3-D338032151F5}" destId="{E901138D-8E0E-4EAC-BA5B-07080B34E7C6}" srcOrd="2" destOrd="0" presId="urn:microsoft.com/office/officeart/2008/layout/LinedList"/>
    <dgm:cxn modelId="{E37E01E8-6F82-44E2-9097-BD0C72A9E7CD}" type="presParOf" srcId="{7F344647-95FB-487F-9FA3-D338032151F5}" destId="{FC82AF76-FB51-4412-901D-BEF5A610364E}" srcOrd="3" destOrd="0" presId="urn:microsoft.com/office/officeart/2008/layout/LinedList"/>
    <dgm:cxn modelId="{1526B582-E728-4E27-AA3C-D584376B46E9}" type="presParOf" srcId="{FC82AF76-FB51-4412-901D-BEF5A610364E}" destId="{890653A6-DDFA-44D0-816A-3314577E0EB5}" srcOrd="0" destOrd="0" presId="urn:microsoft.com/office/officeart/2008/layout/LinedList"/>
    <dgm:cxn modelId="{7B7D6102-1054-4B48-B517-9456F78A45F1}" type="presParOf" srcId="{FC82AF76-FB51-4412-901D-BEF5A610364E}" destId="{74C7D226-0570-41EE-9CA6-766E8AA44B3C}" srcOrd="1" destOrd="0" presId="urn:microsoft.com/office/officeart/2008/layout/LinedList"/>
    <dgm:cxn modelId="{4F466180-6F23-4FF9-BD9C-6801658CD36C}" type="presParOf" srcId="{7F344647-95FB-487F-9FA3-D338032151F5}" destId="{5AFD6625-BDB0-4AFE-9531-E9C3E41E157C}" srcOrd="4" destOrd="0" presId="urn:microsoft.com/office/officeart/2008/layout/LinedList"/>
    <dgm:cxn modelId="{2F1C1500-7A55-458F-ADC3-40F7B9F64A1B}" type="presParOf" srcId="{7F344647-95FB-487F-9FA3-D338032151F5}" destId="{10BE0C6E-4732-4A62-844F-971C1FB63007}" srcOrd="5" destOrd="0" presId="urn:microsoft.com/office/officeart/2008/layout/LinedList"/>
    <dgm:cxn modelId="{15F20ED7-C476-424A-9835-104FA5FD3655}" type="presParOf" srcId="{10BE0C6E-4732-4A62-844F-971C1FB63007}" destId="{7E9FBA4D-5BFB-4304-95BE-DCA51387B638}" srcOrd="0" destOrd="0" presId="urn:microsoft.com/office/officeart/2008/layout/LinedList"/>
    <dgm:cxn modelId="{8EA896B5-2E8A-42FF-90A4-F2ED6D441C42}" type="presParOf" srcId="{10BE0C6E-4732-4A62-844F-971C1FB63007}" destId="{220C6239-BA2F-459D-9469-BB64B8F93A15}" srcOrd="1" destOrd="0" presId="urn:microsoft.com/office/officeart/2008/layout/LinedList"/>
    <dgm:cxn modelId="{5998CEF1-8505-4B3F-BF1B-F04E8D7F6F6D}" type="presParOf" srcId="{7F344647-95FB-487F-9FA3-D338032151F5}" destId="{BB1328F9-FCFC-43EE-BB68-8092C37C3D50}" srcOrd="6" destOrd="0" presId="urn:microsoft.com/office/officeart/2008/layout/LinedList"/>
    <dgm:cxn modelId="{52C0F31F-D2C0-4883-A209-E5BB2D8644B8}" type="presParOf" srcId="{7F344647-95FB-487F-9FA3-D338032151F5}" destId="{EFDC1A90-EF0F-44C3-A341-EA08E85DECC3}" srcOrd="7" destOrd="0" presId="urn:microsoft.com/office/officeart/2008/layout/LinedList"/>
    <dgm:cxn modelId="{707D021F-D5D0-4E17-96A0-0E8F28B8C5BF}" type="presParOf" srcId="{EFDC1A90-EF0F-44C3-A341-EA08E85DECC3}" destId="{82CF26E3-3E2F-4583-9720-0407F16A585B}" srcOrd="0" destOrd="0" presId="urn:microsoft.com/office/officeart/2008/layout/LinedList"/>
    <dgm:cxn modelId="{2283BAE4-240D-42CC-8EC5-EBD0B317A73D}" type="presParOf" srcId="{EFDC1A90-EF0F-44C3-A341-EA08E85DECC3}" destId="{FD9358D3-7911-4FD3-A151-0D28E90133B5}" srcOrd="1" destOrd="0" presId="urn:microsoft.com/office/officeart/2008/layout/LinedList"/>
    <dgm:cxn modelId="{EA12AB50-D29D-4996-A690-D8C836082334}" type="presParOf" srcId="{7F344647-95FB-487F-9FA3-D338032151F5}" destId="{CDB487AD-8FBC-4EEE-B802-AFAD77B82DEE}" srcOrd="8" destOrd="0" presId="urn:microsoft.com/office/officeart/2008/layout/LinedList"/>
    <dgm:cxn modelId="{970E59F6-ACFC-4A4C-A4AE-6FA04E4115AB}" type="presParOf" srcId="{7F344647-95FB-487F-9FA3-D338032151F5}" destId="{596470F9-FCB1-42D7-8A30-252DE9020313}" srcOrd="9" destOrd="0" presId="urn:microsoft.com/office/officeart/2008/layout/LinedList"/>
    <dgm:cxn modelId="{2C7DB88D-76CF-41E1-B509-904CC7C7717D}" type="presParOf" srcId="{596470F9-FCB1-42D7-8A30-252DE9020313}" destId="{8C370BC9-4C37-42F3-B65B-1DCD4F9D5AAC}" srcOrd="0" destOrd="0" presId="urn:microsoft.com/office/officeart/2008/layout/LinedList"/>
    <dgm:cxn modelId="{4F8A8B9F-B5E7-48AD-9468-51448EF852EA}" type="presParOf" srcId="{596470F9-FCB1-42D7-8A30-252DE9020313}" destId="{10755396-4737-43DF-A97C-5EC6D5899C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F18DCC-BD23-4580-94E9-7EEBFF8702B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09899-B108-41C1-96D1-6673F0583B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video frames are extracted properly.</a:t>
          </a:r>
        </a:p>
      </dgm:t>
    </dgm:pt>
    <dgm:pt modelId="{EE506B5C-6659-4450-B38F-D8A1E31425B7}" type="parTrans" cxnId="{FB72AFA0-852A-4597-8628-C7C9EC5FFD76}">
      <dgm:prSet/>
      <dgm:spPr/>
      <dgm:t>
        <a:bodyPr/>
        <a:lstStyle/>
        <a:p>
          <a:endParaRPr lang="en-US"/>
        </a:p>
      </dgm:t>
    </dgm:pt>
    <dgm:pt modelId="{93CD6237-85BD-4CCC-ADF8-6A32BA8B6BD1}" type="sibTrans" cxnId="{FB72AFA0-852A-4597-8628-C7C9EC5FFD76}">
      <dgm:prSet/>
      <dgm:spPr/>
      <dgm:t>
        <a:bodyPr/>
        <a:lstStyle/>
        <a:p>
          <a:endParaRPr lang="en-US"/>
        </a:p>
      </dgm:t>
    </dgm:pt>
    <dgm:pt modelId="{26136BCB-E3E9-4C7C-A776-ABD722CA5A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how different types of augmentation work.</a:t>
          </a:r>
        </a:p>
      </dgm:t>
    </dgm:pt>
    <dgm:pt modelId="{8CC19F8C-C65B-4C03-89BC-C4065CE53181}" type="parTrans" cxnId="{CC47A764-B979-4AD7-9022-DFF306047E59}">
      <dgm:prSet/>
      <dgm:spPr/>
      <dgm:t>
        <a:bodyPr/>
        <a:lstStyle/>
        <a:p>
          <a:endParaRPr lang="en-US"/>
        </a:p>
      </dgm:t>
    </dgm:pt>
    <dgm:pt modelId="{7AA7E318-D7A9-4442-B415-301D65558534}" type="sibTrans" cxnId="{CC47A764-B979-4AD7-9022-DFF306047E59}">
      <dgm:prSet/>
      <dgm:spPr/>
      <dgm:t>
        <a:bodyPr/>
        <a:lstStyle/>
        <a:p>
          <a:endParaRPr lang="en-US"/>
        </a:p>
      </dgm:t>
    </dgm:pt>
    <dgm:pt modelId="{2B8819A9-A9CC-4249-8B2A-E85B877F90A7}" type="pres">
      <dgm:prSet presAssocID="{73F18DCC-BD23-4580-94E9-7EEBFF8702B8}" presName="root" presStyleCnt="0">
        <dgm:presLayoutVars>
          <dgm:dir/>
          <dgm:resizeHandles val="exact"/>
        </dgm:presLayoutVars>
      </dgm:prSet>
      <dgm:spPr/>
    </dgm:pt>
    <dgm:pt modelId="{53FFC90F-2B79-4825-8C61-B75CB9B5932D}" type="pres">
      <dgm:prSet presAssocID="{3A609899-B108-41C1-96D1-6673F0583B51}" presName="compNode" presStyleCnt="0"/>
      <dgm:spPr/>
    </dgm:pt>
    <dgm:pt modelId="{920A2EF3-4F84-4BD3-8009-F053CDA20230}" type="pres">
      <dgm:prSet presAssocID="{3A609899-B108-41C1-96D1-6673F0583B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CE0B506-CAC9-4A06-A0F5-69ED4BC5D6C0}" type="pres">
      <dgm:prSet presAssocID="{3A609899-B108-41C1-96D1-6673F0583B51}" presName="spaceRect" presStyleCnt="0"/>
      <dgm:spPr/>
    </dgm:pt>
    <dgm:pt modelId="{D55308A5-9D8E-4866-BA10-6C6B0563726D}" type="pres">
      <dgm:prSet presAssocID="{3A609899-B108-41C1-96D1-6673F0583B51}" presName="textRect" presStyleLbl="revTx" presStyleIdx="0" presStyleCnt="2">
        <dgm:presLayoutVars>
          <dgm:chMax val="1"/>
          <dgm:chPref val="1"/>
        </dgm:presLayoutVars>
      </dgm:prSet>
      <dgm:spPr/>
    </dgm:pt>
    <dgm:pt modelId="{3D380725-FDC5-47B3-A20A-25451F06859F}" type="pres">
      <dgm:prSet presAssocID="{93CD6237-85BD-4CCC-ADF8-6A32BA8B6BD1}" presName="sibTrans" presStyleCnt="0"/>
      <dgm:spPr/>
    </dgm:pt>
    <dgm:pt modelId="{FC6C5163-3E5A-4D92-977A-D9D963D9F217}" type="pres">
      <dgm:prSet presAssocID="{26136BCB-E3E9-4C7C-A776-ABD722CA5A8A}" presName="compNode" presStyleCnt="0"/>
      <dgm:spPr/>
    </dgm:pt>
    <dgm:pt modelId="{0B586DC8-B825-46AF-996E-E19F381D1B20}" type="pres">
      <dgm:prSet presAssocID="{26136BCB-E3E9-4C7C-A776-ABD722CA5A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D9BBE8-C029-47BE-9518-4635755C6C5A}" type="pres">
      <dgm:prSet presAssocID="{26136BCB-E3E9-4C7C-A776-ABD722CA5A8A}" presName="spaceRect" presStyleCnt="0"/>
      <dgm:spPr/>
    </dgm:pt>
    <dgm:pt modelId="{814DF75C-A47E-44BD-A072-BD1E23D2838A}" type="pres">
      <dgm:prSet presAssocID="{26136BCB-E3E9-4C7C-A776-ABD722CA5A8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7BB030-3889-4151-A776-E5338F39CACB}" type="presOf" srcId="{73F18DCC-BD23-4580-94E9-7EEBFF8702B8}" destId="{2B8819A9-A9CC-4249-8B2A-E85B877F90A7}" srcOrd="0" destOrd="0" presId="urn:microsoft.com/office/officeart/2018/2/layout/IconLabelList"/>
    <dgm:cxn modelId="{CC47A764-B979-4AD7-9022-DFF306047E59}" srcId="{73F18DCC-BD23-4580-94E9-7EEBFF8702B8}" destId="{26136BCB-E3E9-4C7C-A776-ABD722CA5A8A}" srcOrd="1" destOrd="0" parTransId="{8CC19F8C-C65B-4C03-89BC-C4065CE53181}" sibTransId="{7AA7E318-D7A9-4442-B415-301D65558534}"/>
    <dgm:cxn modelId="{FB72AFA0-852A-4597-8628-C7C9EC5FFD76}" srcId="{73F18DCC-BD23-4580-94E9-7EEBFF8702B8}" destId="{3A609899-B108-41C1-96D1-6673F0583B51}" srcOrd="0" destOrd="0" parTransId="{EE506B5C-6659-4450-B38F-D8A1E31425B7}" sibTransId="{93CD6237-85BD-4CCC-ADF8-6A32BA8B6BD1}"/>
    <dgm:cxn modelId="{53F888DC-402B-4234-ABEB-46D0EA6E545E}" type="presOf" srcId="{26136BCB-E3E9-4C7C-A776-ABD722CA5A8A}" destId="{814DF75C-A47E-44BD-A072-BD1E23D2838A}" srcOrd="0" destOrd="0" presId="urn:microsoft.com/office/officeart/2018/2/layout/IconLabelList"/>
    <dgm:cxn modelId="{C02E9DE2-2872-46DC-89C4-9E7ACB82DE06}" type="presOf" srcId="{3A609899-B108-41C1-96D1-6673F0583B51}" destId="{D55308A5-9D8E-4866-BA10-6C6B0563726D}" srcOrd="0" destOrd="0" presId="urn:microsoft.com/office/officeart/2018/2/layout/IconLabelList"/>
    <dgm:cxn modelId="{98CC9E2E-0FE8-4C72-8975-A576BFC4E4E9}" type="presParOf" srcId="{2B8819A9-A9CC-4249-8B2A-E85B877F90A7}" destId="{53FFC90F-2B79-4825-8C61-B75CB9B5932D}" srcOrd="0" destOrd="0" presId="urn:microsoft.com/office/officeart/2018/2/layout/IconLabelList"/>
    <dgm:cxn modelId="{2D2DD887-C722-4C96-871F-92E8CAA4C729}" type="presParOf" srcId="{53FFC90F-2B79-4825-8C61-B75CB9B5932D}" destId="{920A2EF3-4F84-4BD3-8009-F053CDA20230}" srcOrd="0" destOrd="0" presId="urn:microsoft.com/office/officeart/2018/2/layout/IconLabelList"/>
    <dgm:cxn modelId="{205F7969-1EFE-40F5-889D-7DAF15869E23}" type="presParOf" srcId="{53FFC90F-2B79-4825-8C61-B75CB9B5932D}" destId="{ACE0B506-CAC9-4A06-A0F5-69ED4BC5D6C0}" srcOrd="1" destOrd="0" presId="urn:microsoft.com/office/officeart/2018/2/layout/IconLabelList"/>
    <dgm:cxn modelId="{240D14CA-5409-444A-87EB-E04DD14B5DBD}" type="presParOf" srcId="{53FFC90F-2B79-4825-8C61-B75CB9B5932D}" destId="{D55308A5-9D8E-4866-BA10-6C6B0563726D}" srcOrd="2" destOrd="0" presId="urn:microsoft.com/office/officeart/2018/2/layout/IconLabelList"/>
    <dgm:cxn modelId="{3DDC1598-DB41-4E09-B62B-46F3ECE59E26}" type="presParOf" srcId="{2B8819A9-A9CC-4249-8B2A-E85B877F90A7}" destId="{3D380725-FDC5-47B3-A20A-25451F06859F}" srcOrd="1" destOrd="0" presId="urn:microsoft.com/office/officeart/2018/2/layout/IconLabelList"/>
    <dgm:cxn modelId="{9492E20D-B618-4ECC-8A4D-6A5BCC2971C2}" type="presParOf" srcId="{2B8819A9-A9CC-4249-8B2A-E85B877F90A7}" destId="{FC6C5163-3E5A-4D92-977A-D9D963D9F217}" srcOrd="2" destOrd="0" presId="urn:microsoft.com/office/officeart/2018/2/layout/IconLabelList"/>
    <dgm:cxn modelId="{B6B2F542-257A-4B93-A19B-B90A2B6B7F3D}" type="presParOf" srcId="{FC6C5163-3E5A-4D92-977A-D9D963D9F217}" destId="{0B586DC8-B825-46AF-996E-E19F381D1B20}" srcOrd="0" destOrd="0" presId="urn:microsoft.com/office/officeart/2018/2/layout/IconLabelList"/>
    <dgm:cxn modelId="{A8D8132D-67C5-4D95-BA70-A601577BF4E6}" type="presParOf" srcId="{FC6C5163-3E5A-4D92-977A-D9D963D9F217}" destId="{E8D9BBE8-C029-47BE-9518-4635755C6C5A}" srcOrd="1" destOrd="0" presId="urn:microsoft.com/office/officeart/2018/2/layout/IconLabelList"/>
    <dgm:cxn modelId="{C66644DF-F4CB-4F95-815B-CC66EB3AB89E}" type="presParOf" srcId="{FC6C5163-3E5A-4D92-977A-D9D963D9F217}" destId="{814DF75C-A47E-44BD-A072-BD1E23D283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265A3E-7C15-4752-A9A6-8942A7869EA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BC278F4-3F54-4F0C-A395-9291A1D54942}">
      <dgm:prSet/>
      <dgm:spPr/>
      <dgm:t>
        <a:bodyPr/>
        <a:lstStyle/>
        <a:p>
          <a:r>
            <a:rPr lang="en-IL" dirty="0"/>
            <a:t>Efficient </a:t>
          </a:r>
          <a:r>
            <a:rPr lang="en-US" dirty="0"/>
            <a:t>p</a:t>
          </a:r>
          <a:r>
            <a:rPr lang="en-IL" dirty="0"/>
            <a:t>rocessing</a:t>
          </a:r>
          <a:r>
            <a:rPr lang="en-US" dirty="0"/>
            <a:t>.</a:t>
          </a:r>
        </a:p>
      </dgm:t>
    </dgm:pt>
    <dgm:pt modelId="{0C16F62C-D63D-46D9-8879-BF1630446A86}" type="parTrans" cxnId="{A968E686-6FFE-450A-8430-A9972D0BD688}">
      <dgm:prSet/>
      <dgm:spPr/>
      <dgm:t>
        <a:bodyPr/>
        <a:lstStyle/>
        <a:p>
          <a:endParaRPr lang="en-US"/>
        </a:p>
      </dgm:t>
    </dgm:pt>
    <dgm:pt modelId="{42DB2BA8-512A-457F-8DCA-4C45FD88CA4A}" type="sibTrans" cxnId="{A968E686-6FFE-450A-8430-A9972D0BD688}">
      <dgm:prSet/>
      <dgm:spPr/>
      <dgm:t>
        <a:bodyPr/>
        <a:lstStyle/>
        <a:p>
          <a:endParaRPr lang="en-US"/>
        </a:p>
      </dgm:t>
    </dgm:pt>
    <dgm:pt modelId="{208CA549-108D-4E00-BBC0-F9D221247CEE}">
      <dgm:prSet/>
      <dgm:spPr/>
      <dgm:t>
        <a:bodyPr/>
        <a:lstStyle/>
        <a:p>
          <a:r>
            <a:rPr lang="en-US" dirty="0"/>
            <a:t>Enhanced LPR signs diagnosis accuracy.</a:t>
          </a:r>
        </a:p>
      </dgm:t>
    </dgm:pt>
    <dgm:pt modelId="{EA337D6B-58CE-478D-AC31-024859855E8B}" type="parTrans" cxnId="{0FAA1F7C-7EDD-4B1B-88D6-C0B30DBE3D33}">
      <dgm:prSet/>
      <dgm:spPr/>
      <dgm:t>
        <a:bodyPr/>
        <a:lstStyle/>
        <a:p>
          <a:endParaRPr lang="en-US"/>
        </a:p>
      </dgm:t>
    </dgm:pt>
    <dgm:pt modelId="{2AD84088-375E-4DDC-A26B-252A49C99EF2}" type="sibTrans" cxnId="{0FAA1F7C-7EDD-4B1B-88D6-C0B30DBE3D33}">
      <dgm:prSet/>
      <dgm:spPr/>
      <dgm:t>
        <a:bodyPr/>
        <a:lstStyle/>
        <a:p>
          <a:endParaRPr lang="en-US"/>
        </a:p>
      </dgm:t>
    </dgm:pt>
    <dgm:pt modelId="{D8C64761-BEFF-4746-A2B2-F017E6D2F34E}" type="pres">
      <dgm:prSet presAssocID="{8E265A3E-7C15-4752-A9A6-8942A7869EA0}" presName="root" presStyleCnt="0">
        <dgm:presLayoutVars>
          <dgm:dir/>
          <dgm:resizeHandles val="exact"/>
        </dgm:presLayoutVars>
      </dgm:prSet>
      <dgm:spPr/>
    </dgm:pt>
    <dgm:pt modelId="{FFE57591-BC30-43F3-9ED4-4C906253D00B}" type="pres">
      <dgm:prSet presAssocID="{8E265A3E-7C15-4752-A9A6-8942A7869EA0}" presName="container" presStyleCnt="0">
        <dgm:presLayoutVars>
          <dgm:dir/>
          <dgm:resizeHandles val="exact"/>
        </dgm:presLayoutVars>
      </dgm:prSet>
      <dgm:spPr/>
    </dgm:pt>
    <dgm:pt modelId="{5334FC03-CE86-4131-A2B2-B3C1BEEF62F5}" type="pres">
      <dgm:prSet presAssocID="{4BC278F4-3F54-4F0C-A395-9291A1D54942}" presName="compNode" presStyleCnt="0"/>
      <dgm:spPr/>
    </dgm:pt>
    <dgm:pt modelId="{70E26A28-417E-48AE-922B-F89C8A363170}" type="pres">
      <dgm:prSet presAssocID="{4BC278F4-3F54-4F0C-A395-9291A1D54942}" presName="iconBgRect" presStyleLbl="bgShp" presStyleIdx="0" presStyleCnt="2"/>
      <dgm:spPr/>
    </dgm:pt>
    <dgm:pt modelId="{35BC23B1-884C-4345-ACA5-03A79FFC4268}" type="pres">
      <dgm:prSet presAssocID="{4BC278F4-3F54-4F0C-A395-9291A1D549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9117744-3819-4DB6-B075-90ECB5C7A706}" type="pres">
      <dgm:prSet presAssocID="{4BC278F4-3F54-4F0C-A395-9291A1D54942}" presName="spaceRect" presStyleCnt="0"/>
      <dgm:spPr/>
    </dgm:pt>
    <dgm:pt modelId="{4451B17C-12A8-42F6-8E97-D6B10B094A52}" type="pres">
      <dgm:prSet presAssocID="{4BC278F4-3F54-4F0C-A395-9291A1D54942}" presName="textRect" presStyleLbl="revTx" presStyleIdx="0" presStyleCnt="2">
        <dgm:presLayoutVars>
          <dgm:chMax val="1"/>
          <dgm:chPref val="1"/>
        </dgm:presLayoutVars>
      </dgm:prSet>
      <dgm:spPr/>
    </dgm:pt>
    <dgm:pt modelId="{F0ACC594-497C-4F4C-867C-23C3B1EE2C20}" type="pres">
      <dgm:prSet presAssocID="{42DB2BA8-512A-457F-8DCA-4C45FD88CA4A}" presName="sibTrans" presStyleLbl="sibTrans2D1" presStyleIdx="0" presStyleCnt="0"/>
      <dgm:spPr/>
    </dgm:pt>
    <dgm:pt modelId="{3DBEFB82-5F55-4534-94B1-114F41E6E1A9}" type="pres">
      <dgm:prSet presAssocID="{208CA549-108D-4E00-BBC0-F9D221247CEE}" presName="compNode" presStyleCnt="0"/>
      <dgm:spPr/>
    </dgm:pt>
    <dgm:pt modelId="{A24AE31B-09E9-4DF6-8A04-C647F300BD57}" type="pres">
      <dgm:prSet presAssocID="{208CA549-108D-4E00-BBC0-F9D221247CEE}" presName="iconBgRect" presStyleLbl="bgShp" presStyleIdx="1" presStyleCnt="2"/>
      <dgm:spPr/>
    </dgm:pt>
    <dgm:pt modelId="{EAE1A238-A1B2-4348-8855-62DF170EA8E2}" type="pres">
      <dgm:prSet presAssocID="{208CA549-108D-4E00-BBC0-F9D221247C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F8CDAC7-B239-4CE4-8F73-BE979DAA3561}" type="pres">
      <dgm:prSet presAssocID="{208CA549-108D-4E00-BBC0-F9D221247CEE}" presName="spaceRect" presStyleCnt="0"/>
      <dgm:spPr/>
    </dgm:pt>
    <dgm:pt modelId="{8F174E54-03EE-4892-8CA1-40C3FF269AEC}" type="pres">
      <dgm:prSet presAssocID="{208CA549-108D-4E00-BBC0-F9D221247CE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9A4742-708C-4A89-9DA0-E420821629EE}" type="presOf" srcId="{208CA549-108D-4E00-BBC0-F9D221247CEE}" destId="{8F174E54-03EE-4892-8CA1-40C3FF269AEC}" srcOrd="0" destOrd="0" presId="urn:microsoft.com/office/officeart/2018/2/layout/IconCircleList"/>
    <dgm:cxn modelId="{7DB1CB47-A64C-4BD7-B69A-38B77D00B66A}" type="presOf" srcId="{42DB2BA8-512A-457F-8DCA-4C45FD88CA4A}" destId="{F0ACC594-497C-4F4C-867C-23C3B1EE2C20}" srcOrd="0" destOrd="0" presId="urn:microsoft.com/office/officeart/2018/2/layout/IconCircleList"/>
    <dgm:cxn modelId="{EB38FD53-CCA9-4CD4-9760-4216891D4107}" type="presOf" srcId="{8E265A3E-7C15-4752-A9A6-8942A7869EA0}" destId="{D8C64761-BEFF-4746-A2B2-F017E6D2F34E}" srcOrd="0" destOrd="0" presId="urn:microsoft.com/office/officeart/2018/2/layout/IconCircleList"/>
    <dgm:cxn modelId="{0FAA1F7C-7EDD-4B1B-88D6-C0B30DBE3D33}" srcId="{8E265A3E-7C15-4752-A9A6-8942A7869EA0}" destId="{208CA549-108D-4E00-BBC0-F9D221247CEE}" srcOrd="1" destOrd="0" parTransId="{EA337D6B-58CE-478D-AC31-024859855E8B}" sibTransId="{2AD84088-375E-4DDC-A26B-252A49C99EF2}"/>
    <dgm:cxn modelId="{A968E686-6FFE-450A-8430-A9972D0BD688}" srcId="{8E265A3E-7C15-4752-A9A6-8942A7869EA0}" destId="{4BC278F4-3F54-4F0C-A395-9291A1D54942}" srcOrd="0" destOrd="0" parTransId="{0C16F62C-D63D-46D9-8879-BF1630446A86}" sibTransId="{42DB2BA8-512A-457F-8DCA-4C45FD88CA4A}"/>
    <dgm:cxn modelId="{ABBF3388-B807-4F5C-B1CC-966AB85FD39E}" type="presOf" srcId="{4BC278F4-3F54-4F0C-A395-9291A1D54942}" destId="{4451B17C-12A8-42F6-8E97-D6B10B094A52}" srcOrd="0" destOrd="0" presId="urn:microsoft.com/office/officeart/2018/2/layout/IconCircleList"/>
    <dgm:cxn modelId="{9CADA1F5-1A23-4DAA-9B2B-BB02F23A1C22}" type="presParOf" srcId="{D8C64761-BEFF-4746-A2B2-F017E6D2F34E}" destId="{FFE57591-BC30-43F3-9ED4-4C906253D00B}" srcOrd="0" destOrd="0" presId="urn:microsoft.com/office/officeart/2018/2/layout/IconCircleList"/>
    <dgm:cxn modelId="{921E7D8A-B857-4623-93E8-B29E20B5268D}" type="presParOf" srcId="{FFE57591-BC30-43F3-9ED4-4C906253D00B}" destId="{5334FC03-CE86-4131-A2B2-B3C1BEEF62F5}" srcOrd="0" destOrd="0" presId="urn:microsoft.com/office/officeart/2018/2/layout/IconCircleList"/>
    <dgm:cxn modelId="{C8EB69E4-D746-4B0D-9C11-22EB43124FFD}" type="presParOf" srcId="{5334FC03-CE86-4131-A2B2-B3C1BEEF62F5}" destId="{70E26A28-417E-48AE-922B-F89C8A363170}" srcOrd="0" destOrd="0" presId="urn:microsoft.com/office/officeart/2018/2/layout/IconCircleList"/>
    <dgm:cxn modelId="{F71232AF-959F-4361-9C78-75680C349FDA}" type="presParOf" srcId="{5334FC03-CE86-4131-A2B2-B3C1BEEF62F5}" destId="{35BC23B1-884C-4345-ACA5-03A79FFC4268}" srcOrd="1" destOrd="0" presId="urn:microsoft.com/office/officeart/2018/2/layout/IconCircleList"/>
    <dgm:cxn modelId="{1520FFCD-DA52-4B8D-9D95-63D19AA807A6}" type="presParOf" srcId="{5334FC03-CE86-4131-A2B2-B3C1BEEF62F5}" destId="{79117744-3819-4DB6-B075-90ECB5C7A706}" srcOrd="2" destOrd="0" presId="urn:microsoft.com/office/officeart/2018/2/layout/IconCircleList"/>
    <dgm:cxn modelId="{CC875454-1C28-4802-BD60-DE6844740654}" type="presParOf" srcId="{5334FC03-CE86-4131-A2B2-B3C1BEEF62F5}" destId="{4451B17C-12A8-42F6-8E97-D6B10B094A52}" srcOrd="3" destOrd="0" presId="urn:microsoft.com/office/officeart/2018/2/layout/IconCircleList"/>
    <dgm:cxn modelId="{E8B958B0-998B-4F74-9943-08ED2CD5ABFB}" type="presParOf" srcId="{FFE57591-BC30-43F3-9ED4-4C906253D00B}" destId="{F0ACC594-497C-4F4C-867C-23C3B1EE2C20}" srcOrd="1" destOrd="0" presId="urn:microsoft.com/office/officeart/2018/2/layout/IconCircleList"/>
    <dgm:cxn modelId="{1C7150E5-E1F5-4D3A-8D5D-6F6F8F45E49E}" type="presParOf" srcId="{FFE57591-BC30-43F3-9ED4-4C906253D00B}" destId="{3DBEFB82-5F55-4534-94B1-114F41E6E1A9}" srcOrd="2" destOrd="0" presId="urn:microsoft.com/office/officeart/2018/2/layout/IconCircleList"/>
    <dgm:cxn modelId="{46B8AC70-7215-4153-A31E-EC34FD54942B}" type="presParOf" srcId="{3DBEFB82-5F55-4534-94B1-114F41E6E1A9}" destId="{A24AE31B-09E9-4DF6-8A04-C647F300BD57}" srcOrd="0" destOrd="0" presId="urn:microsoft.com/office/officeart/2018/2/layout/IconCircleList"/>
    <dgm:cxn modelId="{F6FF3ED9-9D8B-4809-A099-9B9BE34B9B62}" type="presParOf" srcId="{3DBEFB82-5F55-4534-94B1-114F41E6E1A9}" destId="{EAE1A238-A1B2-4348-8855-62DF170EA8E2}" srcOrd="1" destOrd="0" presId="urn:microsoft.com/office/officeart/2018/2/layout/IconCircleList"/>
    <dgm:cxn modelId="{62D7F888-0CE5-4DC6-B50A-74D70D99D584}" type="presParOf" srcId="{3DBEFB82-5F55-4534-94B1-114F41E6E1A9}" destId="{EF8CDAC7-B239-4CE4-8F73-BE979DAA3561}" srcOrd="2" destOrd="0" presId="urn:microsoft.com/office/officeart/2018/2/layout/IconCircleList"/>
    <dgm:cxn modelId="{79BABEC2-8356-4587-9358-D207555A4C99}" type="presParOf" srcId="{3DBEFB82-5F55-4534-94B1-114F41E6E1A9}" destId="{8F174E54-03EE-4892-8CA1-40C3FF269A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4F938-6F86-42AD-AF64-6CFE4EC7359E}">
      <dsp:nvSpPr>
        <dsp:cNvPr id="0" name=""/>
        <dsp:cNvSpPr/>
      </dsp:nvSpPr>
      <dsp:spPr>
        <a:xfrm>
          <a:off x="47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5D59F-07C3-4A83-979E-575710791C83}">
      <dsp:nvSpPr>
        <dsp:cNvPr id="0" name=""/>
        <dsp:cNvSpPr/>
      </dsp:nvSpPr>
      <dsp:spPr>
        <a:xfrm>
          <a:off x="71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A0CF7-7FD5-4E41-9A74-5E0D5F14F05A}">
      <dsp:nvSpPr>
        <dsp:cNvPr id="0" name=""/>
        <dsp:cNvSpPr/>
      </dsp:nvSpPr>
      <dsp:spPr>
        <a:xfrm>
          <a:off x="12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Subjectivity</a:t>
          </a:r>
        </a:p>
      </dsp:txBody>
      <dsp:txXfrm>
        <a:off x="127800" y="2334438"/>
        <a:ext cx="1800000" cy="720000"/>
      </dsp:txXfrm>
    </dsp:sp>
    <dsp:sp modelId="{D54D9B13-BE61-41AD-979A-0A6E6824690B}">
      <dsp:nvSpPr>
        <dsp:cNvPr id="0" name=""/>
        <dsp:cNvSpPr/>
      </dsp:nvSpPr>
      <dsp:spPr>
        <a:xfrm>
          <a:off x="259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ABB01-7335-4DB9-A4FD-67DDB04986E2}">
      <dsp:nvSpPr>
        <dsp:cNvPr id="0" name=""/>
        <dsp:cNvSpPr/>
      </dsp:nvSpPr>
      <dsp:spPr>
        <a:xfrm>
          <a:off x="282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532BE-EB22-4858-9CFC-D5F81EA59BB9}">
      <dsp:nvSpPr>
        <dsp:cNvPr id="0" name=""/>
        <dsp:cNvSpPr/>
      </dsp:nvSpPr>
      <dsp:spPr>
        <a:xfrm>
          <a:off x="224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Time-consuming</a:t>
          </a:r>
        </a:p>
      </dsp:txBody>
      <dsp:txXfrm>
        <a:off x="2242800" y="2334438"/>
        <a:ext cx="1800000" cy="720000"/>
      </dsp:txXfrm>
    </dsp:sp>
    <dsp:sp modelId="{720CA272-68A9-42F1-A497-D75D8C3E6A94}">
      <dsp:nvSpPr>
        <dsp:cNvPr id="0" name=""/>
        <dsp:cNvSpPr/>
      </dsp:nvSpPr>
      <dsp:spPr>
        <a:xfrm>
          <a:off x="470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A7C31-B45F-479C-A45A-755B45039048}">
      <dsp:nvSpPr>
        <dsp:cNvPr id="0" name=""/>
        <dsp:cNvSpPr/>
      </dsp:nvSpPr>
      <dsp:spPr>
        <a:xfrm>
          <a:off x="494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A3F9-87E2-40C3-85A6-96F97E7E1ECF}">
      <dsp:nvSpPr>
        <dsp:cNvPr id="0" name=""/>
        <dsp:cNvSpPr/>
      </dsp:nvSpPr>
      <dsp:spPr>
        <a:xfrm>
          <a:off x="435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Video quality issues</a:t>
          </a:r>
        </a:p>
      </dsp:txBody>
      <dsp:txXfrm>
        <a:off x="4357800" y="2334438"/>
        <a:ext cx="1800000" cy="720000"/>
      </dsp:txXfrm>
    </dsp:sp>
    <dsp:sp modelId="{95DCD6EF-C76D-4836-9555-50EAEE23885B}">
      <dsp:nvSpPr>
        <dsp:cNvPr id="0" name=""/>
        <dsp:cNvSpPr/>
      </dsp:nvSpPr>
      <dsp:spPr>
        <a:xfrm>
          <a:off x="682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24388-D6ED-45DF-B443-CD746001D9B2}">
      <dsp:nvSpPr>
        <dsp:cNvPr id="0" name=""/>
        <dsp:cNvSpPr/>
      </dsp:nvSpPr>
      <dsp:spPr>
        <a:xfrm>
          <a:off x="705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6CC3A-C2EE-4388-B728-CB26DBB5E94E}">
      <dsp:nvSpPr>
        <dsp:cNvPr id="0" name=""/>
        <dsp:cNvSpPr/>
      </dsp:nvSpPr>
      <dsp:spPr>
        <a:xfrm>
          <a:off x="647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Cognitive load</a:t>
          </a:r>
        </a:p>
      </dsp:txBody>
      <dsp:txXfrm>
        <a:off x="6472800" y="2334438"/>
        <a:ext cx="1800000" cy="720000"/>
      </dsp:txXfrm>
    </dsp:sp>
    <dsp:sp modelId="{E27B2EAA-6C04-48A9-849C-7C6EA3869B16}">
      <dsp:nvSpPr>
        <dsp:cNvPr id="0" name=""/>
        <dsp:cNvSpPr/>
      </dsp:nvSpPr>
      <dsp:spPr>
        <a:xfrm>
          <a:off x="893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932EB-2CA2-4ABF-BD6C-744D30A65B1A}">
      <dsp:nvSpPr>
        <dsp:cNvPr id="0" name=""/>
        <dsp:cNvSpPr/>
      </dsp:nvSpPr>
      <dsp:spPr>
        <a:xfrm>
          <a:off x="917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AD358-D55F-4258-9CCF-0C09A85CE3A8}">
      <dsp:nvSpPr>
        <dsp:cNvPr id="0" name=""/>
        <dsp:cNvSpPr/>
      </dsp:nvSpPr>
      <dsp:spPr>
        <a:xfrm>
          <a:off x="858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Limited review</a:t>
          </a:r>
        </a:p>
      </dsp:txBody>
      <dsp:txXfrm>
        <a:off x="8587800" y="233443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97F2A-7E50-472D-BF3D-2039D7B101BF}">
      <dsp:nvSpPr>
        <dsp:cNvPr id="0" name=""/>
        <dsp:cNvSpPr/>
      </dsp:nvSpPr>
      <dsp:spPr>
        <a:xfrm>
          <a:off x="8494" y="48848"/>
          <a:ext cx="2875431" cy="4435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effectLst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effectLst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</a:rPr>
            <a:t>Healthy larynx</a:t>
          </a:r>
          <a:endParaRPr lang="en-001" sz="2400" kern="1200" dirty="0"/>
        </a:p>
      </dsp:txBody>
      <dsp:txXfrm>
        <a:off x="8494" y="1823038"/>
        <a:ext cx="2875431" cy="1774190"/>
      </dsp:txXfrm>
    </dsp:sp>
    <dsp:sp modelId="{2EB3E8B9-77D3-411F-BEC4-E60782C62CF1}">
      <dsp:nvSpPr>
        <dsp:cNvPr id="0" name=""/>
        <dsp:cNvSpPr/>
      </dsp:nvSpPr>
      <dsp:spPr>
        <a:xfrm>
          <a:off x="138551" y="103579"/>
          <a:ext cx="2615317" cy="220466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B213D-8C29-420F-B6F2-13106BC156DF}">
      <dsp:nvSpPr>
        <dsp:cNvPr id="0" name=""/>
        <dsp:cNvSpPr/>
      </dsp:nvSpPr>
      <dsp:spPr>
        <a:xfrm>
          <a:off x="2970188" y="48848"/>
          <a:ext cx="2875431" cy="4435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effectLst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effectLst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</a:rPr>
            <a:t>Erythema</a:t>
          </a:r>
          <a:endParaRPr lang="en-001" sz="2400" kern="1200" dirty="0"/>
        </a:p>
      </dsp:txBody>
      <dsp:txXfrm>
        <a:off x="2970188" y="1823038"/>
        <a:ext cx="2875431" cy="1774190"/>
      </dsp:txXfrm>
    </dsp:sp>
    <dsp:sp modelId="{33245F94-9AEA-4C0C-990E-B480859DDE68}">
      <dsp:nvSpPr>
        <dsp:cNvPr id="0" name=""/>
        <dsp:cNvSpPr/>
      </dsp:nvSpPr>
      <dsp:spPr>
        <a:xfrm>
          <a:off x="3100245" y="103579"/>
          <a:ext cx="2615317" cy="220466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0000" r="-10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CA753-523E-4AE0-B871-56CEB52E7D2A}">
      <dsp:nvSpPr>
        <dsp:cNvPr id="0" name=""/>
        <dsp:cNvSpPr/>
      </dsp:nvSpPr>
      <dsp:spPr>
        <a:xfrm>
          <a:off x="5931883" y="48848"/>
          <a:ext cx="2875431" cy="4435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effectLst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effectLst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</a:rPr>
            <a:t>Ventricular Obliteration </a:t>
          </a:r>
          <a:endParaRPr lang="en-001" sz="2400" kern="1200" dirty="0"/>
        </a:p>
      </dsp:txBody>
      <dsp:txXfrm>
        <a:off x="5931883" y="1823038"/>
        <a:ext cx="2875431" cy="1774190"/>
      </dsp:txXfrm>
    </dsp:sp>
    <dsp:sp modelId="{98C76D4A-DC2A-4C7E-BEB4-CEF5D5844B5A}">
      <dsp:nvSpPr>
        <dsp:cNvPr id="0" name=""/>
        <dsp:cNvSpPr/>
      </dsp:nvSpPr>
      <dsp:spPr>
        <a:xfrm>
          <a:off x="6061940" y="103579"/>
          <a:ext cx="2615317" cy="220466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691ED-FB2F-482F-B0EC-41822351476B}">
      <dsp:nvSpPr>
        <dsp:cNvPr id="0" name=""/>
        <dsp:cNvSpPr/>
      </dsp:nvSpPr>
      <dsp:spPr>
        <a:xfrm>
          <a:off x="8893578" y="48848"/>
          <a:ext cx="2875431" cy="4435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effectLst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effectLst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</a:rPr>
            <a:t>Posterior Commissure Hypertrophy</a:t>
          </a:r>
          <a:endParaRPr lang="en-001" sz="2400" kern="1200" dirty="0"/>
        </a:p>
      </dsp:txBody>
      <dsp:txXfrm>
        <a:off x="8893578" y="1823038"/>
        <a:ext cx="2875431" cy="1774190"/>
      </dsp:txXfrm>
    </dsp:sp>
    <dsp:sp modelId="{27F4453E-A789-4EE1-B4FF-0C486AC9BABA}">
      <dsp:nvSpPr>
        <dsp:cNvPr id="0" name=""/>
        <dsp:cNvSpPr/>
      </dsp:nvSpPr>
      <dsp:spPr>
        <a:xfrm>
          <a:off x="9023635" y="103579"/>
          <a:ext cx="2615317" cy="2204663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9B218-9BE9-464E-9404-C1A4D8AFA10B}">
      <dsp:nvSpPr>
        <dsp:cNvPr id="0" name=""/>
        <dsp:cNvSpPr/>
      </dsp:nvSpPr>
      <dsp:spPr>
        <a:xfrm flipH="1">
          <a:off x="6399744" y="3639023"/>
          <a:ext cx="1796710" cy="665321"/>
        </a:xfrm>
        <a:prstGeom prst="leftRightArrow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C311F-7303-4F48-A245-05EC219E1B7B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FEE1-638E-4082-B4C9-92EB7755968F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3100" b="1" kern="1200" dirty="0"/>
            <a:t>Select a </a:t>
          </a:r>
          <a:r>
            <a:rPr lang="en-US" sz="3100" b="1" kern="1200" dirty="0"/>
            <a:t>p</a:t>
          </a:r>
          <a:r>
            <a:rPr lang="en-001" sz="3100" b="1" kern="1200" dirty="0"/>
            <a:t>re-</a:t>
          </a:r>
          <a:r>
            <a:rPr lang="en-US" sz="3100" b="1" kern="1200" dirty="0"/>
            <a:t>t</a:t>
          </a:r>
          <a:r>
            <a:rPr lang="en-001" sz="3100" b="1" kern="1200" dirty="0"/>
            <a:t>rained model</a:t>
          </a:r>
          <a:endParaRPr lang="en-US" sz="3100" kern="1200" dirty="0"/>
        </a:p>
      </dsp:txBody>
      <dsp:txXfrm>
        <a:off x="0" y="675"/>
        <a:ext cx="6900512" cy="1106957"/>
      </dsp:txXfrm>
    </dsp:sp>
    <dsp:sp modelId="{E901138D-8E0E-4EAC-BA5B-07080B34E7C6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653A6-DDFA-44D0-816A-3314577E0EB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3100" b="1" kern="1200" dirty="0"/>
            <a:t>Configure the model</a:t>
          </a:r>
          <a:endParaRPr lang="en-US" sz="3100" kern="1200" dirty="0"/>
        </a:p>
      </dsp:txBody>
      <dsp:txXfrm>
        <a:off x="0" y="1107633"/>
        <a:ext cx="6900512" cy="1106957"/>
      </dsp:txXfrm>
    </dsp:sp>
    <dsp:sp modelId="{5AFD6625-BDB0-4AFE-9531-E9C3E41E157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FBA4D-5BFB-4304-95BE-DCA51387B638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3100" b="1" kern="1200" dirty="0"/>
            <a:t>Fine-tune the model</a:t>
          </a:r>
          <a:endParaRPr lang="en-US" sz="3100" kern="1200" dirty="0"/>
        </a:p>
      </dsp:txBody>
      <dsp:txXfrm>
        <a:off x="0" y="2214591"/>
        <a:ext cx="6900512" cy="1106957"/>
      </dsp:txXfrm>
    </dsp:sp>
    <dsp:sp modelId="{BB1328F9-FCFC-43EE-BB68-8092C37C3D50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F26E3-3E2F-4583-9720-0407F16A585B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3100" b="1" kern="1200" dirty="0"/>
            <a:t>Adjust loss functions and hyperparameters</a:t>
          </a:r>
          <a:endParaRPr lang="en-US" sz="3100" kern="1200" dirty="0"/>
        </a:p>
      </dsp:txBody>
      <dsp:txXfrm>
        <a:off x="0" y="3321549"/>
        <a:ext cx="6900512" cy="1106957"/>
      </dsp:txXfrm>
    </dsp:sp>
    <dsp:sp modelId="{CDB487AD-8FBC-4EEE-B802-AFAD77B82DE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70BC9-4C37-42F3-B65B-1DCD4F9D5AA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3100" b="1" kern="1200" dirty="0"/>
            <a:t>Train and</a:t>
          </a:r>
          <a:r>
            <a:rPr lang="en-US" sz="3100" b="1" kern="1200" dirty="0"/>
            <a:t> </a:t>
          </a:r>
          <a:r>
            <a:rPr lang="en-001" sz="3100" b="1" kern="1200" dirty="0"/>
            <a:t>validate</a:t>
          </a:r>
          <a:endParaRPr lang="en-US" sz="3100" kern="1200" dirty="0"/>
        </a:p>
      </dsp:txBody>
      <dsp:txXfrm>
        <a:off x="0" y="4428507"/>
        <a:ext cx="6900512" cy="1106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A2EF3-4F84-4BD3-8009-F053CDA20230}">
      <dsp:nvSpPr>
        <dsp:cNvPr id="0" name=""/>
        <dsp:cNvSpPr/>
      </dsp:nvSpPr>
      <dsp:spPr>
        <a:xfrm>
          <a:off x="817870" y="1544748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308A5-9D8E-4866-BA10-6C6B0563726D}">
      <dsp:nvSpPr>
        <dsp:cNvPr id="0" name=""/>
        <dsp:cNvSpPr/>
      </dsp:nvSpPr>
      <dsp:spPr>
        <a:xfrm>
          <a:off x="41339" y="3166787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 video frames are extracted properly.</a:t>
          </a:r>
        </a:p>
      </dsp:txBody>
      <dsp:txXfrm>
        <a:off x="41339" y="3166787"/>
        <a:ext cx="2823750" cy="720000"/>
      </dsp:txXfrm>
    </dsp:sp>
    <dsp:sp modelId="{0B586DC8-B825-46AF-996E-E19F381D1B20}">
      <dsp:nvSpPr>
        <dsp:cNvPr id="0" name=""/>
        <dsp:cNvSpPr/>
      </dsp:nvSpPr>
      <dsp:spPr>
        <a:xfrm>
          <a:off x="4135776" y="1544748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DF75C-A47E-44BD-A072-BD1E23D2838A}">
      <dsp:nvSpPr>
        <dsp:cNvPr id="0" name=""/>
        <dsp:cNvSpPr/>
      </dsp:nvSpPr>
      <dsp:spPr>
        <a:xfrm>
          <a:off x="3359245" y="3166787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how different types of augmentation work.</a:t>
          </a:r>
        </a:p>
      </dsp:txBody>
      <dsp:txXfrm>
        <a:off x="3359245" y="3166787"/>
        <a:ext cx="282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26A28-417E-48AE-922B-F89C8A363170}">
      <dsp:nvSpPr>
        <dsp:cNvPr id="0" name=""/>
        <dsp:cNvSpPr/>
      </dsp:nvSpPr>
      <dsp:spPr>
        <a:xfrm>
          <a:off x="212335" y="130648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C23B1-884C-4345-ACA5-03A79FFC4268}">
      <dsp:nvSpPr>
        <dsp:cNvPr id="0" name=""/>
        <dsp:cNvSpPr/>
      </dsp:nvSpPr>
      <dsp:spPr>
        <a:xfrm>
          <a:off x="492877" y="158702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1B17C-12A8-42F6-8E97-D6B10B094A52}">
      <dsp:nvSpPr>
        <dsp:cNvPr id="0" name=""/>
        <dsp:cNvSpPr/>
      </dsp:nvSpPr>
      <dsp:spPr>
        <a:xfrm>
          <a:off x="1834517" y="130648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400" kern="1200" dirty="0"/>
            <a:t>Efficient </a:t>
          </a:r>
          <a:r>
            <a:rPr lang="en-US" sz="2400" kern="1200" dirty="0"/>
            <a:t>p</a:t>
          </a:r>
          <a:r>
            <a:rPr lang="en-IL" sz="2400" kern="1200" dirty="0"/>
            <a:t>rocessing</a:t>
          </a:r>
          <a:r>
            <a:rPr lang="en-US" sz="2400" kern="1200" dirty="0"/>
            <a:t>.</a:t>
          </a:r>
        </a:p>
      </dsp:txBody>
      <dsp:txXfrm>
        <a:off x="1834517" y="1306480"/>
        <a:ext cx="3148942" cy="1335915"/>
      </dsp:txXfrm>
    </dsp:sp>
    <dsp:sp modelId="{A24AE31B-09E9-4DF6-8A04-C647F300BD57}">
      <dsp:nvSpPr>
        <dsp:cNvPr id="0" name=""/>
        <dsp:cNvSpPr/>
      </dsp:nvSpPr>
      <dsp:spPr>
        <a:xfrm>
          <a:off x="5532139" y="130648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1A238-A1B2-4348-8855-62DF170EA8E2}">
      <dsp:nvSpPr>
        <dsp:cNvPr id="0" name=""/>
        <dsp:cNvSpPr/>
      </dsp:nvSpPr>
      <dsp:spPr>
        <a:xfrm>
          <a:off x="5812681" y="158702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74E54-03EE-4892-8CA1-40C3FF269AEC}">
      <dsp:nvSpPr>
        <dsp:cNvPr id="0" name=""/>
        <dsp:cNvSpPr/>
      </dsp:nvSpPr>
      <dsp:spPr>
        <a:xfrm>
          <a:off x="7154322" y="130648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Enhanced LPR signs diagnosis accuracy.</a:t>
          </a:r>
        </a:p>
      </dsp:txBody>
      <dsp:txXfrm>
        <a:off x="7154322" y="1306480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0FD3-411D-7778-9DB6-3B9D47D63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FFC41-5B91-7EF5-ACD2-77C79C37E1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7A746-8DBA-4F67-9C95-FD150DDC8D38}" type="datetimeFigureOut">
              <a:rPr lang="en-001" smtClean="0"/>
              <a:t>2/19/25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8C5E6-4C09-C7BF-C648-C1194B5E72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EDE99-22AB-2D58-DBA3-2ED3AD287A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FD7E-0474-4893-9DFA-85951E511AA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1639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74BE-5DD6-47DE-8F60-AB2A4818B5F3}" type="datetimeFigureOut">
              <a:rPr lang="en-001" smtClean="0"/>
              <a:t>2/19/25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64AD-4AF5-4DB4-B166-92BBBA81653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08309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18903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96950" algn="l"/>
              </a:tabLst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10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98480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11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9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12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0081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13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58448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8775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15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6843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16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61944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17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7685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2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5986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3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1392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473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5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5664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72579-B109-12B1-7226-E045CF7FF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ACE005-4665-FC9A-AA26-7C8ACF641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7F21B3-0346-924F-EBDB-915884463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C83E-2741-F0BE-0FE2-379BB67CF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364AD-4AF5-4DB4-B166-92BBBA816539}" type="slidenum">
              <a:rPr kumimoji="0" lang="en-001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001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82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7B1C-4C30-A275-D125-BE34D680F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A2F97A-2DCC-9EEB-241D-FF2920D1F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6A7A9-95C6-386F-B6D6-8E5C2543A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766C0-78E6-3425-59B1-46D7C8233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364AD-4AF5-4DB4-B166-92BBBA816539}" type="slidenum">
              <a:rPr kumimoji="0" lang="en-001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001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61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8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889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endParaRPr lang="en-001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64AD-4AF5-4DB4-B166-92BBBA816539}" type="slidenum">
              <a:rPr lang="en-001" smtClean="0"/>
              <a:t>9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6019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51F-ADC0-96B1-1906-F263C8E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01BD-DF98-61BF-7429-F6801A4DF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10CC-6873-86F5-7B1F-18149F4D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D433-8EBA-3108-80A1-D52AFD19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3DA0-9394-06B7-F9B9-A365F63A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7256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344B-9972-8355-238F-9F3CEFF2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B92C8-2F6B-BE24-711F-1B93F0E9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8D92-5F27-0730-8BF5-97FC7B67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29C2-496A-1C97-A0E8-D3F952C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CA48-00AA-0E7F-86A8-315543F6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4537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7449B-682A-832D-A230-FBF6D0F1A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3B8CF-2A86-DA6B-6A38-4DA76CBF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A7C2-B7EC-843B-D82E-49865058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010C-48DF-6CA4-917D-DF42AEB4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7DBE-A769-E18E-626C-ED836453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4473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2C96-C310-6224-748F-0FA4C2C3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9734-D2F7-35AE-F8FD-79D7B6C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923D6-EB35-ACCF-3A25-530EA580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8AFB-2FD2-A0FC-6025-BBA21AD7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B1CE-61DF-2778-B3A5-2146779C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097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E546-B8E6-62A4-AD5E-50696845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C0C7A-B311-5323-5411-DBFCC281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D8AE-2555-EEBB-B8E5-FDB71906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BDC34-482A-92AB-B913-4216C9DE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5701-C14F-8D26-EAF6-0024ED6D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1363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96D6-53B3-1358-6643-1B6539D1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D4BD-2DA8-926A-8445-C7E3BE21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8CE71-4E2A-FEC9-5CF9-03E97BEF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D6A97-F32C-D49C-8601-E3BDE3DB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5ADD3-7F9D-DEAE-A19F-632F93DE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EEE6D-A093-54B1-7C73-CB19AEE4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666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0D83-8643-B7DB-A661-41C6748E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7880-38B5-4E37-6A2F-CCB0DA97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5054-3FCF-3FBF-EE46-2141AEF9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A06B5-2CD1-D058-7ED6-60539913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C2AD2-4D4A-3353-4332-EC90E56C6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D6D8A-7FF1-BBEC-D474-4C329003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38F5C-731E-56DE-22D9-1D0EA93A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BBEE3-0745-C8B6-BB43-70261C46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555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1D75-13F7-1D95-3A3F-9BCD4160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0D4E5-3F45-1EF6-ACBE-635C7780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BB2CC-0A35-075E-415F-BF6C94BB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C06AC-E7E5-1563-9EE3-89AF1737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3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D4D9A-A7F9-F0B4-EDBF-524D693D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733B6-FF5A-088A-FBBF-208513A3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60D1-76A2-7961-5D2E-8A7AA77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9153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EB92-91A6-0BC6-DF7E-5329040C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9E5E-FC7C-B3C1-1CBD-E5B3D5FF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B439-DF03-DD17-C2D8-5235785A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877EB-FA0B-49D3-37D4-09B616AC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4351-676E-EEDF-9F49-F28AC205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69154-868F-A512-289F-9A8C871F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0700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FA04-BDCA-5C4D-A36E-E00855EE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2BB86-5575-663C-DF28-02E324F54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24FDE-09E6-D0EF-7852-DECC938F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C4546-813A-8081-F02A-62CEA484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F280-1F09-0681-569C-E7D47176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8A81-3ED6-3DA8-3ABC-C974FE9C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2926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69780-2C3D-23AC-CAE9-EDEB3D4C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08B6-DB75-CF3E-1840-703282F2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8146-91E4-11F8-CE00-8DB56344D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6075-33EA-3153-C566-CAFCD7F24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2436-2C37-2D68-A62F-84CEA70D1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CB025-1A26-49A1-AA3D-D958A0AFF86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0921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AF080-E3E8-1214-7403-602A2331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1</a:t>
            </a:fld>
            <a:endParaRPr lang="en-001"/>
          </a:p>
        </p:txBody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F8653A51-F470-E92E-3D0D-1D2AB598F310}"/>
              </a:ext>
            </a:extLst>
          </p:cNvPr>
          <p:cNvSpPr/>
          <p:nvPr/>
        </p:nvSpPr>
        <p:spPr>
          <a:xfrm>
            <a:off x="2558021" y="-924180"/>
            <a:ext cx="6709411" cy="6709411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he-IL" sz="2400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420C782-106C-EEE4-2390-FA20F8C85781}"/>
              </a:ext>
            </a:extLst>
          </p:cNvPr>
          <p:cNvSpPr/>
          <p:nvPr/>
        </p:nvSpPr>
        <p:spPr>
          <a:xfrm>
            <a:off x="870827" y="1496950"/>
            <a:ext cx="10160000" cy="18116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Using transfer learning for diagnosing LPR signs</a:t>
            </a:r>
          </a:p>
        </p:txBody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1B019030-C7BD-F297-A966-E8E64F5665A9}"/>
              </a:ext>
            </a:extLst>
          </p:cNvPr>
          <p:cNvSpPr/>
          <p:nvPr/>
        </p:nvSpPr>
        <p:spPr>
          <a:xfrm>
            <a:off x="9586850" y="4476878"/>
            <a:ext cx="3192780" cy="319278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8" name="StaticPath">
            <a:extLst>
              <a:ext uri="{FF2B5EF4-FFF2-40B4-BE49-F238E27FC236}">
                <a16:creationId xmlns:a16="http://schemas.microsoft.com/office/drawing/2014/main" id="{2944BFAD-BC94-4D49-95A1-117544E72901}"/>
              </a:ext>
            </a:extLst>
          </p:cNvPr>
          <p:cNvSpPr/>
          <p:nvPr/>
        </p:nvSpPr>
        <p:spPr>
          <a:xfrm>
            <a:off x="-1277239" y="-1630298"/>
            <a:ext cx="2655571" cy="2655569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9" name="StaticPath">
            <a:extLst>
              <a:ext uri="{FF2B5EF4-FFF2-40B4-BE49-F238E27FC236}">
                <a16:creationId xmlns:a16="http://schemas.microsoft.com/office/drawing/2014/main" id="{87B6CBAB-F114-8E83-4FDF-47697D09615D}"/>
              </a:ext>
            </a:extLst>
          </p:cNvPr>
          <p:cNvSpPr/>
          <p:nvPr/>
        </p:nvSpPr>
        <p:spPr>
          <a:xfrm>
            <a:off x="404812" y="5786819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he-IL" sz="2400"/>
          </a:p>
        </p:txBody>
      </p:sp>
      <p:sp>
        <p:nvSpPr>
          <p:cNvPr id="10" name="StaticPath">
            <a:extLst>
              <a:ext uri="{FF2B5EF4-FFF2-40B4-BE49-F238E27FC236}">
                <a16:creationId xmlns:a16="http://schemas.microsoft.com/office/drawing/2014/main" id="{D2D1714F-B9D7-A551-1A18-8249DE5DF65C}"/>
              </a:ext>
            </a:extLst>
          </p:cNvPr>
          <p:cNvSpPr/>
          <p:nvPr/>
        </p:nvSpPr>
        <p:spPr>
          <a:xfrm>
            <a:off x="1252220" y="5797551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he-IL" sz="240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6E5D7157-6DAC-1444-F9E3-CD2ECE06B4D9}"/>
              </a:ext>
            </a:extLst>
          </p:cNvPr>
          <p:cNvSpPr/>
          <p:nvPr/>
        </p:nvSpPr>
        <p:spPr>
          <a:xfrm>
            <a:off x="827024" y="5785231"/>
            <a:ext cx="762000" cy="7620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he-IL" sz="2400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DE16D43D-87B6-BA27-C4B3-787C2CAABC50}"/>
              </a:ext>
            </a:extLst>
          </p:cNvPr>
          <p:cNvSpPr/>
          <p:nvPr/>
        </p:nvSpPr>
        <p:spPr>
          <a:xfrm>
            <a:off x="827024" y="3549390"/>
            <a:ext cx="10160000" cy="22481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Fadi Srour &amp; Pier Mbariky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Advisor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L" sz="20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Dr. Elena Kleiman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Phase I</a:t>
            </a:r>
            <a:endParaRPr lang="en-US" sz="20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Project Code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L" sz="20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lang="en-US" sz="20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5</a:t>
            </a:r>
            <a:r>
              <a:rPr lang="en-IL" sz="20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</a:t>
            </a:r>
            <a:r>
              <a:rPr lang="en-US" sz="20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IL" sz="20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-R-</a:t>
            </a:r>
            <a:r>
              <a:rPr lang="en-US" sz="20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</a:t>
            </a:r>
            <a:endParaRPr lang="en-IL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blue and black text&#10;&#10;Description automatically generated">
            <a:extLst>
              <a:ext uri="{FF2B5EF4-FFF2-40B4-BE49-F238E27FC236}">
                <a16:creationId xmlns:a16="http://schemas.microsoft.com/office/drawing/2014/main" id="{6C8DEABC-B744-D4F9-3566-7F4AE0018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81" y="172880"/>
            <a:ext cx="3595800" cy="8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0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364D-9F02-AB3B-9208-BACECF8C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C985E-CE98-60C1-BDB9-221DB5BDB9DF}"/>
              </a:ext>
            </a:extLst>
          </p:cNvPr>
          <p:cNvSpPr txBox="1"/>
          <p:nvPr/>
        </p:nvSpPr>
        <p:spPr>
          <a:xfrm>
            <a:off x="630935" y="2807208"/>
            <a:ext cx="4314691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Transfer Learning is Used: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Works Well with Limited Data</a:t>
            </a:r>
            <a:endParaRPr lang="en-US" sz="2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Better Performance</a:t>
            </a:r>
          </a:p>
        </p:txBody>
      </p:sp>
      <p:pic>
        <p:nvPicPr>
          <p:cNvPr id="4" name="Picture 3" descr="Transfer Learning A Step by Step Easy Guide">
            <a:extLst>
              <a:ext uri="{FF2B5EF4-FFF2-40B4-BE49-F238E27FC236}">
                <a16:creationId xmlns:a16="http://schemas.microsoft.com/office/drawing/2014/main" id="{DE3D059E-BAEF-6007-4063-A71402F3A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768" y="1625403"/>
            <a:ext cx="6903720" cy="3607193"/>
          </a:xfrm>
          <a:prstGeom prst="rect">
            <a:avLst/>
          </a:prstGeo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BEA0E-37A1-7903-EC45-B8D03C71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9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E2734-0A16-F531-E19F-16A5C99C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767187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endParaRPr lang="en-0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6D327DF7-11E2-CC60-F4C8-769A9E558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776" y="2262170"/>
            <a:ext cx="6190412" cy="36222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001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ImageNet</a:t>
            </a:r>
            <a:endParaRPr kumimoji="0" lang="en-US" altLang="en-001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001" altLang="en-001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large-scale visual database for computer vision research.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001" altLang="en-001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kumimoji="0" lang="en-001" altLang="en-001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millions of </a:t>
            </a:r>
            <a:r>
              <a:rPr kumimoji="0" lang="en-001" altLang="en-001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kumimoji="0" lang="en-001" altLang="en-001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  <a:r>
              <a:rPr kumimoji="0" lang="en-001" altLang="en-001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across thousands of categories.</a:t>
            </a:r>
            <a:endParaRPr kumimoji="0" lang="en-US" altLang="en-001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001" sz="2000" b="1" dirty="0">
                <a:latin typeface="Arial" panose="020B0604020202020204" pitchFamily="34" charset="0"/>
                <a:cs typeface="Arial" panose="020B0604020202020204" pitchFamily="34" charset="0"/>
              </a:rPr>
              <a:t>Why do we use it</a:t>
            </a:r>
            <a:endParaRPr kumimoji="0" lang="en-001" altLang="en-001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001" altLang="en-001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training deep learning models</a:t>
            </a:r>
            <a:r>
              <a:rPr kumimoji="0" lang="en-US" altLang="en-001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kumimoji="0" lang="en-001" altLang="en-001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VGG, </a:t>
            </a:r>
            <a:r>
              <a:rPr kumimoji="0" lang="en-001" altLang="en-001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kumimoji="0" lang="en-001" altLang="en-001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n-US" altLang="en-001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001" altLang="en-001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kumimoji="0" lang="en-US" altLang="en-001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other models</a:t>
            </a:r>
            <a:r>
              <a:rPr kumimoji="0" lang="en-001" altLang="en-001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001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three models will first be trained on ImageNet before applying transfer learning to enhance their performance.</a:t>
            </a:r>
            <a:endParaRPr kumimoji="0" lang="en-001" altLang="en-001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ollage of many images&#10;&#10;Description automatically generated">
            <a:extLst>
              <a:ext uri="{FF2B5EF4-FFF2-40B4-BE49-F238E27FC236}">
                <a16:creationId xmlns:a16="http://schemas.microsoft.com/office/drawing/2014/main" id="{35172657-8172-F5B3-4063-77197E198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6762542" y="1297106"/>
            <a:ext cx="5268894" cy="5268894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3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1C351-4E47-6AB9-1CB7-2415563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001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39735A54-45DA-9577-7321-B848D85BF82F}"/>
              </a:ext>
            </a:extLst>
          </p:cNvPr>
          <p:cNvSpPr/>
          <p:nvPr/>
        </p:nvSpPr>
        <p:spPr>
          <a:xfrm>
            <a:off x="201367" y="141898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StaticPath">
            <a:extLst>
              <a:ext uri="{FF2B5EF4-FFF2-40B4-BE49-F238E27FC236}">
                <a16:creationId xmlns:a16="http://schemas.microsoft.com/office/drawing/2014/main" id="{8F142AD5-8661-DE66-6A3F-C7ABB3F81A48}"/>
              </a:ext>
            </a:extLst>
          </p:cNvPr>
          <p:cNvSpPr/>
          <p:nvPr/>
        </p:nvSpPr>
        <p:spPr>
          <a:xfrm>
            <a:off x="836923" y="149947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9" name="StaticPath">
            <a:extLst>
              <a:ext uri="{FF2B5EF4-FFF2-40B4-BE49-F238E27FC236}">
                <a16:creationId xmlns:a16="http://schemas.microsoft.com/office/drawing/2014/main" id="{0A0083CB-E41E-0A85-8D66-ABC67D8D0562}"/>
              </a:ext>
            </a:extLst>
          </p:cNvPr>
          <p:cNvSpPr/>
          <p:nvPr/>
        </p:nvSpPr>
        <p:spPr>
          <a:xfrm>
            <a:off x="518026" y="140707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242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B1C5E-6A54-3F9D-6DF6-98DE6723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</a:t>
            </a:r>
            <a:endParaRPr lang="en-001" sz="54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1111-D457-2F34-4E1B-14E020B3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enhancement of a dataset by applying transformations to existing data.</a:t>
            </a:r>
            <a:endParaRPr lang="en-US" sz="22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Types of data augmentation:</a:t>
            </a:r>
          </a:p>
          <a:p>
            <a:r>
              <a:rPr lang="en-001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Rotation</a:t>
            </a:r>
            <a:endParaRPr lang="en-US" sz="22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Flipping</a:t>
            </a:r>
          </a:p>
          <a:p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Zooming</a:t>
            </a:r>
          </a:p>
          <a:p>
            <a:r>
              <a:rPr lang="en-001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Cropping</a:t>
            </a:r>
            <a:endParaRPr lang="en-US" sz="22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Stretching</a:t>
            </a:r>
            <a:endParaRPr lang="en-US" sz="22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28C18-263B-0A6C-A752-D5E0AF1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 smtClean="0"/>
              <a:pPr>
                <a:spcAft>
                  <a:spcPts val="600"/>
                </a:spcAft>
              </a:pPr>
              <a:t>12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086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25035-07C6-3A84-2D69-CBF80F77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E307-CA20-E950-1CCC-DD79FA6F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54" y="2318512"/>
            <a:ext cx="10105746" cy="3739127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C92271B-E84D-43E2-E179-20A221E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4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A402B-E255-72C8-45D1-F57C085F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Model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7580A-F6AC-0D5B-781B-669EAA7A34D0}"/>
              </a:ext>
            </a:extLst>
          </p:cNvPr>
          <p:cNvSpPr txBox="1"/>
          <p:nvPr/>
        </p:nvSpPr>
        <p:spPr>
          <a:xfrm>
            <a:off x="638881" y="1910742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model: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4196B-1EC4-1F15-61A3-F43F81E0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05" y="2632120"/>
            <a:ext cx="9481019" cy="391092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555ECF9-5739-1BC4-1804-0D6652FC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0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E65DD-5CEA-7C34-9958-0E8323FD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Plan – </a:t>
            </a:r>
            <a:r>
              <a:rPr lang="en-US" sz="3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Preprocessing</a:t>
            </a:r>
            <a:endParaRPr lang="en-001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402641C-AED3-8997-99AD-AC65CB2AD7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750F-CC20-2F2E-AA20-7A333854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 smtClean="0"/>
              <a:pPr>
                <a:spcAft>
                  <a:spcPts val="600"/>
                </a:spcAft>
              </a:pPr>
              <a:t>15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4329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FEBB-0605-1A51-5F87-41D3695C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Plan – Testing Experiments</a:t>
            </a:r>
            <a:endParaRPr lang="en-001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3770-16E6-50FC-E730-FA7CCBE6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9564"/>
            <a:ext cx="10168128" cy="32180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For each model: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Train the model from scratch with our data, without transfer learning.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Train the model using transfer learning and fine-tune the last few layers.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Explore different layer-freezing strategies for the model.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Compare all three models' performance after transfer learning with scores of three doctors.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Evaluate the ability of all three models to generalize to unseen data.</a:t>
            </a:r>
            <a:endParaRPr lang="en-US" sz="2000" dirty="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3C61-5FDA-5DF5-5D9A-9473C7F7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00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FCF5BEDC-05AD-8CC4-A5A3-223CDD1B9980}"/>
              </a:ext>
            </a:extLst>
          </p:cNvPr>
          <p:cNvSpPr/>
          <p:nvPr/>
        </p:nvSpPr>
        <p:spPr>
          <a:xfrm>
            <a:off x="10525315" y="5524182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9D943B5C-A4AF-CCDE-41E3-A3A4FDB22EEE}"/>
              </a:ext>
            </a:extLst>
          </p:cNvPr>
          <p:cNvSpPr/>
          <p:nvPr/>
        </p:nvSpPr>
        <p:spPr>
          <a:xfrm>
            <a:off x="339614" y="6064939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StaticPath">
            <a:extLst>
              <a:ext uri="{FF2B5EF4-FFF2-40B4-BE49-F238E27FC236}">
                <a16:creationId xmlns:a16="http://schemas.microsoft.com/office/drawing/2014/main" id="{7CF38885-D5FF-15F4-3756-621D0E26BF4E}"/>
              </a:ext>
            </a:extLst>
          </p:cNvPr>
          <p:cNvSpPr/>
          <p:nvPr/>
        </p:nvSpPr>
        <p:spPr>
          <a:xfrm>
            <a:off x="975170" y="6072988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StaticPath">
            <a:extLst>
              <a:ext uri="{FF2B5EF4-FFF2-40B4-BE49-F238E27FC236}">
                <a16:creationId xmlns:a16="http://schemas.microsoft.com/office/drawing/2014/main" id="{194E7608-75FE-6C09-A069-D55D85CFD792}"/>
              </a:ext>
            </a:extLst>
          </p:cNvPr>
          <p:cNvSpPr/>
          <p:nvPr/>
        </p:nvSpPr>
        <p:spPr>
          <a:xfrm>
            <a:off x="656273" y="6063748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78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16E23-3267-1B1D-9DF6-C06E0004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Expected Challenges</a:t>
            </a:r>
            <a:endParaRPr lang="en-00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3E11-1F38-431F-07C3-D5C114A8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Computing Power for Processing Large Data Volumes and Training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Limited datasets for LPR signs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Labeling of Frames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in Dataset Construction (correctly labeling each frame to ensure accuracy)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1AD8-8027-5359-790B-96CE1F2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 smtClean="0"/>
              <a:pPr>
                <a:spcAft>
                  <a:spcPts val="600"/>
                </a:spcAft>
              </a:pPr>
              <a:t>17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8601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386DB-B874-08F5-5444-E6EFA2D2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Expected Results</a:t>
            </a:r>
            <a:endParaRPr lang="en-001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C500F-3778-BAAB-9255-C470049C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 smtClean="0"/>
              <a:pPr>
                <a:spcAft>
                  <a:spcPts val="600"/>
                </a:spcAft>
              </a:pPr>
              <a:t>18</a:t>
            </a:fld>
            <a:endParaRPr lang="en-001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BEC2F49-603E-063C-8A9A-C2AF5AD59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02351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79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328F0-716F-5707-D8CD-BCF533F9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19</a:t>
            </a:fld>
            <a:endParaRPr lang="en-001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4970EA40-EC9C-F618-DAAF-8262F9A182F6}"/>
              </a:ext>
            </a:extLst>
          </p:cNvPr>
          <p:cNvSpPr/>
          <p:nvPr/>
        </p:nvSpPr>
        <p:spPr>
          <a:xfrm>
            <a:off x="3066196" y="492125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4D3FF39D-0EF0-99D0-C593-B16BCB9BAD3A}"/>
              </a:ext>
            </a:extLst>
          </p:cNvPr>
          <p:cNvSpPr/>
          <p:nvPr/>
        </p:nvSpPr>
        <p:spPr>
          <a:xfrm>
            <a:off x="1767948" y="2661916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  <a:ea typeface="OpenSans-Bold" pitchFamily="34" charset="-122"/>
                <a:cs typeface="Arial" panose="020B0604020202020204" pitchFamily="34" charset="0"/>
              </a:rPr>
              <a:t>Thank you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taticPath">
            <a:extLst>
              <a:ext uri="{FF2B5EF4-FFF2-40B4-BE49-F238E27FC236}">
                <a16:creationId xmlns:a16="http://schemas.microsoft.com/office/drawing/2014/main" id="{824D2022-6339-343E-D536-540C06547B91}"/>
              </a:ext>
            </a:extLst>
          </p:cNvPr>
          <p:cNvSpPr/>
          <p:nvPr/>
        </p:nvSpPr>
        <p:spPr>
          <a:xfrm>
            <a:off x="10156507" y="5159057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15" name="StaticPath">
            <a:extLst>
              <a:ext uri="{FF2B5EF4-FFF2-40B4-BE49-F238E27FC236}">
                <a16:creationId xmlns:a16="http://schemas.microsoft.com/office/drawing/2014/main" id="{A23D3736-610D-4515-439D-9EB2F66DD7A8}"/>
              </a:ext>
            </a:extLst>
          </p:cNvPr>
          <p:cNvSpPr/>
          <p:nvPr/>
        </p:nvSpPr>
        <p:spPr>
          <a:xfrm>
            <a:off x="-824926" y="-995839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16" name="StaticPath">
            <a:extLst>
              <a:ext uri="{FF2B5EF4-FFF2-40B4-BE49-F238E27FC236}">
                <a16:creationId xmlns:a16="http://schemas.microsoft.com/office/drawing/2014/main" id="{46F595BB-049D-0CD1-0345-923E68CCD7E0}"/>
              </a:ext>
            </a:extLst>
          </p:cNvPr>
          <p:cNvSpPr/>
          <p:nvPr/>
        </p:nvSpPr>
        <p:spPr>
          <a:xfrm>
            <a:off x="595252" y="5760139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StaticPath">
            <a:extLst>
              <a:ext uri="{FF2B5EF4-FFF2-40B4-BE49-F238E27FC236}">
                <a16:creationId xmlns:a16="http://schemas.microsoft.com/office/drawing/2014/main" id="{0A2B6860-A38F-7106-2468-9DFA473FEEA5}"/>
              </a:ext>
            </a:extLst>
          </p:cNvPr>
          <p:cNvSpPr/>
          <p:nvPr/>
        </p:nvSpPr>
        <p:spPr>
          <a:xfrm>
            <a:off x="1230808" y="5768188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8" name="StaticPath">
            <a:extLst>
              <a:ext uri="{FF2B5EF4-FFF2-40B4-BE49-F238E27FC236}">
                <a16:creationId xmlns:a16="http://schemas.microsoft.com/office/drawing/2014/main" id="{74211CAB-B5FE-53A6-CBAA-1687AB6BD3B4}"/>
              </a:ext>
            </a:extLst>
          </p:cNvPr>
          <p:cNvSpPr/>
          <p:nvPr/>
        </p:nvSpPr>
        <p:spPr>
          <a:xfrm>
            <a:off x="911911" y="5758948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36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01B449-DADB-419D-67B6-6505C19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5E119-EF75-908E-B4EB-470EC2031FF5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- Laryngopharyngeal Reflux (LPR)</a:t>
            </a:r>
            <a:r>
              <a:rPr lang="en-US" sz="2200" dirty="0"/>
              <a:t> – is a condition when stomach acid backflows and irritates the throat and voice box.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altLang="ko-KR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- Symptoms: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Hoarseness or voice changes.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Chronic throat clearing.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Sensation of lump in throat.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200" b="1" dirty="0"/>
              <a:t>- Laryngoscopy</a:t>
            </a:r>
          </a:p>
        </p:txBody>
      </p:sp>
      <p:pic>
        <p:nvPicPr>
          <p:cNvPr id="13" name="Picture 12" descr="Laryngoscopy: Procedure, Definition &amp; Types">
            <a:extLst>
              <a:ext uri="{FF2B5EF4-FFF2-40B4-BE49-F238E27FC236}">
                <a16:creationId xmlns:a16="http://schemas.microsoft.com/office/drawing/2014/main" id="{6A3EC82D-3468-3B06-C02D-D8AE2C301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-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1E05A4C-AA0D-80A5-A869-119B4DB2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9BCB025-1A26-49A1-AA3D-D958A0AFF8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65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9110-41A5-3E3F-127F-BAC16C4B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Challenges in LPR Diagnosis</a:t>
            </a:r>
            <a:endParaRPr lang="en-001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7A7F0-2639-0A7E-8CAF-71575E2F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/>
              <a:pPr>
                <a:spcAft>
                  <a:spcPts val="600"/>
                </a:spcAft>
              </a:pPr>
              <a:t>3</a:t>
            </a:fld>
            <a:endParaRPr lang="en-001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C8EA294-E570-662C-66F2-80E70EE8B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6035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603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C20C-FDAC-65CA-67BE-331F33B7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8394" cy="825967"/>
          </a:xfrm>
        </p:spPr>
        <p:txBody>
          <a:bodyPr/>
          <a:lstStyle/>
          <a:p>
            <a:r>
              <a:rPr lang="en-US" sz="4400" b="1" kern="1200" dirty="0">
                <a:latin typeface="+mj-lt"/>
                <a:ea typeface="+mj-ea"/>
                <a:cs typeface="+mj-cs"/>
              </a:rPr>
              <a:t>Motivation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D247-4DD3-CCDE-8A1D-BEF27983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043"/>
            <a:ext cx="4059248" cy="59311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800" b="1" dirty="0"/>
              <a:t>Diagnosing LPR signs:</a:t>
            </a:r>
            <a:endParaRPr lang="en-US" sz="2800" b="1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DB2BF-2E2B-5180-B1BA-EB34324C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025-1A26-49A1-AA3D-D958A0AFF861}" type="slidenum">
              <a:rPr lang="en-001" smtClean="0"/>
              <a:t>4</a:t>
            </a:fld>
            <a:endParaRPr lang="en-001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D5CD2D7-723B-4B1D-D425-7A99F8A73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086826"/>
              </p:ext>
            </p:extLst>
          </p:nvPr>
        </p:nvGraphicFramePr>
        <p:xfrm>
          <a:off x="302736" y="2286000"/>
          <a:ext cx="11777504" cy="443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1808687F-75D0-107B-9BA0-80F4764899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868" y="967572"/>
            <a:ext cx="990738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5D1E1-AB22-1B6E-78A8-38F6C92F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190DE8-C46E-799E-16AA-9C256FF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548C32-D916-3C1F-9F92-9B206DEF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VGG-19</a:t>
            </a: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deep convolutional neural network (CNN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5400" b="1" dirty="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781C3B0-1C03-599E-1381-AAD8B935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11E6F84-C9F9-BA55-7FDF-610221A9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9BCB025-1A26-49A1-AA3D-D958A0AFF8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D2046A4-1346-4CF8-E16E-F0216B1D2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" t="7619" r="7103" b="11972"/>
          <a:stretch/>
        </p:blipFill>
        <p:spPr>
          <a:xfrm>
            <a:off x="2214149" y="1873016"/>
            <a:ext cx="7092116" cy="47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18EC9-1894-8271-E5AD-3B847A38A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9A57F0-EC50-6884-40B1-70E8AE3B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EC974C-B2D0-EEE9-CA37-5577576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ResNet-101</a:t>
            </a: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deep convolutional neural network (CNN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5400" b="1" dirty="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2E67B051-A99B-0259-3D69-B0ED4E461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2C7535-F883-93A2-C21F-86800663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9BCB025-1A26-49A1-AA3D-D958A0AFF8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Content Placeholder 4" descr="The structure of the ResNet-101-based deep feature extractor. | Download  Scientific Diagram">
            <a:extLst>
              <a:ext uri="{FF2B5EF4-FFF2-40B4-BE49-F238E27FC236}">
                <a16:creationId xmlns:a16="http://schemas.microsoft.com/office/drawing/2014/main" id="{DA236CDE-9DEE-A4B9-C9E8-E26DEF9C4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9" y="2247752"/>
            <a:ext cx="11592122" cy="3791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2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4CED59-1FB5-A111-4968-8FF34962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DC8F0-D25D-3768-16F6-38AFE905A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F5026-8B86-727B-F58F-D8B968F8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EfficientNet-B2</a:t>
            </a: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deep convolutional neural network (CNN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5400" b="1" dirty="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420D6446-4FAB-AEF6-BF93-4AA8ABC7D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52B10C-F776-C5AC-F8F0-EA217BC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9BCB025-1A26-49A1-AA3D-D958A0AFF8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F65DBDF3-A471-9328-38F8-A8E6D99F6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9" y="1911493"/>
            <a:ext cx="10540768" cy="44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2B1FD-10EE-8FE3-D305-18A49218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26" y="1153572"/>
            <a:ext cx="3802094" cy="4461163"/>
          </a:xfrm>
        </p:spPr>
        <p:txBody>
          <a:bodyPr>
            <a:normAutofit/>
          </a:bodyPr>
          <a:lstStyle/>
          <a:p>
            <a:r>
              <a:rPr lang="en-001" sz="37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Attention Mechanism</a:t>
            </a:r>
            <a:r>
              <a:rPr lang="en-US" sz="37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</a:t>
            </a:r>
            <a:r>
              <a:rPr lang="en-001" sz="37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EfficientNet</a:t>
            </a:r>
            <a:r>
              <a:rPr lang="en-US" sz="37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-B2</a:t>
            </a:r>
            <a:endParaRPr lang="en-001" sz="37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627795-7409-F3B5-AD17-42FD39FF8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001" altLang="en-001" sz="2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kumimoji="0" lang="en-001" altLang="en-001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uses Squeeze</a:t>
            </a:r>
            <a:r>
              <a:rPr kumimoji="0" lang="en-US" altLang="en-001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001" altLang="en-001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altLang="en-001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001" altLang="en-001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Excitation (SE) blocks as part of the attention mechanism.</a:t>
            </a:r>
            <a:endParaRPr kumimoji="0" lang="en-US" altLang="en-001" sz="2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001" altLang="en-001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001" altLang="en-001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block</a:t>
            </a:r>
            <a:r>
              <a:rPr lang="en-US" altLang="en-001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001" altLang="en-001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001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en-001" altLang="en-001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Squeeze operation</a:t>
            </a:r>
            <a:endParaRPr kumimoji="0" lang="en-001" altLang="en-001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kumimoji="0" lang="en-001" altLang="en-001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Excitation operation</a:t>
            </a:r>
            <a:endParaRPr kumimoji="0" lang="en-US" altLang="en-001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Recalibration</a:t>
            </a:r>
            <a:r>
              <a:rPr lang="en-US" sz="2000" dirty="0"/>
              <a:t> </a:t>
            </a:r>
            <a:endParaRPr kumimoji="0" lang="en-US" altLang="en-001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001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001" altLang="en-001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EfficientNet’s</a:t>
            </a:r>
            <a:r>
              <a:rPr kumimoji="0" lang="en-001" altLang="en-001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of attention contributes to its </a:t>
            </a:r>
            <a:r>
              <a:rPr kumimoji="0" lang="en-001" altLang="en-001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kumimoji="0" lang="en-001" altLang="en-001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reducing computational cost while maintaining high accuracy.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001" altLang="en-001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DBE28-2C0B-E199-FC2D-FF041021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 smtClean="0"/>
              <a:pPr>
                <a:spcAft>
                  <a:spcPts val="600"/>
                </a:spcAft>
              </a:pPr>
              <a:t>8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2303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FBD81-921D-BB38-AB70-906BDBB7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001" sz="5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Transfer Learning Operates</a:t>
            </a:r>
            <a:endParaRPr lang="en-001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C9EA2-A8EC-A1C8-8A29-06DF34E0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B025-1A26-49A1-AA3D-D958A0AFF861}" type="slidenum">
              <a:rPr lang="en-001" smtClean="0"/>
              <a:pPr>
                <a:spcAft>
                  <a:spcPts val="600"/>
                </a:spcAft>
              </a:pPr>
              <a:t>9</a:t>
            </a:fld>
            <a:endParaRPr lang="en-00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004CB9C-AE2A-E24F-886A-C7DB02CD5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366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18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1192</TotalTime>
  <Words>486</Words>
  <Application>Microsoft Macintosh PowerPoint</Application>
  <PresentationFormat>Widescreen</PresentationFormat>
  <Paragraphs>132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Introduction</vt:lpstr>
      <vt:lpstr>Challenges in LPR Diagnosis</vt:lpstr>
      <vt:lpstr>Motivation</vt:lpstr>
      <vt:lpstr>VGG-19 A deep convolutional neural network (CNN)</vt:lpstr>
      <vt:lpstr>ResNet-101 A deep convolutional neural network (CNN)</vt:lpstr>
      <vt:lpstr>EfficientNet-B2 A deep convolutional neural network (CNN)</vt:lpstr>
      <vt:lpstr>Attention Mechanism in EfficientNet-B2</vt:lpstr>
      <vt:lpstr>How Transfer Learning Operates</vt:lpstr>
      <vt:lpstr>Transfer Learning</vt:lpstr>
      <vt:lpstr>ImageNet</vt:lpstr>
      <vt:lpstr>Data Augmentation</vt:lpstr>
      <vt:lpstr>Training model</vt:lpstr>
      <vt:lpstr>Test Model</vt:lpstr>
      <vt:lpstr>Test Plan – Preprocessing</vt:lpstr>
      <vt:lpstr>Test Plan – Testing Experiments</vt:lpstr>
      <vt:lpstr>Expected Challenges</vt:lpstr>
      <vt:lpstr>Expected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פאדי סרור</dc:creator>
  <cp:lastModifiedBy>פייר מבאריכי</cp:lastModifiedBy>
  <cp:revision>151</cp:revision>
  <dcterms:created xsi:type="dcterms:W3CDTF">2025-01-30T14:36:37Z</dcterms:created>
  <dcterms:modified xsi:type="dcterms:W3CDTF">2025-02-18T22:34:36Z</dcterms:modified>
</cp:coreProperties>
</file>