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6" r:id="rId5"/>
    <p:sldId id="270" r:id="rId6"/>
    <p:sldId id="275" r:id="rId7"/>
    <p:sldId id="276" r:id="rId8"/>
    <p:sldId id="277" r:id="rId9"/>
    <p:sldId id="278" r:id="rId10"/>
    <p:sldId id="279" r:id="rId11"/>
    <p:sldId id="280" r:id="rId12"/>
    <p:sldId id="272" r:id="rId13"/>
    <p:sldId id="273"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284592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731281-62B8-4D97-A177-BB4151C7EA08}"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279033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96032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1447279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334994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137231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1477440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3865804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348153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89801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731281-62B8-4D97-A177-BB4151C7EA08}"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163931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B731281-62B8-4D97-A177-BB4151C7EA08}"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413288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B731281-62B8-4D97-A177-BB4151C7EA08}" type="datetimeFigureOut">
              <a:rPr lang="es-MX" smtClean="0"/>
              <a:t>08/04/2019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400315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B731281-62B8-4D97-A177-BB4151C7EA08}" type="datetimeFigureOut">
              <a:rPr lang="es-MX" smtClean="0"/>
              <a:t>08/04/2019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182691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31281-62B8-4D97-A177-BB4151C7EA08}" type="datetimeFigureOut">
              <a:rPr lang="es-MX" smtClean="0"/>
              <a:t>08/04/2019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94751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731281-62B8-4D97-A177-BB4151C7EA08}"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381289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731281-62B8-4D97-A177-BB4151C7EA08}"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6AF32C-5747-4C0A-9156-2E0F5F76CEC0}" type="slidenum">
              <a:rPr lang="es-MX" smtClean="0"/>
              <a:t>‹Nº›</a:t>
            </a:fld>
            <a:endParaRPr lang="es-MX"/>
          </a:p>
        </p:txBody>
      </p:sp>
    </p:spTree>
    <p:extLst>
      <p:ext uri="{BB962C8B-B14F-4D97-AF65-F5344CB8AC3E}">
        <p14:creationId xmlns:p14="http://schemas.microsoft.com/office/powerpoint/2010/main" val="42734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731281-62B8-4D97-A177-BB4151C7EA08}" type="datetimeFigureOut">
              <a:rPr lang="es-MX" smtClean="0"/>
              <a:t>08/04/2019</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6AF32C-5747-4C0A-9156-2E0F5F76CEC0}" type="slidenum">
              <a:rPr lang="es-MX" smtClean="0"/>
              <a:t>‹Nº›</a:t>
            </a:fld>
            <a:endParaRPr lang="es-MX"/>
          </a:p>
        </p:txBody>
      </p:sp>
    </p:spTree>
    <p:extLst>
      <p:ext uri="{BB962C8B-B14F-4D97-AF65-F5344CB8AC3E}">
        <p14:creationId xmlns:p14="http://schemas.microsoft.com/office/powerpoint/2010/main" val="2655852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gestor.000webhostapp.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royecto/Mockup%20final.pdf" TargetMode="External"/><Relationship Id="rId2" Type="http://schemas.openxmlformats.org/officeDocument/2006/relationships/hyperlink" Target="Proyecto/wirefram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Programación web</a:t>
            </a:r>
            <a:br>
              <a:rPr lang="es-MX" dirty="0" smtClean="0"/>
            </a:br>
            <a:r>
              <a:rPr lang="es-MX" dirty="0" smtClean="0"/>
              <a:t>Proyecto Sitio web </a:t>
            </a:r>
            <a:endParaRPr lang="es-MX" dirty="0"/>
          </a:p>
        </p:txBody>
      </p:sp>
      <p:sp>
        <p:nvSpPr>
          <p:cNvPr id="3" name="Subtítulo 2"/>
          <p:cNvSpPr>
            <a:spLocks noGrp="1"/>
          </p:cNvSpPr>
          <p:nvPr>
            <p:ph type="subTitle" idx="1"/>
          </p:nvPr>
        </p:nvSpPr>
        <p:spPr/>
        <p:txBody>
          <a:bodyPr>
            <a:normAutofit lnSpcReduction="10000"/>
          </a:bodyPr>
          <a:lstStyle/>
          <a:p>
            <a:r>
              <a:rPr lang="es-MX" dirty="0" smtClean="0"/>
              <a:t>Presentado por:</a:t>
            </a:r>
          </a:p>
          <a:p>
            <a:r>
              <a:rPr lang="es-MX" dirty="0"/>
              <a:t>Martínez Mohedano Jorge Eduardo</a:t>
            </a:r>
          </a:p>
          <a:p>
            <a:r>
              <a:rPr lang="es-MX" dirty="0" smtClean="0"/>
              <a:t>Ramirez </a:t>
            </a:r>
            <a:r>
              <a:rPr lang="es-MX" dirty="0"/>
              <a:t>Gonzalez Zahid Yuzuru</a:t>
            </a:r>
          </a:p>
          <a:p>
            <a:endParaRPr lang="es-MX" dirty="0"/>
          </a:p>
        </p:txBody>
      </p:sp>
    </p:spTree>
    <p:extLst>
      <p:ext uri="{BB962C8B-B14F-4D97-AF65-F5344CB8AC3E}">
        <p14:creationId xmlns:p14="http://schemas.microsoft.com/office/powerpoint/2010/main" val="142029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Fase 3 diseño</a:t>
            </a:r>
            <a:br>
              <a:rPr lang="es-MX" dirty="0"/>
            </a:br>
            <a:endParaRPr lang="es-MX" dirty="0"/>
          </a:p>
        </p:txBody>
      </p:sp>
      <p:sp>
        <p:nvSpPr>
          <p:cNvPr id="3" name="Marcador de contenido 2"/>
          <p:cNvSpPr>
            <a:spLocks noGrp="1"/>
          </p:cNvSpPr>
          <p:nvPr>
            <p:ph idx="1"/>
          </p:nvPr>
        </p:nvSpPr>
        <p:spPr>
          <a:xfrm>
            <a:off x="1484311" y="2287437"/>
            <a:ext cx="10018713" cy="3124201"/>
          </a:xfrm>
        </p:spPr>
        <p:txBody>
          <a:bodyPr/>
          <a:lstStyle/>
          <a:p>
            <a:pPr lvl="0"/>
            <a:r>
              <a:rPr lang="es-MX" dirty="0"/>
              <a:t>La construcción de la arquitectura de navegación del sitio.</a:t>
            </a:r>
          </a:p>
          <a:p>
            <a:pPr lvl="0"/>
            <a:r>
              <a:rPr lang="es-MX" dirty="0"/>
              <a:t>Creación de alta funcionalidad, teniendo como fin  la animación y los medios necesarios con los gráficos y el texto.</a:t>
            </a:r>
          </a:p>
          <a:p>
            <a:pPr lvl="0"/>
            <a:r>
              <a:rPr lang="es-MX" dirty="0"/>
              <a:t>Realizar el código de los programas técnicos y la funcionalidad del sitio.</a:t>
            </a:r>
          </a:p>
          <a:p>
            <a:pPr lvl="0"/>
            <a:r>
              <a:rPr lang="es-MX" dirty="0"/>
              <a:t>La creación y diseño de la página principal.</a:t>
            </a:r>
          </a:p>
          <a:p>
            <a:pPr marL="0" indent="0">
              <a:buNone/>
            </a:pPr>
            <a:endParaRPr lang="es-MX" dirty="0"/>
          </a:p>
        </p:txBody>
      </p:sp>
    </p:spTree>
    <p:extLst>
      <p:ext uri="{BB962C8B-B14F-4D97-AF65-F5344CB8AC3E}">
        <p14:creationId xmlns:p14="http://schemas.microsoft.com/office/powerpoint/2010/main" val="380683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Fase 4 implementación</a:t>
            </a:r>
            <a:br>
              <a:rPr lang="es-MX" dirty="0"/>
            </a:br>
            <a:endParaRPr lang="es-MX" dirty="0"/>
          </a:p>
        </p:txBody>
      </p:sp>
      <p:sp>
        <p:nvSpPr>
          <p:cNvPr id="3" name="Marcador de contenido 2"/>
          <p:cNvSpPr>
            <a:spLocks noGrp="1"/>
          </p:cNvSpPr>
          <p:nvPr>
            <p:ph idx="1"/>
          </p:nvPr>
        </p:nvSpPr>
        <p:spPr/>
        <p:txBody>
          <a:bodyPr>
            <a:normAutofit lnSpcReduction="10000"/>
          </a:bodyPr>
          <a:lstStyle/>
          <a:p>
            <a:pPr lvl="0"/>
            <a:r>
              <a:rPr lang="es-MX" dirty="0"/>
              <a:t>Codificar todo el sitio en el lenguaje seleccionado.</a:t>
            </a:r>
          </a:p>
          <a:p>
            <a:pPr lvl="0"/>
            <a:r>
              <a:rPr lang="es-MX" dirty="0"/>
              <a:t>Continuo y exhaustivas pruebas que garantizará un impecable final del sitio web.</a:t>
            </a:r>
          </a:p>
          <a:p>
            <a:pPr lvl="0"/>
            <a:r>
              <a:rPr lang="es-MX" dirty="0"/>
              <a:t>Velar el final del proyecto con la finalidad de ver si se han cumplido los requisitos planteados.</a:t>
            </a:r>
          </a:p>
          <a:p>
            <a:pPr lvl="0"/>
            <a:r>
              <a:rPr lang="es-MX" dirty="0"/>
              <a:t>Realizar correcciones de la página.</a:t>
            </a:r>
          </a:p>
          <a:p>
            <a:pPr lvl="0"/>
            <a:r>
              <a:rPr lang="es-MX" dirty="0"/>
              <a:t>Implementar la página.</a:t>
            </a:r>
          </a:p>
          <a:p>
            <a:endParaRPr lang="es-MX" dirty="0"/>
          </a:p>
        </p:txBody>
      </p:sp>
    </p:spTree>
    <p:extLst>
      <p:ext uri="{BB962C8B-B14F-4D97-AF65-F5344CB8AC3E}">
        <p14:creationId xmlns:p14="http://schemas.microsoft.com/office/powerpoint/2010/main" val="410092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Implementación</a:t>
            </a:r>
            <a:endParaRPr lang="es-MX" dirty="0"/>
          </a:p>
        </p:txBody>
      </p:sp>
      <p:sp>
        <p:nvSpPr>
          <p:cNvPr id="3" name="Marcador de contenido 2"/>
          <p:cNvSpPr>
            <a:spLocks noGrp="1"/>
          </p:cNvSpPr>
          <p:nvPr>
            <p:ph idx="1"/>
          </p:nvPr>
        </p:nvSpPr>
        <p:spPr/>
        <p:txBody>
          <a:bodyPr/>
          <a:lstStyle/>
          <a:p>
            <a:r>
              <a:rPr lang="es-MX" dirty="0" smtClean="0">
                <a:hlinkClick r:id="rId2"/>
              </a:rPr>
              <a:t>Abrir pagina</a:t>
            </a:r>
            <a:endParaRPr lang="es-MX" dirty="0"/>
          </a:p>
        </p:txBody>
      </p:sp>
    </p:spTree>
    <p:extLst>
      <p:ext uri="{BB962C8B-B14F-4D97-AF65-F5344CB8AC3E}">
        <p14:creationId xmlns:p14="http://schemas.microsoft.com/office/powerpoint/2010/main" val="63029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Conclusión</a:t>
            </a:r>
            <a:endParaRPr lang="es-MX" dirty="0"/>
          </a:p>
        </p:txBody>
      </p:sp>
      <p:pic>
        <p:nvPicPr>
          <p:cNvPr id="8194" name="Picture 2" descr="Resultado de imagen para sitios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706" y="1992702"/>
            <a:ext cx="7385922" cy="446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Identificación de problema</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b="1" dirty="0"/>
              <a:t>Institución donde se presentó la problemática:</a:t>
            </a:r>
            <a:r>
              <a:rPr lang="es-MX" dirty="0"/>
              <a:t> Jardín de niños “IMSS”.</a:t>
            </a:r>
          </a:p>
          <a:p>
            <a:pPr marL="0" indent="0">
              <a:buNone/>
            </a:pPr>
            <a:r>
              <a:rPr lang="es-MX" b="1" dirty="0"/>
              <a:t>Ubicación: </a:t>
            </a:r>
            <a:r>
              <a:rPr lang="es-MX" dirty="0"/>
              <a:t>Calle 15 s/n, IMSS, 43995 Cd Sahagún, Hgo.</a:t>
            </a:r>
          </a:p>
          <a:p>
            <a:pPr marL="0" indent="0">
              <a:buNone/>
            </a:pPr>
            <a:r>
              <a:rPr lang="es-MX" b="1" dirty="0"/>
              <a:t>Descripción del problema: </a:t>
            </a:r>
            <a:r>
              <a:rPr lang="es-MX" dirty="0"/>
              <a:t>Los padres de familia en bastantes ocasiones no cuentan con el tiempo suficiente y necesario para acercarse o asistir a la institución para revisar las notas y progresos que sus hijos están obteniendo, ya que con el nuevo sistema de evaluaciones en este nivel, se califican varios aspectos del alumno y se entrega a los padres una cartilla de evaluación en los periodos correspondientes a esta.</a:t>
            </a:r>
          </a:p>
          <a:p>
            <a:endParaRPr lang="es-MX" dirty="0"/>
          </a:p>
        </p:txBody>
      </p:sp>
    </p:spTree>
    <p:extLst>
      <p:ext uri="{BB962C8B-B14F-4D97-AF65-F5344CB8AC3E}">
        <p14:creationId xmlns:p14="http://schemas.microsoft.com/office/powerpoint/2010/main" val="1956582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409755"/>
            <a:ext cx="10018713" cy="1752599"/>
          </a:xfrm>
        </p:spPr>
        <p:txBody>
          <a:bodyPr/>
          <a:lstStyle/>
          <a:p>
            <a:r>
              <a:rPr lang="es-MX" dirty="0" smtClean="0"/>
              <a:t>Propuesta de solución </a:t>
            </a:r>
            <a:endParaRPr lang="es-MX" dirty="0"/>
          </a:p>
        </p:txBody>
      </p:sp>
      <p:sp>
        <p:nvSpPr>
          <p:cNvPr id="3" name="Marcador de contenido 2"/>
          <p:cNvSpPr>
            <a:spLocks noGrp="1"/>
          </p:cNvSpPr>
          <p:nvPr>
            <p:ph idx="1"/>
          </p:nvPr>
        </p:nvSpPr>
        <p:spPr>
          <a:xfrm>
            <a:off x="1484310" y="2511724"/>
            <a:ext cx="10018713" cy="3124201"/>
          </a:xfrm>
        </p:spPr>
        <p:txBody>
          <a:bodyPr/>
          <a:lstStyle/>
          <a:p>
            <a:pPr marL="0" indent="0">
              <a:buNone/>
            </a:pPr>
            <a:r>
              <a:rPr lang="es-MX" dirty="0"/>
              <a:t>Debido a los problemas detectados en la institución, se </a:t>
            </a:r>
            <a:r>
              <a:rPr lang="es-MX" dirty="0" smtClean="0"/>
              <a:t>analiza </a:t>
            </a:r>
            <a:r>
              <a:rPr lang="es-MX" dirty="0"/>
              <a:t>la necesidad de crear un sitio  web que permita que los padres de familia  utilicen los medios que proporcionan las Tics en el desarrollo de las clases y actividades que la Institución brinda, logrando  que los padres estén enterados del desempeño de sus hijos.</a:t>
            </a:r>
          </a:p>
          <a:p>
            <a:endParaRPr lang="es-MX" dirty="0"/>
          </a:p>
        </p:txBody>
      </p:sp>
    </p:spTree>
    <p:extLst>
      <p:ext uri="{BB962C8B-B14F-4D97-AF65-F5344CB8AC3E}">
        <p14:creationId xmlns:p14="http://schemas.microsoft.com/office/powerpoint/2010/main" val="3444465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Herramientas</a:t>
            </a:r>
            <a:endParaRPr lang="es-MX" dirty="0"/>
          </a:p>
        </p:txBody>
      </p:sp>
      <p:pic>
        <p:nvPicPr>
          <p:cNvPr id="4098" name="Picture 2" descr="Resultado de imagen para 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440" y="2200723"/>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ph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779" y="2438399"/>
            <a:ext cx="3441248" cy="18582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javascri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616" y="2248123"/>
            <a:ext cx="2333625" cy="233362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sultado de imagen para bootstra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9774" y="4839418"/>
            <a:ext cx="2065089" cy="189781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sultado de imagen para codeigni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982" y="4839418"/>
            <a:ext cx="2735792" cy="178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754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utilizada</a:t>
            </a:r>
            <a:endParaRPr lang="es-MX" dirty="0"/>
          </a:p>
        </p:txBody>
      </p:sp>
      <p:sp>
        <p:nvSpPr>
          <p:cNvPr id="3" name="Marcador de contenido 2"/>
          <p:cNvSpPr>
            <a:spLocks noGrp="1"/>
          </p:cNvSpPr>
          <p:nvPr>
            <p:ph idx="1"/>
          </p:nvPr>
        </p:nvSpPr>
        <p:spPr>
          <a:xfrm>
            <a:off x="1941510" y="2684254"/>
            <a:ext cx="10018713" cy="2224178"/>
          </a:xfrm>
        </p:spPr>
        <p:txBody>
          <a:bodyPr/>
          <a:lstStyle/>
          <a:p>
            <a:pPr marL="0" indent="0">
              <a:buNone/>
            </a:pPr>
            <a:r>
              <a:rPr lang="es-MX" b="1" dirty="0"/>
              <a:t>Metodología: WSDM (Web site design </a:t>
            </a:r>
            <a:r>
              <a:rPr lang="es-MX" b="1" dirty="0" smtClean="0"/>
              <a:t>Method</a:t>
            </a:r>
          </a:p>
          <a:p>
            <a:pPr marL="0" indent="0">
              <a:buNone/>
            </a:pPr>
            <a:r>
              <a:rPr lang="es-MX" dirty="0"/>
              <a:t>Es un Método de Diseño para Sitios Web (Web Site Design Method), donde hay un acercamiento al usuario que define los objetos de información basado en sus requisitos de información para el uso de la Web</a:t>
            </a:r>
            <a:r>
              <a:rPr lang="es-MX" dirty="0" smtClean="0"/>
              <a:t>.</a:t>
            </a:r>
          </a:p>
          <a:p>
            <a:pPr marL="0" indent="0">
              <a:buNone/>
            </a:pPr>
            <a:endParaRPr lang="es-MX" dirty="0"/>
          </a:p>
        </p:txBody>
      </p:sp>
    </p:spTree>
    <p:extLst>
      <p:ext uri="{BB962C8B-B14F-4D97-AF65-F5344CB8AC3E}">
        <p14:creationId xmlns:p14="http://schemas.microsoft.com/office/powerpoint/2010/main" val="4288834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Fases </a:t>
            </a:r>
            <a:endParaRPr lang="es-MX" dirty="0"/>
          </a:p>
        </p:txBody>
      </p:sp>
      <p:sp>
        <p:nvSpPr>
          <p:cNvPr id="3" name="Marcador de contenido 2"/>
          <p:cNvSpPr>
            <a:spLocks noGrp="1"/>
          </p:cNvSpPr>
          <p:nvPr>
            <p:ph idx="1"/>
          </p:nvPr>
        </p:nvSpPr>
        <p:spPr/>
        <p:txBody>
          <a:bodyPr/>
          <a:lstStyle/>
          <a:p>
            <a:r>
              <a:rPr lang="es-MX" dirty="0" smtClean="0"/>
              <a:t>Fase 1 Modelo de usuario</a:t>
            </a:r>
          </a:p>
          <a:p>
            <a:r>
              <a:rPr lang="es-MX" dirty="0" smtClean="0"/>
              <a:t>Fase 2 modelado conceptual</a:t>
            </a:r>
          </a:p>
          <a:p>
            <a:r>
              <a:rPr lang="es-MX" dirty="0" smtClean="0"/>
              <a:t>Fase 3 diseño</a:t>
            </a:r>
          </a:p>
          <a:p>
            <a:r>
              <a:rPr lang="es-MX" dirty="0" smtClean="0"/>
              <a:t>Fase 4 implementación</a:t>
            </a:r>
            <a:endParaRPr lang="es-MX" dirty="0"/>
          </a:p>
        </p:txBody>
      </p:sp>
    </p:spTree>
    <p:extLst>
      <p:ext uri="{BB962C8B-B14F-4D97-AF65-F5344CB8AC3E}">
        <p14:creationId xmlns:p14="http://schemas.microsoft.com/office/powerpoint/2010/main" val="415695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Fase 1 Modelo de usuario</a:t>
            </a:r>
            <a:br>
              <a:rPr lang="es-MX" dirty="0"/>
            </a:br>
            <a:endParaRPr lang="es-MX" dirty="0"/>
          </a:p>
        </p:txBody>
      </p:sp>
      <p:sp>
        <p:nvSpPr>
          <p:cNvPr id="3" name="Marcador de contenido 2"/>
          <p:cNvSpPr>
            <a:spLocks noGrp="1"/>
          </p:cNvSpPr>
          <p:nvPr>
            <p:ph idx="1"/>
          </p:nvPr>
        </p:nvSpPr>
        <p:spPr/>
        <p:txBody>
          <a:bodyPr/>
          <a:lstStyle/>
          <a:p>
            <a:pPr lvl="0"/>
            <a:r>
              <a:rPr lang="es-MX" dirty="0"/>
              <a:t>Identificar a los usuarios que harán uso de la web.</a:t>
            </a:r>
          </a:p>
          <a:p>
            <a:pPr lvl="0"/>
            <a:r>
              <a:rPr lang="es-MX" dirty="0"/>
              <a:t>Estudio del entorno de la organización.</a:t>
            </a:r>
          </a:p>
          <a:p>
            <a:pPr lvl="0"/>
            <a:r>
              <a:rPr lang="es-MX" dirty="0"/>
              <a:t>Describir las relaciones entre usuarios y actividades que se realizaran.</a:t>
            </a:r>
          </a:p>
          <a:p>
            <a:pPr marL="0" indent="0">
              <a:buNone/>
            </a:pPr>
            <a:endParaRPr lang="es-MX" dirty="0"/>
          </a:p>
        </p:txBody>
      </p:sp>
    </p:spTree>
    <p:extLst>
      <p:ext uri="{BB962C8B-B14F-4D97-AF65-F5344CB8AC3E}">
        <p14:creationId xmlns:p14="http://schemas.microsoft.com/office/powerpoint/2010/main" val="4093650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dell 81603\Documents\Upp\4\Web\Proyecto\CASOS USO.png"/>
          <p:cNvPicPr/>
          <p:nvPr/>
        </p:nvPicPr>
        <p:blipFill>
          <a:blip r:embed="rId2">
            <a:extLst>
              <a:ext uri="{28A0092B-C50C-407E-A947-70E740481C1C}">
                <a14:useLocalDpi xmlns:a14="http://schemas.microsoft.com/office/drawing/2010/main" val="0"/>
              </a:ext>
            </a:extLst>
          </a:blip>
          <a:srcRect/>
          <a:stretch>
            <a:fillRect/>
          </a:stretch>
        </p:blipFill>
        <p:spPr bwMode="auto">
          <a:xfrm>
            <a:off x="3593189" y="232440"/>
            <a:ext cx="6309935" cy="6315009"/>
          </a:xfrm>
          <a:prstGeom prst="rect">
            <a:avLst/>
          </a:prstGeom>
          <a:noFill/>
          <a:ln>
            <a:noFill/>
          </a:ln>
        </p:spPr>
      </p:pic>
    </p:spTree>
    <p:extLst>
      <p:ext uri="{BB962C8B-B14F-4D97-AF65-F5344CB8AC3E}">
        <p14:creationId xmlns:p14="http://schemas.microsoft.com/office/powerpoint/2010/main" val="2490830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Fase 2 modelado conceptual</a:t>
            </a:r>
            <a:endParaRPr lang="es-MX" dirty="0"/>
          </a:p>
        </p:txBody>
      </p:sp>
      <p:sp>
        <p:nvSpPr>
          <p:cNvPr id="6" name="Marcador de contenido 5"/>
          <p:cNvSpPr>
            <a:spLocks noGrp="1"/>
          </p:cNvSpPr>
          <p:nvPr>
            <p:ph idx="1"/>
          </p:nvPr>
        </p:nvSpPr>
        <p:spPr/>
        <p:txBody>
          <a:bodyPr/>
          <a:lstStyle/>
          <a:p>
            <a:r>
              <a:rPr lang="es-MX" dirty="0"/>
              <a:t>El diseño de la </a:t>
            </a:r>
            <a:r>
              <a:rPr lang="es-MX" dirty="0" smtClean="0"/>
              <a:t>navegación</a:t>
            </a:r>
            <a:endParaRPr lang="es-MX" dirty="0"/>
          </a:p>
          <a:p>
            <a:pPr marL="0" indent="0">
              <a:buNone/>
            </a:pPr>
            <a:r>
              <a:rPr lang="es-MX" dirty="0" smtClean="0">
                <a:hlinkClick r:id="rId2" action="ppaction://hlinkfile"/>
              </a:rPr>
              <a:t>Ver wirframe</a:t>
            </a:r>
            <a:endParaRPr lang="es-MX" dirty="0" smtClean="0"/>
          </a:p>
          <a:p>
            <a:pPr marL="0" indent="0">
              <a:buNone/>
            </a:pPr>
            <a:r>
              <a:rPr lang="es-MX" dirty="0" smtClean="0">
                <a:hlinkClick r:id="rId3" action="ppaction://hlinkfile"/>
              </a:rPr>
              <a:t>Ver mockup</a:t>
            </a:r>
            <a:endParaRPr lang="es-MX" dirty="0"/>
          </a:p>
        </p:txBody>
      </p:sp>
    </p:spTree>
    <p:extLst>
      <p:ext uri="{BB962C8B-B14F-4D97-AF65-F5344CB8AC3E}">
        <p14:creationId xmlns:p14="http://schemas.microsoft.com/office/powerpoint/2010/main" val="1553031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5338</TotalTime>
  <Words>402</Words>
  <Application>Microsoft Office PowerPoint</Application>
  <PresentationFormat>Panorámica</PresentationFormat>
  <Paragraphs>41</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Corbel</vt:lpstr>
      <vt:lpstr>Parallax</vt:lpstr>
      <vt:lpstr>Programación web Proyecto Sitio web </vt:lpstr>
      <vt:lpstr>Identificación de problema</vt:lpstr>
      <vt:lpstr>Propuesta de solución </vt:lpstr>
      <vt:lpstr>Herramientas</vt:lpstr>
      <vt:lpstr>Metodología utilizada</vt:lpstr>
      <vt:lpstr>Fases </vt:lpstr>
      <vt:lpstr>Fase 1 Modelo de usuario </vt:lpstr>
      <vt:lpstr>Presentación de PowerPoint</vt:lpstr>
      <vt:lpstr>Fase 2 modelado conceptual</vt:lpstr>
      <vt:lpstr>Fase 3 diseño </vt:lpstr>
      <vt:lpstr>Fase 4 implementación </vt:lpstr>
      <vt:lpstr>Implementación</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 Proyecto Sitio web</dc:title>
  <dc:creator>zahid ramirez gonzalez</dc:creator>
  <cp:lastModifiedBy>zahid ramirez gonzalez</cp:lastModifiedBy>
  <cp:revision>6</cp:revision>
  <dcterms:created xsi:type="dcterms:W3CDTF">2019-04-09T02:30:20Z</dcterms:created>
  <dcterms:modified xsi:type="dcterms:W3CDTF">2019-04-12T19:28:27Z</dcterms:modified>
</cp:coreProperties>
</file>