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AF0-AB99-49E4-BFA5-B17E79B9F8F1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7FF-CC51-4178-A772-3C204E1F7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98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AF0-AB99-49E4-BFA5-B17E79B9F8F1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7FF-CC51-4178-A772-3C204E1F7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17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AF0-AB99-49E4-BFA5-B17E79B9F8F1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7FF-CC51-4178-A772-3C204E1F7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33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AF0-AB99-49E4-BFA5-B17E79B9F8F1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7FF-CC51-4178-A772-3C204E1F7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39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AF0-AB99-49E4-BFA5-B17E79B9F8F1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7FF-CC51-4178-A772-3C204E1F7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33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AF0-AB99-49E4-BFA5-B17E79B9F8F1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7FF-CC51-4178-A772-3C204E1F7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AF0-AB99-49E4-BFA5-B17E79B9F8F1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7FF-CC51-4178-A772-3C204E1F7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6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AF0-AB99-49E4-BFA5-B17E79B9F8F1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7FF-CC51-4178-A772-3C204E1F7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43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AF0-AB99-49E4-BFA5-B17E79B9F8F1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7FF-CC51-4178-A772-3C204E1F7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86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AF0-AB99-49E4-BFA5-B17E79B9F8F1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7FF-CC51-4178-A772-3C204E1F7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14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AF0-AB99-49E4-BFA5-B17E79B9F8F1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7FF-CC51-4178-A772-3C204E1F7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88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77AF0-AB99-49E4-BFA5-B17E79B9F8F1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CE7FF-CC51-4178-A772-3C204E1F7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2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寬螢幕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Phyllis</dc:creator>
  <cp:lastModifiedBy>Phyllis</cp:lastModifiedBy>
  <cp:revision>2</cp:revision>
  <dcterms:created xsi:type="dcterms:W3CDTF">2024-04-12T19:59:19Z</dcterms:created>
  <dcterms:modified xsi:type="dcterms:W3CDTF">2024-04-12T20:04:05Z</dcterms:modified>
</cp:coreProperties>
</file>