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A72C47-7880-4465-9D10-1994922FDE20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264F62-A5F7-4DEE-81D3-1E254639C7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483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C47-7880-4465-9D10-1994922FDE20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F62-A5F7-4DEE-81D3-1E254639C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65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C47-7880-4465-9D10-1994922FDE20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F62-A5F7-4DEE-81D3-1E254639C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30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C47-7880-4465-9D10-1994922FDE20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F62-A5F7-4DEE-81D3-1E254639C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97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A72C47-7880-4465-9D10-1994922FDE20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264F62-A5F7-4DEE-81D3-1E254639C7D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5582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C47-7880-4465-9D10-1994922FDE20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F62-A5F7-4DEE-81D3-1E254639C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5444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C47-7880-4465-9D10-1994922FDE20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F62-A5F7-4DEE-81D3-1E254639C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686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C47-7880-4465-9D10-1994922FDE20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F62-A5F7-4DEE-81D3-1E254639C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7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C47-7880-4465-9D10-1994922FDE20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4F62-A5F7-4DEE-81D3-1E254639C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3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FA72C47-7880-4465-9D10-1994922FDE20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3264F62-A5F7-4DEE-81D3-1E254639C7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09624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FA72C47-7880-4465-9D10-1994922FDE20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3264F62-A5F7-4DEE-81D3-1E254639C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61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A72C47-7880-4465-9D10-1994922FDE20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264F62-A5F7-4DEE-81D3-1E254639C7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293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3EE78-3D63-4BEF-AC12-D578CA17F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5035" y="1294863"/>
            <a:ext cx="7649309" cy="3296241"/>
          </a:xfrm>
        </p:spPr>
        <p:txBody>
          <a:bodyPr>
            <a:normAutofit/>
          </a:bodyPr>
          <a:lstStyle/>
          <a:p>
            <a:r>
              <a:rPr lang="zh-TW" altLang="en-US" sz="4500" dirty="0">
                <a:solidFill>
                  <a:srgbClr val="002060"/>
                </a:solidFill>
              </a:rPr>
              <a:t>期末</a:t>
            </a:r>
            <a:r>
              <a:rPr lang="en-US" altLang="zh-TW" sz="4500" dirty="0">
                <a:solidFill>
                  <a:srgbClr val="002060"/>
                </a:solidFill>
              </a:rPr>
              <a:t>PROJECT</a:t>
            </a:r>
            <a:endParaRPr lang="zh-TW" altLang="en-US" sz="4500" dirty="0">
              <a:solidFill>
                <a:srgbClr val="00206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D50C41-66DC-4DA1-B910-93121362C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1791" y="4225772"/>
            <a:ext cx="6034030" cy="562878"/>
          </a:xfrm>
        </p:spPr>
        <p:txBody>
          <a:bodyPr/>
          <a:lstStyle/>
          <a:p>
            <a:r>
              <a:rPr lang="en-US" altLang="zh-TW" dirty="0">
                <a:solidFill>
                  <a:srgbClr val="002060"/>
                </a:solidFill>
              </a:rPr>
              <a:t>109550175 </a:t>
            </a:r>
            <a:r>
              <a:rPr lang="zh-TW" altLang="en-US" dirty="0">
                <a:solidFill>
                  <a:srgbClr val="002060"/>
                </a:solidFill>
              </a:rPr>
              <a:t>許登豪</a:t>
            </a:r>
          </a:p>
        </p:txBody>
      </p:sp>
    </p:spTree>
    <p:extLst>
      <p:ext uri="{BB962C8B-B14F-4D97-AF65-F5344CB8AC3E}">
        <p14:creationId xmlns:p14="http://schemas.microsoft.com/office/powerpoint/2010/main" val="1679214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F044F-90A7-42CF-AA82-775885C4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心得</a:t>
            </a:r>
            <a:r>
              <a:rPr lang="en-US" altLang="zh-TW" b="1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728B81-30AF-406E-8FCF-88123922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/>
              <a:t>心路歷程</a:t>
            </a:r>
            <a:r>
              <a:rPr lang="en-US" altLang="zh-TW" sz="2800" b="1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因為我本來就是一名音樂愛好者</a:t>
            </a:r>
            <a:r>
              <a:rPr lang="en-US" altLang="zh-TW" dirty="0"/>
              <a:t>,</a:t>
            </a:r>
            <a:r>
              <a:rPr lang="zh-TW" altLang="en-US" dirty="0"/>
              <a:t>藉由實作這次的期末專題</a:t>
            </a:r>
            <a:r>
              <a:rPr lang="en-US" altLang="zh-TW" dirty="0"/>
              <a:t>,</a:t>
            </a:r>
            <a:r>
              <a:rPr lang="zh-TW" altLang="en-US" dirty="0"/>
              <a:t>我不僅可以練習程式的各種思維邏輯</a:t>
            </a:r>
            <a:r>
              <a:rPr lang="en-US" altLang="zh-TW" dirty="0"/>
              <a:t>,</a:t>
            </a:r>
            <a:r>
              <a:rPr lang="zh-TW" altLang="en-US" dirty="0"/>
              <a:t>更可以把成品拿來做為我日後探索新歌的工具</a:t>
            </a:r>
            <a:r>
              <a:rPr lang="en-US" altLang="zh-TW" dirty="0"/>
              <a:t>,</a:t>
            </a:r>
            <a:r>
              <a:rPr lang="zh-TW" altLang="en-US" dirty="0"/>
              <a:t>加深我對程式的喜好程度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雖然我們班的上課模式是以</a:t>
            </a:r>
            <a:r>
              <a:rPr lang="en-US" altLang="zh-TW" dirty="0"/>
              <a:t>“</a:t>
            </a:r>
            <a:r>
              <a:rPr lang="zh-TW" altLang="en-US" dirty="0"/>
              <a:t>廣度</a:t>
            </a:r>
            <a:r>
              <a:rPr lang="en-US" altLang="zh-TW" dirty="0"/>
              <a:t>”</a:t>
            </a:r>
            <a:r>
              <a:rPr lang="zh-TW" altLang="en-US" dirty="0"/>
              <a:t>為教學理想</a:t>
            </a:r>
            <a:r>
              <a:rPr lang="en-US" altLang="zh-TW" dirty="0"/>
              <a:t>,</a:t>
            </a:r>
            <a:r>
              <a:rPr lang="zh-TW" altLang="en-US" dirty="0"/>
              <a:t>而非像他班一樣以解題為主</a:t>
            </a:r>
            <a:r>
              <a:rPr lang="en-US" altLang="zh-TW" dirty="0"/>
              <a:t>,</a:t>
            </a:r>
            <a:r>
              <a:rPr lang="zh-TW" altLang="en-US" dirty="0"/>
              <a:t>但我認為對我這名對程式完全陌生的學生來講</a:t>
            </a:r>
            <a:r>
              <a:rPr lang="en-US" altLang="zh-TW" dirty="0"/>
              <a:t>,</a:t>
            </a:r>
            <a:r>
              <a:rPr lang="zh-TW" altLang="en-US" dirty="0"/>
              <a:t>我能夠藉由此種方式培養一些對程式的信心</a:t>
            </a:r>
            <a:r>
              <a:rPr lang="en-US" altLang="zh-TW" dirty="0"/>
              <a:t>,</a:t>
            </a:r>
            <a:r>
              <a:rPr lang="zh-TW" altLang="en-US" dirty="0"/>
              <a:t>並在以後學到更難</a:t>
            </a:r>
            <a:r>
              <a:rPr lang="en-US" altLang="zh-TW" dirty="0"/>
              <a:t>,</a:t>
            </a:r>
            <a:r>
              <a:rPr lang="zh-TW" altLang="en-US" dirty="0"/>
              <a:t>更複雜的程式技巧後仍能抱持一定的耐心</a:t>
            </a:r>
            <a:r>
              <a:rPr lang="en-US" altLang="zh-TW" dirty="0"/>
              <a:t>,</a:t>
            </a:r>
            <a:r>
              <a:rPr lang="zh-TW" altLang="en-US" dirty="0"/>
              <a:t>期待如此的技巧能在現實生活中發揮莫大的實用性</a:t>
            </a:r>
            <a:r>
              <a:rPr lang="en-US" altLang="zh-TW" dirty="0"/>
              <a:t>,</a:t>
            </a:r>
            <a:r>
              <a:rPr lang="zh-TW" altLang="en-US" dirty="0"/>
              <a:t>而不是一味懷疑所學的意義為何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7568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C7ECC-9E54-4501-AADA-EF7BED3B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/>
              <a:t>ProjecT</a:t>
            </a:r>
            <a:r>
              <a:rPr lang="en-US" altLang="zh-TW" b="1" dirty="0"/>
              <a:t> motivation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9C5A57-4E09-42DA-96D5-8F0D8C88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38972"/>
            <a:ext cx="10178322" cy="359359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zh-TW" altLang="en-US" sz="8000" dirty="0"/>
              <a:t>身為音樂愛好者</a:t>
            </a:r>
            <a:r>
              <a:rPr lang="en-US" altLang="zh-TW" sz="8000" dirty="0"/>
              <a:t>,</a:t>
            </a:r>
            <a:r>
              <a:rPr lang="zh-TW" altLang="en-US" sz="8000" dirty="0"/>
              <a:t>我認為能夠有效地搜尋</a:t>
            </a:r>
            <a:r>
              <a:rPr lang="en-US" altLang="zh-TW" sz="8000" dirty="0"/>
              <a:t>“</a:t>
            </a:r>
            <a:r>
              <a:rPr lang="zh-TW" altLang="en-US" sz="8000" dirty="0"/>
              <a:t>符合自己聽音樂風格</a:t>
            </a:r>
            <a:r>
              <a:rPr lang="en-US" altLang="zh-TW" sz="8000" dirty="0"/>
              <a:t>”</a:t>
            </a:r>
            <a:r>
              <a:rPr lang="zh-TW" altLang="en-US" sz="8000" dirty="0"/>
              <a:t>的</a:t>
            </a:r>
            <a:r>
              <a:rPr lang="en-US" altLang="zh-TW" sz="8000" dirty="0"/>
              <a:t>“</a:t>
            </a:r>
            <a:r>
              <a:rPr lang="zh-TW" altLang="en-US" sz="8000" dirty="0"/>
              <a:t>新</a:t>
            </a:r>
            <a:r>
              <a:rPr lang="en-US" altLang="zh-TW" sz="8000" dirty="0"/>
              <a:t>”</a:t>
            </a:r>
            <a:r>
              <a:rPr lang="zh-TW" altLang="en-US" sz="8000" dirty="0"/>
              <a:t>歌曲</a:t>
            </a:r>
            <a:r>
              <a:rPr lang="en-US" altLang="zh-TW" sz="8000" dirty="0"/>
              <a:t>(</a:t>
            </a:r>
            <a:r>
              <a:rPr lang="zh-TW" altLang="en-US" sz="8000" dirty="0"/>
              <a:t>手</a:t>
            </a:r>
            <a:r>
              <a:rPr lang="en-US" altLang="zh-TW" sz="8000" dirty="0"/>
              <a:t>)(</a:t>
            </a:r>
            <a:r>
              <a:rPr lang="zh-TW" altLang="en-US" sz="8000" dirty="0"/>
              <a:t>並非小眾</a:t>
            </a:r>
            <a:r>
              <a:rPr lang="en-US" altLang="zh-TW" sz="8000" dirty="0"/>
              <a:t>,</a:t>
            </a:r>
            <a:r>
              <a:rPr lang="zh-TW" altLang="en-US" sz="8000" dirty="0"/>
              <a:t>而是受到具備一定數量使用者的音源榜認證的歌或歌手</a:t>
            </a:r>
            <a:r>
              <a:rPr lang="en-US" altLang="zh-TW" sz="8000" dirty="0"/>
              <a:t>)</a:t>
            </a:r>
            <a:r>
              <a:rPr lang="zh-TW" altLang="en-US" sz="8000" dirty="0"/>
              <a:t>是件非常重要的事情</a:t>
            </a:r>
            <a:r>
              <a:rPr lang="en-US" altLang="zh-TW" sz="8000" dirty="0"/>
              <a:t>.</a:t>
            </a:r>
            <a:r>
              <a:rPr lang="zh-TW" altLang="en-US" sz="8000" dirty="0"/>
              <a:t>然而許多時候我都必須要透過</a:t>
            </a:r>
            <a:r>
              <a:rPr lang="en-US" altLang="zh-TW" sz="8000" dirty="0" err="1"/>
              <a:t>youtube</a:t>
            </a:r>
            <a:r>
              <a:rPr lang="zh-TW" altLang="en-US" sz="8000" dirty="0"/>
              <a:t>搜尋</a:t>
            </a:r>
            <a:r>
              <a:rPr lang="en-US" altLang="zh-TW" sz="8000" dirty="0"/>
              <a:t>“xx</a:t>
            </a:r>
            <a:r>
              <a:rPr lang="zh-TW" altLang="en-US" sz="8000" dirty="0"/>
              <a:t>語</a:t>
            </a:r>
            <a:r>
              <a:rPr lang="en-US" altLang="zh-TW" sz="8000" dirty="0"/>
              <a:t>2020</a:t>
            </a:r>
            <a:r>
              <a:rPr lang="zh-TW" altLang="en-US" sz="8000" dirty="0"/>
              <a:t>年最新歌曲</a:t>
            </a:r>
            <a:r>
              <a:rPr lang="en-US" altLang="zh-TW" sz="8000" dirty="0"/>
              <a:t>”</a:t>
            </a:r>
            <a:r>
              <a:rPr lang="zh-TW" altLang="en-US" sz="8000" dirty="0"/>
              <a:t>找到別人做好的</a:t>
            </a:r>
            <a:r>
              <a:rPr lang="en-US" altLang="zh-TW" sz="8000" dirty="0"/>
              <a:t>compilation,</a:t>
            </a:r>
            <a:r>
              <a:rPr lang="zh-TW" altLang="en-US" sz="8000" dirty="0"/>
              <a:t>並且一次次辛苦的拉時間線去探索新歌</a:t>
            </a:r>
            <a:r>
              <a:rPr lang="en-US" altLang="zh-TW" sz="8000" dirty="0"/>
              <a:t>.</a:t>
            </a:r>
          </a:p>
          <a:p>
            <a:pPr marL="0" indent="0" algn="just">
              <a:buNone/>
            </a:pPr>
            <a:endParaRPr lang="en-US" altLang="zh-TW" sz="8000" dirty="0"/>
          </a:p>
          <a:p>
            <a:pPr marL="0" indent="0" algn="just">
              <a:buNone/>
            </a:pPr>
            <a:r>
              <a:rPr lang="zh-TW" altLang="en-US" sz="8000" dirty="0"/>
              <a:t>讓人氣餒的是</a:t>
            </a:r>
            <a:r>
              <a:rPr lang="en-US" altLang="zh-TW" sz="8000" dirty="0"/>
              <a:t>,</a:t>
            </a:r>
            <a:r>
              <a:rPr lang="zh-TW" altLang="en-US" sz="8000" dirty="0"/>
              <a:t>許多</a:t>
            </a:r>
            <a:r>
              <a:rPr lang="en-US" altLang="zh-TW" sz="8000" dirty="0"/>
              <a:t>compilation</a:t>
            </a:r>
            <a:r>
              <a:rPr lang="zh-TW" altLang="en-US" sz="8000" dirty="0"/>
              <a:t>放的都是翻唱過的音源</a:t>
            </a:r>
            <a:r>
              <a:rPr lang="en-US" altLang="zh-TW" sz="8000" dirty="0"/>
              <a:t>,</a:t>
            </a:r>
            <a:r>
              <a:rPr lang="zh-TW" altLang="en-US" sz="8000" dirty="0"/>
              <a:t>對於我這種想要以一個最忠實的角度認識一首歌或歌手的人來說</a:t>
            </a:r>
            <a:r>
              <a:rPr lang="en-US" altLang="zh-TW" sz="8000" dirty="0"/>
              <a:t>,</a:t>
            </a:r>
            <a:r>
              <a:rPr lang="zh-TW" altLang="en-US" sz="8000" dirty="0"/>
              <a:t>這種操作是我非常不樂見的</a:t>
            </a:r>
            <a:r>
              <a:rPr lang="en-US" altLang="zh-TW" sz="8000" dirty="0"/>
              <a:t>. </a:t>
            </a:r>
          </a:p>
          <a:p>
            <a:pPr marL="0" indent="0" algn="just">
              <a:buNone/>
            </a:pPr>
            <a:endParaRPr lang="en-US" altLang="zh-TW" sz="8000" dirty="0"/>
          </a:p>
          <a:p>
            <a:pPr marL="0" indent="0" algn="just">
              <a:buNone/>
            </a:pPr>
            <a:r>
              <a:rPr lang="zh-TW" altLang="en-US" sz="8000" dirty="0"/>
              <a:t>更糟的是</a:t>
            </a:r>
            <a:r>
              <a:rPr lang="en-US" altLang="zh-TW" sz="8000" dirty="0"/>
              <a:t>,</a:t>
            </a:r>
            <a:r>
              <a:rPr lang="zh-TW" altLang="en-US" sz="8000" dirty="0"/>
              <a:t>很少人能夠完整地說出</a:t>
            </a:r>
            <a:r>
              <a:rPr lang="en-US" altLang="zh-TW" sz="8000" dirty="0"/>
              <a:t>"</a:t>
            </a:r>
            <a:r>
              <a:rPr lang="zh-TW" altLang="en-US" sz="8000" dirty="0"/>
              <a:t>我喜歡的音樂風格</a:t>
            </a:r>
            <a:r>
              <a:rPr lang="en-US" altLang="zh-TW" sz="8000" dirty="0"/>
              <a:t>"</a:t>
            </a:r>
            <a:r>
              <a:rPr lang="zh-TW" altLang="en-US" sz="8000" dirty="0"/>
              <a:t>是什麼</a:t>
            </a:r>
            <a:r>
              <a:rPr lang="en-US" altLang="zh-TW" sz="8000" dirty="0"/>
              <a:t>,</a:t>
            </a:r>
            <a:r>
              <a:rPr lang="zh-TW" altLang="en-US" sz="8000" dirty="0"/>
              <a:t>所以像上述這種在一群歌中試聽的行為是非常沒有效率的</a:t>
            </a:r>
            <a:r>
              <a:rPr lang="en-US" altLang="zh-TW" sz="8000" dirty="0"/>
              <a:t>.</a:t>
            </a:r>
          </a:p>
          <a:p>
            <a:pPr marL="0" indent="0" algn="just">
              <a:buNone/>
            </a:pPr>
            <a:endParaRPr lang="en-US" altLang="zh-TW" sz="8000" dirty="0"/>
          </a:p>
          <a:p>
            <a:pPr marL="0" indent="0" algn="just">
              <a:buNone/>
            </a:pPr>
            <a:r>
              <a:rPr lang="zh-TW" altLang="en-US" sz="8000" dirty="0"/>
              <a:t>即使被我幸運的找到想要一探究竟的歌手或曲子</a:t>
            </a:r>
            <a:r>
              <a:rPr lang="en-US" altLang="zh-TW" sz="8000" dirty="0"/>
              <a:t>, </a:t>
            </a:r>
            <a:r>
              <a:rPr lang="zh-TW" altLang="en-US" sz="8000" dirty="0"/>
              <a:t>閱聽人對現場演唱會的期待跟</a:t>
            </a:r>
            <a:r>
              <a:rPr lang="en-US" altLang="zh-TW" sz="8000" dirty="0"/>
              <a:t>cd</a:t>
            </a:r>
            <a:r>
              <a:rPr lang="zh-TW" altLang="en-US" sz="8000" dirty="0"/>
              <a:t>版畢竟有著一段差距</a:t>
            </a:r>
            <a:r>
              <a:rPr lang="en-US" altLang="zh-TW" sz="8000" dirty="0"/>
              <a:t>,</a:t>
            </a:r>
            <a:r>
              <a:rPr lang="zh-TW" altLang="en-US" sz="8000" dirty="0"/>
              <a:t>若又需要花一段時間開分頁找現場演唱</a:t>
            </a:r>
            <a:r>
              <a:rPr lang="en-US" altLang="zh-TW" sz="8000" dirty="0"/>
              <a:t>,</a:t>
            </a:r>
            <a:r>
              <a:rPr lang="zh-TW" altLang="en-US" sz="8000" dirty="0"/>
              <a:t>再去評估要不要查票</a:t>
            </a:r>
            <a:r>
              <a:rPr lang="en-US" altLang="zh-TW" sz="8000" dirty="0"/>
              <a:t>,</a:t>
            </a:r>
            <a:r>
              <a:rPr lang="zh-TW" altLang="en-US" sz="8000" dirty="0"/>
              <a:t>最後動手搶票 確實也很費勁</a:t>
            </a:r>
            <a:r>
              <a:rPr lang="en-US" altLang="zh-TW" sz="8000" dirty="0"/>
              <a:t>.</a:t>
            </a:r>
          </a:p>
          <a:p>
            <a:pPr marL="0" indent="0" algn="ctr">
              <a:buNone/>
            </a:pPr>
            <a:r>
              <a:rPr lang="en-US" altLang="zh-TW" sz="8000" dirty="0"/>
              <a:t> </a:t>
            </a:r>
          </a:p>
          <a:p>
            <a:pPr marL="0" indent="0" algn="just">
              <a:buNone/>
            </a:pPr>
            <a:r>
              <a:rPr lang="zh-TW" altLang="en-US" sz="8000" dirty="0"/>
              <a:t>因應此需求</a:t>
            </a:r>
            <a:r>
              <a:rPr lang="en-US" altLang="zh-TW" sz="8000" dirty="0"/>
              <a:t>,</a:t>
            </a:r>
            <a:r>
              <a:rPr lang="zh-TW" altLang="en-US" sz="8000" dirty="0"/>
              <a:t>我想要打造一個程式</a:t>
            </a:r>
            <a:r>
              <a:rPr lang="en-US" altLang="zh-TW" sz="8000" dirty="0"/>
              <a:t>project,</a:t>
            </a:r>
            <a:r>
              <a:rPr lang="zh-TW" altLang="en-US" sz="8000" dirty="0"/>
              <a:t>能幫我把上述的所有事情一手包辦</a:t>
            </a:r>
            <a:r>
              <a:rPr lang="en-US" altLang="zh-TW" sz="8000" dirty="0"/>
              <a:t>.</a:t>
            </a:r>
          </a:p>
          <a:p>
            <a:pPr marL="0" indent="0" algn="just">
              <a:buNone/>
            </a:pPr>
            <a:r>
              <a:rPr lang="en-US" altLang="zh-TW" sz="8000" dirty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3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0DDE8-CDA3-4BF4-9C10-B2EB6B66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plan: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D8B39F-62B6-4AAE-9A6D-CA391E6FD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99" y="1473695"/>
            <a:ext cx="10573378" cy="53843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700" dirty="0"/>
              <a:t>1. </a:t>
            </a:r>
            <a:r>
              <a:rPr lang="en-US" altLang="zh-TW" sz="3700" dirty="0" err="1"/>
              <a:t>spotify</a:t>
            </a:r>
            <a:r>
              <a:rPr lang="en-US" altLang="zh-TW" sz="3700" dirty="0"/>
              <a:t> </a:t>
            </a:r>
            <a:r>
              <a:rPr lang="en-US" altLang="zh-TW" sz="3700" dirty="0" err="1"/>
              <a:t>api</a:t>
            </a:r>
            <a:r>
              <a:rPr lang="en-US" altLang="zh-TW" sz="3700" dirty="0"/>
              <a:t>:</a:t>
            </a:r>
            <a:r>
              <a:rPr lang="zh-TW" altLang="zh-TW" sz="3700" dirty="0"/>
              <a:t>獲取個人</a:t>
            </a:r>
            <a:r>
              <a:rPr lang="en-US" altLang="zh-TW" sz="3700" dirty="0" err="1"/>
              <a:t>spotify</a:t>
            </a:r>
            <a:r>
              <a:rPr lang="zh-TW" altLang="zh-TW" sz="3700" dirty="0"/>
              <a:t>的推薦歌曲及歌手</a:t>
            </a:r>
            <a:r>
              <a:rPr lang="en-US" altLang="zh-TW" sz="3700" dirty="0"/>
              <a:t>&gt;&gt;&gt;</a:t>
            </a:r>
            <a:r>
              <a:rPr lang="zh-TW" altLang="zh-TW" sz="3700" dirty="0"/>
              <a:t>解決是否符合自身喜好風格的需求</a:t>
            </a:r>
            <a:endParaRPr lang="en-US" altLang="zh-TW" sz="3700" dirty="0"/>
          </a:p>
          <a:p>
            <a:pPr marL="0" indent="0">
              <a:buNone/>
            </a:pPr>
            <a:r>
              <a:rPr lang="en-US" altLang="zh-TW" sz="3700" dirty="0"/>
              <a:t>2 .</a:t>
            </a:r>
            <a:r>
              <a:rPr lang="en-US" altLang="zh-TW" sz="3700" dirty="0" err="1"/>
              <a:t>kkbox</a:t>
            </a:r>
            <a:r>
              <a:rPr lang="en-US" altLang="zh-TW" sz="3700" dirty="0"/>
              <a:t> </a:t>
            </a:r>
            <a:r>
              <a:rPr lang="en-US" altLang="zh-TW" sz="3700" dirty="0" err="1"/>
              <a:t>api</a:t>
            </a:r>
            <a:r>
              <a:rPr lang="en-US" altLang="zh-TW" sz="3700" dirty="0"/>
              <a:t>:</a:t>
            </a:r>
            <a:r>
              <a:rPr lang="zh-TW" altLang="zh-TW" sz="3700" dirty="0"/>
              <a:t>獲取風雲榜上榜新歌手或單曲</a:t>
            </a:r>
            <a:r>
              <a:rPr lang="en-US" altLang="zh-TW" sz="3700" dirty="0"/>
              <a:t>,</a:t>
            </a:r>
            <a:r>
              <a:rPr lang="zh-TW" altLang="zh-TW" sz="3700" dirty="0"/>
              <a:t>並與上方</a:t>
            </a:r>
            <a:r>
              <a:rPr lang="en-US" altLang="zh-TW" sz="3700" dirty="0" err="1"/>
              <a:t>spotify</a:t>
            </a:r>
            <a:r>
              <a:rPr lang="zh-TW" altLang="zh-TW" sz="3700" dirty="0"/>
              <a:t>的推薦歌手與歌曲做比較</a:t>
            </a:r>
            <a:r>
              <a:rPr lang="zh-TW" altLang="en-US" sz="3700" dirty="0"/>
              <a:t>並</a:t>
            </a:r>
            <a:r>
              <a:rPr lang="zh-TW" altLang="zh-TW" sz="3700" dirty="0"/>
              <a:t>顯示出來</a:t>
            </a:r>
            <a:r>
              <a:rPr lang="en-US" altLang="zh-TW" sz="3700" dirty="0"/>
              <a:t>,</a:t>
            </a:r>
            <a:r>
              <a:rPr lang="zh-TW" altLang="zh-TW" sz="3700" dirty="0"/>
              <a:t>保證自己找到的能更符合自己的喜好</a:t>
            </a:r>
            <a:r>
              <a:rPr lang="en-US" altLang="zh-TW" sz="3700" dirty="0"/>
              <a:t>&gt;&gt;&gt;</a:t>
            </a:r>
            <a:r>
              <a:rPr lang="zh-TW" altLang="zh-TW" sz="3700" dirty="0"/>
              <a:t>找出大眾所能接受的潛在歌或歌手</a:t>
            </a:r>
            <a:endParaRPr lang="en-US" altLang="zh-TW" sz="3700" dirty="0"/>
          </a:p>
          <a:p>
            <a:pPr marL="0" indent="0">
              <a:buNone/>
            </a:pPr>
            <a:r>
              <a:rPr lang="en-US" altLang="zh-TW" sz="3700" dirty="0"/>
              <a:t>3.</a:t>
            </a:r>
            <a:r>
              <a:rPr lang="zh-TW" altLang="en-US" sz="3700" dirty="0"/>
              <a:t> </a:t>
            </a:r>
            <a:r>
              <a:rPr lang="en-US" altLang="zh-TW" sz="3700" dirty="0" err="1"/>
              <a:t>youtube</a:t>
            </a:r>
            <a:r>
              <a:rPr lang="en-US" altLang="zh-TW" sz="3700" dirty="0"/>
              <a:t> </a:t>
            </a:r>
            <a:r>
              <a:rPr lang="en-US" altLang="zh-TW" sz="3700" dirty="0" err="1"/>
              <a:t>api</a:t>
            </a:r>
            <a:r>
              <a:rPr lang="en-US" altLang="zh-TW" sz="3700" dirty="0"/>
              <a:t>: </a:t>
            </a:r>
            <a:r>
              <a:rPr lang="zh-TW" altLang="en-US" sz="3700" dirty="0"/>
              <a:t>獲取此歌曲的官方版</a:t>
            </a:r>
            <a:r>
              <a:rPr lang="en-US" altLang="zh-TW" sz="3700" dirty="0"/>
              <a:t>(</a:t>
            </a:r>
            <a:r>
              <a:rPr lang="zh-TW" altLang="en-US" sz="3700" dirty="0"/>
              <a:t>利用官方版多在影片名稱加上</a:t>
            </a:r>
            <a:r>
              <a:rPr lang="en-US" altLang="zh-TW" sz="3700" dirty="0"/>
              <a:t>official</a:t>
            </a:r>
            <a:r>
              <a:rPr lang="zh-TW" altLang="en-US" sz="3700" dirty="0"/>
              <a:t>標籤的特性來提升自己找到官方版的機率</a:t>
            </a:r>
            <a:r>
              <a:rPr lang="en-US" altLang="zh-TW" sz="3700" dirty="0"/>
              <a:t>)</a:t>
            </a:r>
            <a:r>
              <a:rPr lang="zh-TW" altLang="en-US" sz="3700" dirty="0"/>
              <a:t>及過往這位歌手的</a:t>
            </a:r>
            <a:r>
              <a:rPr lang="en-US" altLang="zh-TW" sz="3700" dirty="0"/>
              <a:t>live </a:t>
            </a:r>
            <a:r>
              <a:rPr lang="en-US" altLang="zh-TW" sz="3700" dirty="0" err="1"/>
              <a:t>performace</a:t>
            </a:r>
            <a:r>
              <a:rPr lang="zh-TW" altLang="en-US" sz="3700" dirty="0"/>
              <a:t>的</a:t>
            </a:r>
            <a:r>
              <a:rPr lang="en-US" altLang="zh-TW" sz="3700" dirty="0" err="1"/>
              <a:t>url</a:t>
            </a:r>
            <a:r>
              <a:rPr lang="zh-TW" altLang="en-US" sz="3700" dirty="0"/>
              <a:t>及</a:t>
            </a:r>
            <a:r>
              <a:rPr lang="en-US" altLang="zh-TW" sz="3700" dirty="0"/>
              <a:t>title(live </a:t>
            </a:r>
            <a:r>
              <a:rPr lang="zh-TW" altLang="en-US" sz="3700" dirty="0"/>
              <a:t>的影片擷取關聯性最高者</a:t>
            </a:r>
            <a:r>
              <a:rPr lang="en-US" altLang="zh-TW" sz="3700" dirty="0"/>
              <a:t>)&gt;&gt;&gt;</a:t>
            </a:r>
            <a:r>
              <a:rPr lang="zh-TW" altLang="en-US" sz="3700" dirty="0"/>
              <a:t>即時品味音樂</a:t>
            </a:r>
            <a:r>
              <a:rPr lang="en-US" altLang="zh-TW" sz="3700" dirty="0"/>
              <a:t>,</a:t>
            </a:r>
            <a:r>
              <a:rPr lang="zh-TW" altLang="en-US" sz="3700" dirty="0"/>
              <a:t>並且輔以現場表現來判斷自己是否有意願以購票支持此歌手</a:t>
            </a:r>
            <a:endParaRPr lang="en-US" altLang="zh-TW" sz="3700" dirty="0"/>
          </a:p>
          <a:p>
            <a:pPr marL="0" indent="0">
              <a:buNone/>
            </a:pPr>
            <a:r>
              <a:rPr lang="en-US" altLang="zh-TW" sz="3700" dirty="0"/>
              <a:t>4. </a:t>
            </a:r>
            <a:r>
              <a:rPr lang="en-US" altLang="zh-TW" sz="3700" dirty="0" err="1"/>
              <a:t>ibon</a:t>
            </a:r>
            <a:r>
              <a:rPr lang="en-US" altLang="zh-TW" sz="3700" dirty="0"/>
              <a:t> web-crawling: </a:t>
            </a:r>
            <a:r>
              <a:rPr lang="zh-TW" altLang="zh-TW" sz="3700" dirty="0"/>
              <a:t>查找售票資訊</a:t>
            </a:r>
            <a:r>
              <a:rPr lang="en-US" altLang="zh-TW" sz="3700" dirty="0"/>
              <a:t>,</a:t>
            </a:r>
            <a:r>
              <a:rPr lang="zh-TW" altLang="zh-TW" sz="3700" dirty="0"/>
              <a:t>若喜歡的歌手有售票即顯示其演唱會日期及價格等</a:t>
            </a:r>
            <a:r>
              <a:rPr lang="en-US" altLang="zh-TW" sz="3700" dirty="0"/>
              <a:t>&gt;&gt;&gt;</a:t>
            </a:r>
            <a:r>
              <a:rPr lang="zh-TW" altLang="zh-TW" sz="3700" dirty="0"/>
              <a:t>即時瞭解價格</a:t>
            </a:r>
            <a:r>
              <a:rPr lang="en-US" altLang="zh-TW" sz="3700" dirty="0"/>
              <a:t>,</a:t>
            </a:r>
            <a:r>
              <a:rPr lang="zh-TW" altLang="zh-TW" sz="3700" dirty="0"/>
              <a:t>演唱會</a:t>
            </a:r>
            <a:r>
              <a:rPr lang="zh-TW" altLang="en-US" sz="3700" dirty="0"/>
              <a:t>地點及</a:t>
            </a:r>
            <a:r>
              <a:rPr lang="zh-TW" altLang="zh-TW" sz="3700" dirty="0"/>
              <a:t>時間點</a:t>
            </a:r>
            <a:r>
              <a:rPr lang="en-US" altLang="zh-TW" sz="3700" dirty="0"/>
              <a:t>,</a:t>
            </a:r>
            <a:r>
              <a:rPr lang="zh-TW" altLang="en-US" sz="3700" dirty="0"/>
              <a:t> </a:t>
            </a:r>
            <a:r>
              <a:rPr lang="zh-TW" altLang="zh-TW" sz="3700" dirty="0"/>
              <a:t>以便於購票</a:t>
            </a:r>
          </a:p>
          <a:p>
            <a:pPr marL="0" indent="0">
              <a:buNone/>
            </a:pPr>
            <a:endParaRPr lang="zh-TW" altLang="en-US" sz="3700" dirty="0"/>
          </a:p>
          <a:p>
            <a:pPr marL="0" indent="0">
              <a:buNone/>
            </a:pPr>
            <a:r>
              <a:rPr lang="zh-TW" altLang="en-US" sz="3700" dirty="0"/>
              <a:t> </a:t>
            </a:r>
          </a:p>
          <a:p>
            <a:pPr marL="0" indent="0">
              <a:buNone/>
            </a:pPr>
            <a:endParaRPr lang="zh-TW" altLang="zh-TW" sz="3000" dirty="0"/>
          </a:p>
          <a:p>
            <a:endParaRPr lang="zh-TW" altLang="zh-TW" sz="3000" dirty="0"/>
          </a:p>
          <a:p>
            <a:pPr marL="0" indent="0">
              <a:buNone/>
            </a:pPr>
            <a:endParaRPr lang="zh-TW" altLang="zh-TW" sz="30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96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64FB1-CC99-4A47-82C5-2154FD78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Timeline of the project: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A440A-306C-4EBF-953B-137E24D2D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087" y="1128451"/>
            <a:ext cx="10178322" cy="4743250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endParaRPr lang="en-US" altLang="zh-TW" sz="2600" dirty="0"/>
          </a:p>
          <a:p>
            <a:pPr marL="457200" lvl="1" indent="0">
              <a:buNone/>
            </a:pPr>
            <a:r>
              <a:rPr lang="en-US" altLang="zh-TW" sz="3800" dirty="0" err="1"/>
              <a:t>spotify</a:t>
            </a:r>
            <a:r>
              <a:rPr lang="en-US" altLang="zh-TW" sz="3800" dirty="0"/>
              <a:t> </a:t>
            </a:r>
            <a:r>
              <a:rPr lang="en-US" altLang="zh-TW" sz="3800" dirty="0" err="1"/>
              <a:t>api</a:t>
            </a:r>
            <a:r>
              <a:rPr lang="en-US" altLang="zh-TW" sz="3800" dirty="0"/>
              <a:t> + </a:t>
            </a:r>
            <a:r>
              <a:rPr lang="en-US" altLang="zh-TW" sz="3800" dirty="0" err="1"/>
              <a:t>kkbox</a:t>
            </a:r>
            <a:r>
              <a:rPr lang="en-US" altLang="zh-TW" sz="3800" dirty="0"/>
              <a:t>  web-crawling&gt;&gt;12/20</a:t>
            </a:r>
            <a:r>
              <a:rPr lang="zh-TW" altLang="zh-TW" sz="3800" dirty="0"/>
              <a:t>前</a:t>
            </a:r>
            <a:endParaRPr lang="en-US" altLang="zh-TW" sz="3800" dirty="0"/>
          </a:p>
          <a:p>
            <a:pPr marL="457200" lvl="1" indent="0">
              <a:buNone/>
            </a:pPr>
            <a:endParaRPr lang="zh-TW" altLang="zh-TW" sz="2600" dirty="0"/>
          </a:p>
          <a:p>
            <a:pPr marL="457200" lvl="1" indent="0">
              <a:buNone/>
            </a:pPr>
            <a:endParaRPr lang="en-US" altLang="zh-TW" sz="2600" dirty="0"/>
          </a:p>
          <a:p>
            <a:pPr marL="457200" lvl="1" indent="0">
              <a:buNone/>
            </a:pPr>
            <a:endParaRPr lang="en-US" altLang="zh-TW" sz="2600" dirty="0"/>
          </a:p>
          <a:p>
            <a:pPr marL="457200" lvl="1" indent="0">
              <a:buNone/>
            </a:pPr>
            <a:endParaRPr lang="en-US" altLang="zh-TW" sz="2600" dirty="0"/>
          </a:p>
          <a:p>
            <a:pPr marL="457200" lvl="1" indent="0">
              <a:buNone/>
            </a:pPr>
            <a:endParaRPr lang="en-US" altLang="zh-TW" sz="2600" dirty="0"/>
          </a:p>
          <a:p>
            <a:pPr marL="457200" lvl="1" indent="0">
              <a:buNone/>
            </a:pPr>
            <a:r>
              <a:rPr lang="en-US" altLang="zh-TW" sz="3400" dirty="0" err="1"/>
              <a:t>youtube</a:t>
            </a:r>
            <a:r>
              <a:rPr lang="en-US" altLang="zh-TW" sz="3400" dirty="0"/>
              <a:t> </a:t>
            </a:r>
            <a:r>
              <a:rPr lang="en-US" altLang="zh-TW" sz="3400" dirty="0" err="1"/>
              <a:t>api</a:t>
            </a:r>
            <a:r>
              <a:rPr lang="en-US" altLang="zh-TW" sz="3400" dirty="0"/>
              <a:t>+ </a:t>
            </a:r>
            <a:r>
              <a:rPr lang="en-US" altLang="zh-TW" sz="3400" dirty="0" err="1"/>
              <a:t>stubhub</a:t>
            </a:r>
            <a:r>
              <a:rPr lang="en-US" altLang="zh-TW" sz="3400" dirty="0"/>
              <a:t> &amp; </a:t>
            </a:r>
            <a:r>
              <a:rPr lang="en-US" altLang="zh-TW" sz="3400" dirty="0" err="1"/>
              <a:t>ibon</a:t>
            </a:r>
            <a:r>
              <a:rPr lang="en-US" altLang="zh-TW" sz="3400" dirty="0"/>
              <a:t> web crawling&gt;&gt;12/24</a:t>
            </a:r>
            <a:r>
              <a:rPr lang="zh-TW" altLang="zh-TW" sz="3400" dirty="0"/>
              <a:t>前</a:t>
            </a:r>
            <a:endParaRPr lang="en-US" altLang="zh-TW" sz="3400" dirty="0"/>
          </a:p>
          <a:p>
            <a:pPr marL="457200" lvl="1" indent="0">
              <a:buNone/>
            </a:pPr>
            <a:endParaRPr lang="en-US" altLang="zh-TW" sz="3400" dirty="0"/>
          </a:p>
          <a:p>
            <a:pPr marL="457200" lvl="1" indent="0">
              <a:buNone/>
            </a:pPr>
            <a:endParaRPr lang="en-US" altLang="zh-TW" sz="2600" dirty="0"/>
          </a:p>
          <a:p>
            <a:pPr marL="457200" lvl="1" indent="0">
              <a:buNone/>
            </a:pPr>
            <a:endParaRPr lang="zh-TW" altLang="zh-TW" sz="2600" dirty="0"/>
          </a:p>
          <a:p>
            <a:pPr marL="457200" lvl="1" indent="0">
              <a:buNone/>
            </a:pPr>
            <a:endParaRPr lang="en-US" altLang="zh-TW" sz="2600" dirty="0"/>
          </a:p>
          <a:p>
            <a:pPr marL="457200" lvl="1" indent="0">
              <a:buNone/>
            </a:pPr>
            <a:endParaRPr lang="en-US" altLang="zh-TW" sz="2600" dirty="0"/>
          </a:p>
          <a:p>
            <a:pPr marL="457200" lvl="1" indent="0">
              <a:buNone/>
            </a:pPr>
            <a:r>
              <a:rPr lang="zh-TW" altLang="zh-TW" sz="3800" dirty="0"/>
              <a:t>整合並測試</a:t>
            </a:r>
            <a:r>
              <a:rPr lang="en-US" altLang="zh-TW" sz="3800" dirty="0"/>
              <a:t>&gt;&gt;12/31</a:t>
            </a:r>
            <a:r>
              <a:rPr lang="zh-TW" altLang="zh-TW" sz="3800" dirty="0"/>
              <a:t>前</a:t>
            </a:r>
            <a:endParaRPr lang="en-US" altLang="zh-TW" sz="3800" dirty="0"/>
          </a:p>
          <a:p>
            <a:pPr marL="457200" lvl="1" indent="0">
              <a:buNone/>
            </a:pPr>
            <a:endParaRPr lang="en-US" altLang="zh-TW" sz="26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zh-TW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6BA8488-A9D5-4B22-B3E4-7EF36C5DD77E}"/>
              </a:ext>
            </a:extLst>
          </p:cNvPr>
          <p:cNvSpPr/>
          <p:nvPr/>
        </p:nvSpPr>
        <p:spPr>
          <a:xfrm>
            <a:off x="1136269" y="1287262"/>
            <a:ext cx="941033" cy="5188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ED49D-86B0-49E0-A30C-8A6A2C67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成品</a:t>
            </a:r>
            <a:r>
              <a:rPr lang="en-US" altLang="zh-TW" b="1" dirty="0"/>
              <a:t>: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2734D1-DF45-4059-B031-73FCBC76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8133"/>
            <a:ext cx="10178322" cy="359359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3000" b="1" dirty="0"/>
              <a:t>“</a:t>
            </a:r>
            <a:r>
              <a:rPr lang="zh-TW" altLang="en-US" sz="3000" b="1" dirty="0"/>
              <a:t>新歌探索器</a:t>
            </a:r>
            <a:r>
              <a:rPr lang="en-US" altLang="zh-TW" sz="3000" b="1" dirty="0"/>
              <a:t>”</a:t>
            </a:r>
            <a:endParaRPr lang="en-US" altLang="zh-TW" sz="2800" b="1" dirty="0"/>
          </a:p>
          <a:p>
            <a:pPr marL="0" indent="0" algn="ctr">
              <a:buNone/>
            </a:pPr>
            <a:r>
              <a:rPr lang="zh-TW" altLang="en-US" sz="3000" dirty="0"/>
              <a:t>結合了</a:t>
            </a:r>
            <a:endParaRPr lang="en-US" altLang="zh-TW" sz="3000" dirty="0"/>
          </a:p>
          <a:p>
            <a:pPr marL="0" indent="0" algn="ctr">
              <a:buNone/>
            </a:pPr>
            <a:r>
              <a:rPr lang="en-US" altLang="zh-TW" sz="3000" dirty="0"/>
              <a:t>1.kkbox </a:t>
            </a:r>
            <a:r>
              <a:rPr lang="en-US" altLang="zh-TW" sz="3000" dirty="0" err="1"/>
              <a:t>api</a:t>
            </a:r>
            <a:r>
              <a:rPr lang="zh-TW" altLang="en-US" sz="3000" dirty="0"/>
              <a:t>  </a:t>
            </a:r>
            <a:r>
              <a:rPr lang="en-US" altLang="zh-TW" sz="3000" dirty="0"/>
              <a:t>2.youtube </a:t>
            </a:r>
            <a:r>
              <a:rPr lang="en-US" altLang="zh-TW" sz="3000" dirty="0" err="1"/>
              <a:t>api</a:t>
            </a:r>
            <a:r>
              <a:rPr lang="en-US" altLang="zh-TW" sz="3000" dirty="0"/>
              <a:t> 3.</a:t>
            </a:r>
            <a:r>
              <a:rPr lang="zh-TW" altLang="en-US" sz="3000" dirty="0"/>
              <a:t>爬取</a:t>
            </a:r>
            <a:r>
              <a:rPr lang="en-US" altLang="zh-TW" sz="3000" dirty="0" err="1"/>
              <a:t>stubhub</a:t>
            </a:r>
            <a:r>
              <a:rPr lang="en-US" altLang="zh-TW" sz="3000" dirty="0"/>
              <a:t>-</a:t>
            </a:r>
            <a:r>
              <a:rPr lang="zh-TW" altLang="en-US" sz="3000" dirty="0"/>
              <a:t>世界最大的購票系統</a:t>
            </a:r>
            <a:endParaRPr lang="en-US" altLang="zh-TW" sz="30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116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506ED-A91A-4306-BC53-5F09069B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/>
              <a:t>Project</a:t>
            </a:r>
            <a:r>
              <a:rPr lang="zh-TW" altLang="en-US" b="1" dirty="0"/>
              <a:t>內容修改</a:t>
            </a:r>
            <a:r>
              <a:rPr lang="en-US" altLang="zh-TW" b="1" dirty="0"/>
              <a:t>:</a:t>
            </a:r>
            <a:endParaRPr lang="zh-TW" altLang="en-US" sz="32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CA14E1-1322-4E61-8994-F8EA4D41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305" y="1988598"/>
            <a:ext cx="10275903" cy="420747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/>
              <a:t>1.</a:t>
            </a:r>
            <a:r>
              <a:rPr lang="zh-TW" altLang="en-US" sz="2800" dirty="0"/>
              <a:t>本來要引入</a:t>
            </a:r>
            <a:r>
              <a:rPr lang="en-US" altLang="zh-TW" sz="2800" dirty="0" err="1"/>
              <a:t>spotify</a:t>
            </a:r>
            <a:r>
              <a:rPr lang="zh-TW" altLang="en-US" sz="2800" dirty="0"/>
              <a:t>的推薦清單</a:t>
            </a:r>
            <a:r>
              <a:rPr lang="en-US" altLang="zh-TW" sz="2800" dirty="0"/>
              <a:t>,</a:t>
            </a:r>
            <a:r>
              <a:rPr lang="zh-TW" altLang="en-US" sz="2800" dirty="0"/>
              <a:t>但最終發現</a:t>
            </a:r>
            <a:r>
              <a:rPr lang="en-US" altLang="zh-TW" sz="2800" dirty="0" err="1"/>
              <a:t>api</a:t>
            </a:r>
            <a:r>
              <a:rPr lang="zh-TW" altLang="en-US" sz="2800" dirty="0"/>
              <a:t>並未提供</a:t>
            </a:r>
            <a:r>
              <a:rPr lang="en-US" altLang="zh-TW" sz="2800" dirty="0"/>
              <a:t>”</a:t>
            </a:r>
            <a:r>
              <a:rPr lang="zh-TW" altLang="en-US" sz="2800" dirty="0"/>
              <a:t>個人推薦歌曲</a:t>
            </a:r>
            <a:r>
              <a:rPr lang="en-US" altLang="zh-TW" sz="2800" dirty="0"/>
              <a:t>”</a:t>
            </a:r>
            <a:r>
              <a:rPr lang="zh-TW" altLang="en-US" sz="2800" dirty="0"/>
              <a:t>的功能</a:t>
            </a:r>
            <a:r>
              <a:rPr lang="en-US" altLang="zh-TW" sz="2800" dirty="0"/>
              <a:t>,</a:t>
            </a:r>
            <a:r>
              <a:rPr lang="zh-TW" altLang="en-US" sz="2800" dirty="0"/>
              <a:t>只能作罷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2.</a:t>
            </a:r>
            <a:r>
              <a:rPr lang="zh-TW" altLang="en-US" sz="2800" dirty="0"/>
              <a:t>不採用</a:t>
            </a:r>
            <a:r>
              <a:rPr lang="en-US" altLang="zh-TW" sz="2800" dirty="0" err="1"/>
              <a:t>ibon</a:t>
            </a:r>
            <a:r>
              <a:rPr lang="en-US" altLang="zh-TW" sz="2800" dirty="0"/>
              <a:t>-web</a:t>
            </a:r>
            <a:r>
              <a:rPr lang="zh-TW" altLang="en-US" sz="2800" dirty="0"/>
              <a:t> </a:t>
            </a:r>
            <a:r>
              <a:rPr lang="en-US" altLang="zh-TW" sz="2800" dirty="0"/>
              <a:t>crawling:</a:t>
            </a:r>
            <a:r>
              <a:rPr lang="zh-TW" altLang="en-US" sz="2800" dirty="0"/>
              <a:t>因為</a:t>
            </a:r>
            <a:r>
              <a:rPr lang="en-US" altLang="zh-TW" sz="2800" dirty="0" err="1"/>
              <a:t>ibon</a:t>
            </a:r>
            <a:r>
              <a:rPr lang="zh-TW" altLang="en-US" sz="2800" dirty="0"/>
              <a:t>僅有國內演唱會的資訊</a:t>
            </a:r>
            <a:r>
              <a:rPr lang="en-US" altLang="zh-TW" sz="2800" dirty="0"/>
              <a:t>;</a:t>
            </a:r>
            <a:r>
              <a:rPr lang="zh-TW" altLang="en-US" sz="2800" dirty="0"/>
              <a:t>相比之下</a:t>
            </a:r>
            <a:r>
              <a:rPr lang="en-US" altLang="zh-TW" sz="2800" dirty="0"/>
              <a:t>,</a:t>
            </a:r>
            <a:r>
              <a:rPr lang="en-US" altLang="zh-TW" sz="2800" dirty="0" err="1"/>
              <a:t>stubhub</a:t>
            </a:r>
            <a:r>
              <a:rPr lang="zh-TW" altLang="en-US" sz="2800" dirty="0"/>
              <a:t>擁有較多演唱會資訊</a:t>
            </a:r>
            <a:r>
              <a:rPr lang="en-US" altLang="zh-TW" sz="2800" dirty="0"/>
              <a:t>,</a:t>
            </a:r>
            <a:r>
              <a:rPr lang="zh-TW" altLang="en-US" sz="2800" dirty="0"/>
              <a:t>票價也更加完整</a:t>
            </a:r>
            <a:r>
              <a:rPr lang="en-US" altLang="zh-TW" sz="2800" dirty="0"/>
              <a:t>,</a:t>
            </a:r>
            <a:r>
              <a:rPr lang="zh-TW" altLang="en-US" sz="2800" dirty="0"/>
              <a:t>因此選擇他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166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77C1D-EB7E-4DE3-877B-484F5202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執行程式所需要下載的套件</a:t>
            </a:r>
            <a:r>
              <a:rPr lang="en-US" altLang="zh-TW" b="1" dirty="0"/>
              <a:t>: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3AC56-89F6-4A19-AF4F-3B456D578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63" y="1981049"/>
            <a:ext cx="10178322" cy="35935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4000" dirty="0"/>
              <a:t>1. import requests</a:t>
            </a:r>
          </a:p>
          <a:p>
            <a:pPr marL="0" indent="0">
              <a:buNone/>
            </a:pPr>
            <a:r>
              <a:rPr lang="en-US" altLang="zh-TW" sz="4000" dirty="0"/>
              <a:t>2. from </a:t>
            </a:r>
            <a:r>
              <a:rPr lang="en-US" altLang="zh-TW" sz="4000" dirty="0" err="1"/>
              <a:t>googleapiclient.discovery</a:t>
            </a:r>
            <a:r>
              <a:rPr lang="en-US" altLang="zh-TW" sz="4000" dirty="0"/>
              <a:t> import build</a:t>
            </a:r>
          </a:p>
          <a:p>
            <a:pPr marL="0" indent="0">
              <a:buNone/>
            </a:pPr>
            <a:r>
              <a:rPr lang="en-US" altLang="zh-TW" sz="4000" dirty="0"/>
              <a:t>3. from bs4 import </a:t>
            </a:r>
            <a:r>
              <a:rPr lang="en-US" altLang="zh-TW" sz="4000" dirty="0" err="1"/>
              <a:t>BeautifulSoup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/>
              <a:t>4. import re</a:t>
            </a:r>
          </a:p>
          <a:p>
            <a:pPr marL="0" indent="0">
              <a:buNone/>
            </a:pPr>
            <a:r>
              <a:rPr lang="en-US" altLang="zh-TW" sz="4000" dirty="0"/>
              <a:t>5. import json </a:t>
            </a:r>
          </a:p>
          <a:p>
            <a:pPr marL="0" indent="0">
              <a:buNone/>
            </a:pPr>
            <a:r>
              <a:rPr lang="en-US" altLang="zh-TW" sz="4000" dirty="0"/>
              <a:t>6. </a:t>
            </a:r>
            <a:r>
              <a:rPr lang="en-US" altLang="zh-TW" sz="4000" dirty="0" err="1"/>
              <a:t>Kkbox</a:t>
            </a:r>
            <a:r>
              <a:rPr lang="en-US" altLang="zh-TW" sz="4000" dirty="0"/>
              <a:t> </a:t>
            </a:r>
            <a:r>
              <a:rPr lang="en-US" altLang="zh-TW" sz="4000" dirty="0" err="1"/>
              <a:t>api</a:t>
            </a:r>
            <a:r>
              <a:rPr lang="en-US" altLang="zh-TW" sz="4000" dirty="0"/>
              <a:t>—access token </a:t>
            </a:r>
            <a:r>
              <a:rPr lang="zh-TW" altLang="en-US" sz="4000" dirty="0"/>
              <a:t>申請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/>
              <a:t>7.Youtube </a:t>
            </a:r>
            <a:r>
              <a:rPr lang="en-US" altLang="zh-TW" sz="4000" dirty="0" err="1"/>
              <a:t>api</a:t>
            </a:r>
            <a:r>
              <a:rPr lang="en-US" altLang="zh-TW" sz="4000" dirty="0"/>
              <a:t>—access token </a:t>
            </a:r>
            <a:r>
              <a:rPr lang="zh-TW" altLang="en-US" sz="4000" dirty="0"/>
              <a:t>申請</a:t>
            </a:r>
            <a:endParaRPr lang="en-US" altLang="zh-TW" sz="4000" dirty="0"/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836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7468C-8C3D-4E6C-BC91-508B656D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該如何執行程式</a:t>
            </a:r>
            <a:r>
              <a:rPr lang="en-US" altLang="zh-TW" b="1" dirty="0"/>
              <a:t>:</a:t>
            </a:r>
            <a:br>
              <a:rPr lang="zh-TW" altLang="en-US" b="1" dirty="0"/>
            </a:b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A1E678-3036-4082-8127-B3CA709D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088" y="1571348"/>
            <a:ext cx="10178322" cy="4154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/>
              <a:t>Step 1:</a:t>
            </a:r>
            <a:r>
              <a:rPr lang="zh-TW" altLang="en-US" sz="2400" dirty="0"/>
              <a:t>按下開始執行鍵</a:t>
            </a:r>
            <a:r>
              <a:rPr lang="en-US" altLang="zh-TW" sz="2400" dirty="0"/>
              <a:t>,user</a:t>
            </a:r>
            <a:r>
              <a:rPr lang="zh-TW" altLang="en-US" sz="2400" dirty="0"/>
              <a:t>會被要求輸入某一特定新歌排行榜的名字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Step 2:</a:t>
            </a:r>
            <a:r>
              <a:rPr lang="zh-TW" altLang="en-US" sz="2400" dirty="0"/>
              <a:t>接下來會顯示這個排行榜的前十位歌曲及相關訊息</a:t>
            </a:r>
            <a:r>
              <a:rPr lang="en-US" altLang="zh-TW" sz="2400" dirty="0"/>
              <a:t>,</a:t>
            </a:r>
            <a:r>
              <a:rPr lang="zh-TW" altLang="en-US" sz="2400" dirty="0"/>
              <a:t>再來</a:t>
            </a:r>
            <a:r>
              <a:rPr lang="en-US" altLang="zh-TW" sz="2400" dirty="0"/>
              <a:t>user</a:t>
            </a:r>
            <a:r>
              <a:rPr lang="zh-TW" altLang="en-US" sz="2400" dirty="0"/>
              <a:t> 又會被詢問是否要繼續探索顯示出的歌曲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Step 3:</a:t>
            </a:r>
            <a:r>
              <a:rPr lang="zh-TW" altLang="en-US" sz="2400" dirty="0"/>
              <a:t>若要繼續探索</a:t>
            </a:r>
            <a:r>
              <a:rPr lang="en-US" altLang="zh-TW" sz="2400" dirty="0"/>
              <a:t>,</a:t>
            </a:r>
            <a:r>
              <a:rPr lang="zh-TW" altLang="en-US" sz="2400" dirty="0"/>
              <a:t>按下</a:t>
            </a:r>
            <a:r>
              <a:rPr lang="en-US" altLang="zh-TW" sz="2400" dirty="0"/>
              <a:t>Y</a:t>
            </a:r>
            <a:r>
              <a:rPr lang="zh-TW" altLang="en-US" sz="2400" dirty="0"/>
              <a:t>後</a:t>
            </a:r>
            <a:r>
              <a:rPr lang="en-US" altLang="zh-TW" sz="2400" dirty="0"/>
              <a:t>,user </a:t>
            </a:r>
            <a:r>
              <a:rPr lang="zh-TW" altLang="en-US" sz="2400" dirty="0"/>
              <a:t>被要求輸入歌曲名稱</a:t>
            </a:r>
            <a:r>
              <a:rPr lang="en-US" altLang="zh-TW" sz="2400" dirty="0"/>
              <a:t>+</a:t>
            </a:r>
            <a:r>
              <a:rPr lang="zh-TW" altLang="en-US" sz="2400" dirty="0"/>
              <a:t>其演出者</a:t>
            </a:r>
            <a:r>
              <a:rPr lang="en-US" altLang="zh-TW" sz="2400" dirty="0"/>
              <a:t>(</a:t>
            </a:r>
            <a:r>
              <a:rPr lang="zh-TW" altLang="en-US" sz="2400" dirty="0"/>
              <a:t>以提高搜尋到所欲資訊的機率</a:t>
            </a:r>
            <a:r>
              <a:rPr lang="en-US" altLang="zh-TW" sz="2400" dirty="0"/>
              <a:t>);</a:t>
            </a:r>
            <a:r>
              <a:rPr lang="zh-TW" altLang="en-US" sz="2400" dirty="0"/>
              <a:t>若否</a:t>
            </a:r>
            <a:r>
              <a:rPr lang="en-US" altLang="zh-TW" sz="2400" dirty="0"/>
              <a:t>,</a:t>
            </a:r>
            <a:r>
              <a:rPr lang="zh-TW" altLang="en-US" sz="2400" dirty="0"/>
              <a:t>則會回到上一層</a:t>
            </a:r>
            <a:r>
              <a:rPr lang="en-US" altLang="zh-TW" sz="2400" dirty="0"/>
              <a:t>(step 1</a:t>
            </a:r>
            <a:r>
              <a:rPr lang="zh-TW" altLang="en-US" sz="2400" dirty="0"/>
              <a:t>處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Step 4:</a:t>
            </a:r>
            <a:r>
              <a:rPr lang="zh-TW" altLang="en-US" sz="2400" dirty="0"/>
              <a:t>延續</a:t>
            </a:r>
            <a:r>
              <a:rPr lang="en-US" altLang="zh-TW" sz="2400" dirty="0"/>
              <a:t>Y</a:t>
            </a:r>
            <a:r>
              <a:rPr lang="zh-TW" altLang="en-US" sz="2400" dirty="0"/>
              <a:t>後的狀況</a:t>
            </a:r>
            <a:r>
              <a:rPr lang="en-US" altLang="zh-TW" sz="2400" dirty="0"/>
              <a:t>,</a:t>
            </a:r>
            <a:r>
              <a:rPr lang="zh-TW" altLang="en-US" sz="2400" dirty="0"/>
              <a:t>會藉由</a:t>
            </a:r>
            <a:r>
              <a:rPr lang="en-US" altLang="zh-TW" sz="2400" dirty="0" err="1"/>
              <a:t>youtube</a:t>
            </a:r>
            <a:r>
              <a:rPr lang="zh-TW" altLang="en-US" sz="2400" dirty="0"/>
              <a:t>的搜尋引擎得到兩區資料</a:t>
            </a:r>
            <a:r>
              <a:rPr lang="en-US" altLang="zh-TW" sz="2400" dirty="0"/>
              <a:t>(5</a:t>
            </a:r>
            <a:r>
              <a:rPr lang="zh-TW" altLang="en-US" sz="2400" dirty="0"/>
              <a:t>筆</a:t>
            </a:r>
            <a:r>
              <a:rPr lang="en-US" altLang="zh-TW" sz="2400" dirty="0"/>
              <a:t>/</a:t>
            </a:r>
            <a:r>
              <a:rPr lang="zh-TW" altLang="en-US" sz="2400" dirty="0"/>
              <a:t>區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zh-TW" altLang="en-US" sz="2400" dirty="0"/>
              <a:t>一區為此首歌的官方版本</a:t>
            </a:r>
            <a:r>
              <a:rPr lang="en-US" altLang="zh-TW" sz="2400" dirty="0"/>
              <a:t>;</a:t>
            </a:r>
            <a:r>
              <a:rPr lang="zh-TW" altLang="en-US" sz="2400" dirty="0"/>
              <a:t>另一區則為此位歌手的現場表演影片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Step 5:</a:t>
            </a:r>
            <a:r>
              <a:rPr lang="zh-TW" altLang="en-US" sz="2400" dirty="0"/>
              <a:t>接下來會顯示這名歌手的演唱會排程</a:t>
            </a:r>
            <a:r>
              <a:rPr lang="en-US" altLang="zh-TW" sz="2400" dirty="0"/>
              <a:t>,</a:t>
            </a:r>
            <a:r>
              <a:rPr lang="zh-TW" altLang="en-US" sz="2400" dirty="0"/>
              <a:t>地點</a:t>
            </a:r>
            <a:r>
              <a:rPr lang="en-US" altLang="zh-TW" sz="2400" dirty="0"/>
              <a:t>,</a:t>
            </a:r>
            <a:r>
              <a:rPr lang="zh-TW" altLang="en-US" sz="2400" dirty="0"/>
              <a:t>票價等</a:t>
            </a:r>
            <a:r>
              <a:rPr lang="en-US" altLang="zh-TW" sz="2400" dirty="0"/>
              <a:t>,</a:t>
            </a:r>
            <a:r>
              <a:rPr lang="zh-TW" altLang="en-US" sz="2400" dirty="0"/>
              <a:t>並且提供購票網址可供點選</a:t>
            </a:r>
            <a:r>
              <a:rPr lang="en-US" altLang="zh-TW" sz="2400" dirty="0"/>
              <a:t>(</a:t>
            </a:r>
            <a:r>
              <a:rPr lang="zh-TW" altLang="en-US" sz="2400" dirty="0"/>
              <a:t>接著回到</a:t>
            </a:r>
            <a:r>
              <a:rPr lang="en-US" altLang="zh-TW" sz="2400" dirty="0"/>
              <a:t>Step</a:t>
            </a:r>
            <a:r>
              <a:rPr lang="zh-TW" altLang="en-US" sz="2400" dirty="0"/>
              <a:t> </a:t>
            </a:r>
            <a:r>
              <a:rPr lang="en-US" altLang="zh-TW" sz="2400" dirty="0"/>
              <a:t>1)</a:t>
            </a:r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0169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CF5C60-08BE-49F4-BD3C-0D49BDA1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心得</a:t>
            </a:r>
            <a:r>
              <a:rPr lang="en-US" altLang="zh-TW" b="1" dirty="0"/>
              <a:t>: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0C9D0A-5E9A-4047-955E-F0FAD7882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599" y="1256191"/>
            <a:ext cx="10178322" cy="5712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/>
              <a:t>遇到的困難</a:t>
            </a:r>
            <a:r>
              <a:rPr lang="en-US" altLang="zh-TW" sz="2800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全英文的</a:t>
            </a:r>
            <a:r>
              <a:rPr lang="en-US" altLang="zh-TW" dirty="0" err="1"/>
              <a:t>api</a:t>
            </a:r>
            <a:r>
              <a:rPr lang="zh-TW" altLang="en-US" dirty="0"/>
              <a:t>文件要讀懂並且能夠解決不預期的</a:t>
            </a:r>
            <a:r>
              <a:rPr lang="en-US" altLang="zh-TW" dirty="0"/>
              <a:t>bug</a:t>
            </a:r>
            <a:r>
              <a:rPr lang="zh-TW" altLang="en-US" dirty="0"/>
              <a:t>確實使我心力交瘁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2.Stubhub</a:t>
            </a:r>
            <a:r>
              <a:rPr lang="zh-TW" altLang="en-US" dirty="0"/>
              <a:t>有時爬到的演唱會資訊會缺少一些重要資訊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價錢等</a:t>
            </a:r>
            <a:r>
              <a:rPr lang="en-US" altLang="zh-TW" dirty="0"/>
              <a:t>),</a:t>
            </a:r>
            <a:r>
              <a:rPr lang="zh-TW" altLang="en-US" dirty="0"/>
              <a:t>第一次碰到時還以為是我的程式碼有誤</a:t>
            </a:r>
            <a:r>
              <a:rPr lang="en-US" altLang="zh-TW" dirty="0"/>
              <a:t>,</a:t>
            </a:r>
            <a:r>
              <a:rPr lang="zh-TW" altLang="en-US" dirty="0"/>
              <a:t>浪費了很多時間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sz="2800" b="1" dirty="0"/>
              <a:t>學到了甚麼</a:t>
            </a:r>
            <a:r>
              <a:rPr lang="en-US" altLang="zh-TW" b="1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動態爬蟲</a:t>
            </a:r>
            <a:r>
              <a:rPr lang="en-US" altLang="zh-TW" dirty="0"/>
              <a:t>,selenium</a:t>
            </a:r>
            <a:r>
              <a:rPr lang="zh-TW" altLang="en-US" dirty="0"/>
              <a:t>的應用</a:t>
            </a:r>
            <a:r>
              <a:rPr lang="en-US" altLang="zh-TW" dirty="0"/>
              <a:t>(</a:t>
            </a:r>
            <a:r>
              <a:rPr lang="zh-TW" altLang="en-US" dirty="0"/>
              <a:t>包含點擊</a:t>
            </a:r>
            <a:r>
              <a:rPr lang="en-US" altLang="zh-TW" dirty="0"/>
              <a:t>,</a:t>
            </a:r>
            <a:r>
              <a:rPr lang="zh-TW" altLang="en-US" dirty="0"/>
              <a:t>輸入關鍵字</a:t>
            </a:r>
            <a:r>
              <a:rPr lang="en-US" altLang="zh-TW" dirty="0"/>
              <a:t>,</a:t>
            </a:r>
            <a:r>
              <a:rPr lang="zh-TW" altLang="en-US" dirty="0"/>
              <a:t>帳號密碼等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2.beautifulsoup—</a:t>
            </a:r>
            <a:r>
              <a:rPr lang="zh-TW" altLang="en-US" dirty="0"/>
              <a:t>用</a:t>
            </a:r>
            <a:r>
              <a:rPr lang="en-US" altLang="zh-TW" dirty="0"/>
              <a:t>html</a:t>
            </a:r>
            <a:r>
              <a:rPr lang="zh-TW" altLang="en-US" dirty="0"/>
              <a:t>的標籤擷取資料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一些</a:t>
            </a:r>
            <a:r>
              <a:rPr lang="en-US" altLang="zh-TW" dirty="0" err="1"/>
              <a:t>api</a:t>
            </a:r>
            <a:r>
              <a:rPr lang="zh-TW" altLang="en-US" dirty="0"/>
              <a:t>的概念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 </a:t>
            </a:r>
            <a:r>
              <a:rPr lang="zh-TW" altLang="en-US" dirty="0"/>
              <a:t>製作一款供人使用的應用程式可能會遇到的問題</a:t>
            </a:r>
            <a:r>
              <a:rPr lang="en-US" altLang="zh-TW" dirty="0"/>
              <a:t>:</a:t>
            </a:r>
            <a:r>
              <a:rPr lang="zh-TW" altLang="en-US" dirty="0"/>
              <a:t>例如如何防呆</a:t>
            </a:r>
            <a:r>
              <a:rPr lang="en-US" altLang="zh-TW" dirty="0"/>
              <a:t>(</a:t>
            </a:r>
            <a:r>
              <a:rPr lang="zh-TW" altLang="en-US" dirty="0"/>
              <a:t>以免使用者的輸入使得程式碼出現錯誤</a:t>
            </a:r>
            <a:r>
              <a:rPr lang="en-US" altLang="zh-TW" dirty="0"/>
              <a:t>);</a:t>
            </a:r>
            <a:r>
              <a:rPr lang="zh-TW" altLang="en-US" dirty="0"/>
              <a:t>將各個程式段落函數化</a:t>
            </a:r>
            <a:r>
              <a:rPr lang="en-US" altLang="zh-TW" dirty="0"/>
              <a:t>,</a:t>
            </a:r>
            <a:r>
              <a:rPr lang="zh-TW" altLang="en-US" dirty="0"/>
              <a:t>以利於修改及思考在</a:t>
            </a:r>
            <a:r>
              <a:rPr lang="en-US" altLang="zh-TW" dirty="0"/>
              <a:t>main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裡的最終架構等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528228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1397</TotalTime>
  <Words>1127</Words>
  <Application>Microsoft Office PowerPoint</Application>
  <PresentationFormat>寬螢幕</PresentationFormat>
  <Paragraphs>79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Gill Sans MT</vt:lpstr>
      <vt:lpstr>Impact</vt:lpstr>
      <vt:lpstr>徽章</vt:lpstr>
      <vt:lpstr>期末PROJECT</vt:lpstr>
      <vt:lpstr>ProjecT motivation </vt:lpstr>
      <vt:lpstr>Project plan:</vt:lpstr>
      <vt:lpstr>Timeline of the project:  </vt:lpstr>
      <vt:lpstr>成品:</vt:lpstr>
      <vt:lpstr>Project內容修改:</vt:lpstr>
      <vt:lpstr>執行程式所需要下載的套件:</vt:lpstr>
      <vt:lpstr>該如何執行程式: </vt:lpstr>
      <vt:lpstr>心得:</vt:lpstr>
      <vt:lpstr>心得: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期末PROJECT</dc:title>
  <dc:creator>xudeh</dc:creator>
  <cp:lastModifiedBy>xudeh</cp:lastModifiedBy>
  <cp:revision>20</cp:revision>
  <dcterms:created xsi:type="dcterms:W3CDTF">2021-01-04T15:25:17Z</dcterms:created>
  <dcterms:modified xsi:type="dcterms:W3CDTF">2021-01-07T11:19:22Z</dcterms:modified>
</cp:coreProperties>
</file>