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76" r:id="rId3"/>
    <p:sldId id="277" r:id="rId4"/>
    <p:sldId id="278" r:id="rId5"/>
    <p:sldId id="313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63" r:id="rId14"/>
    <p:sldId id="314" r:id="rId15"/>
    <p:sldId id="285" r:id="rId16"/>
    <p:sldId id="288" r:id="rId17"/>
    <p:sldId id="289" r:id="rId18"/>
    <p:sldId id="290" r:id="rId19"/>
    <p:sldId id="291" r:id="rId20"/>
    <p:sldId id="286" r:id="rId21"/>
    <p:sldId id="287" r:id="rId22"/>
    <p:sldId id="265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7" r:id="rId38"/>
    <p:sldId id="308" r:id="rId39"/>
    <p:sldId id="306" r:id="rId40"/>
    <p:sldId id="309" r:id="rId41"/>
    <p:sldId id="310" r:id="rId42"/>
    <p:sldId id="311" r:id="rId43"/>
    <p:sldId id="312" r:id="rId44"/>
    <p:sldId id="266" r:id="rId45"/>
    <p:sldId id="274" r:id="rId46"/>
    <p:sldId id="315" r:id="rId47"/>
    <p:sldId id="27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aining@yeah.net" initials="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94580"/>
  </p:normalViewPr>
  <p:slideViewPr>
    <p:cSldViewPr snapToGrid="0" snapToObjects="1">
      <p:cViewPr varScale="1">
        <p:scale>
          <a:sx n="85" d="100"/>
          <a:sy n="85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5T14:24:10.6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C6311-16E9-3D43-BA57-B7D650060241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4C1562-6ECB-594F-AC68-2ED95D14C275}">
      <dgm:prSet phldrT="[文本]"/>
      <dgm:spPr/>
      <dgm:t>
        <a:bodyPr/>
        <a:lstStyle/>
        <a:p>
          <a:r>
            <a:rPr lang="en-US" altLang="zh-CN" dirty="0" smtClean="0"/>
            <a:t>SEO</a:t>
          </a:r>
          <a:r>
            <a:rPr lang="zh-CN" altLang="en-US" dirty="0" smtClean="0"/>
            <a:t>需求，要求对爬虫和搜索引擎友好</a:t>
          </a:r>
          <a:endParaRPr lang="zh-CN" altLang="en-US" dirty="0"/>
        </a:p>
      </dgm:t>
    </dgm:pt>
    <dgm:pt modelId="{68E9D437-EC0B-604E-A538-C5BAABA84181}" type="parTrans" cxnId="{921AF24B-866F-B14F-BA52-AFC7831E0BC7}">
      <dgm:prSet/>
      <dgm:spPr/>
      <dgm:t>
        <a:bodyPr/>
        <a:lstStyle/>
        <a:p>
          <a:endParaRPr lang="zh-CN" altLang="en-US"/>
        </a:p>
      </dgm:t>
    </dgm:pt>
    <dgm:pt modelId="{025D3CE6-22C6-9548-9697-E01AD9448301}" type="sibTrans" cxnId="{921AF24B-866F-B14F-BA52-AFC7831E0BC7}">
      <dgm:prSet/>
      <dgm:spPr/>
      <dgm:t>
        <a:bodyPr/>
        <a:lstStyle/>
        <a:p>
          <a:endParaRPr lang="zh-CN" altLang="en-US"/>
        </a:p>
      </dgm:t>
    </dgm:pt>
    <dgm:pt modelId="{4C6273B9-9AFA-DB42-8C2A-EBE75EDCD382}">
      <dgm:prSet phldrT="[文本]"/>
      <dgm:spPr/>
      <dgm:t>
        <a:bodyPr/>
        <a:lstStyle/>
        <a:p>
          <a:r>
            <a:rPr lang="zh-CN" altLang="en-US" dirty="0" smtClean="0"/>
            <a:t>提升页面</a:t>
          </a:r>
          <a:r>
            <a:rPr lang="zh-CN" altLang="en-US" smtClean="0"/>
            <a:t>的</a:t>
          </a:r>
          <a:r>
            <a:rPr lang="zh-CN" altLang="en-US" smtClean="0"/>
            <a:t>首屏加载</a:t>
          </a:r>
          <a:r>
            <a:rPr lang="zh-CN" altLang="en-US" dirty="0" smtClean="0"/>
            <a:t>速度</a:t>
          </a:r>
          <a:endParaRPr lang="zh-CN" altLang="en-US" dirty="0"/>
        </a:p>
      </dgm:t>
    </dgm:pt>
    <dgm:pt modelId="{9D96E245-05EC-0E4D-8266-7E9B0424C8A9}" type="parTrans" cxnId="{A62B58B9-5211-1A4D-AAA8-7A6DCB79B79A}">
      <dgm:prSet/>
      <dgm:spPr/>
      <dgm:t>
        <a:bodyPr/>
        <a:lstStyle/>
        <a:p>
          <a:endParaRPr lang="zh-CN" altLang="en-US"/>
        </a:p>
      </dgm:t>
    </dgm:pt>
    <dgm:pt modelId="{134B48DD-92A4-CB42-A0D2-B6510BB478D7}" type="sibTrans" cxnId="{A62B58B9-5211-1A4D-AAA8-7A6DCB79B79A}">
      <dgm:prSet/>
      <dgm:spPr/>
      <dgm:t>
        <a:bodyPr/>
        <a:lstStyle/>
        <a:p>
          <a:endParaRPr lang="zh-CN" altLang="en-US"/>
        </a:p>
      </dgm:t>
    </dgm:pt>
    <dgm:pt modelId="{0C5C7C2E-A8BF-CA4A-82B3-4BBAFFE55DFF}" type="pres">
      <dgm:prSet presAssocID="{017C6311-16E9-3D43-BA57-B7D6500602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F95F78-FB4B-4344-869F-8D1B984AC69B}" type="pres">
      <dgm:prSet presAssocID="{894C1562-6ECB-594F-AC68-2ED95D14C275}" presName="parentLin" presStyleCnt="0"/>
      <dgm:spPr/>
    </dgm:pt>
    <dgm:pt modelId="{FE7B9264-0719-B244-98DB-1B6BA26B5BF0}" type="pres">
      <dgm:prSet presAssocID="{894C1562-6ECB-594F-AC68-2ED95D14C27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66437E8-3C71-F740-B29A-8AECEFFD507A}" type="pres">
      <dgm:prSet presAssocID="{894C1562-6ECB-594F-AC68-2ED95D14C2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4923BD-7E80-4348-AD61-C883FF208F3C}" type="pres">
      <dgm:prSet presAssocID="{894C1562-6ECB-594F-AC68-2ED95D14C275}" presName="negativeSpace" presStyleCnt="0"/>
      <dgm:spPr/>
    </dgm:pt>
    <dgm:pt modelId="{6337C8A3-2C46-D640-B27F-304A8CFA309D}" type="pres">
      <dgm:prSet presAssocID="{894C1562-6ECB-594F-AC68-2ED95D14C275}" presName="childText" presStyleLbl="conFgAcc1" presStyleIdx="0" presStyleCnt="2">
        <dgm:presLayoutVars>
          <dgm:bulletEnabled val="1"/>
        </dgm:presLayoutVars>
      </dgm:prSet>
      <dgm:spPr/>
    </dgm:pt>
    <dgm:pt modelId="{56B4580E-E2FB-3F48-8706-CF5B1488696F}" type="pres">
      <dgm:prSet presAssocID="{025D3CE6-22C6-9548-9697-E01AD9448301}" presName="spaceBetweenRectangles" presStyleCnt="0"/>
      <dgm:spPr/>
    </dgm:pt>
    <dgm:pt modelId="{15AD8D8E-F5E1-BE42-81F9-58C00446C64A}" type="pres">
      <dgm:prSet presAssocID="{4C6273B9-9AFA-DB42-8C2A-EBE75EDCD382}" presName="parentLin" presStyleCnt="0"/>
      <dgm:spPr/>
    </dgm:pt>
    <dgm:pt modelId="{8C389C73-E6D4-BC43-86DC-7C69600EA02D}" type="pres">
      <dgm:prSet presAssocID="{4C6273B9-9AFA-DB42-8C2A-EBE75EDCD38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98310BE-F982-0E41-BEF2-5150FFD2ECDC}" type="pres">
      <dgm:prSet presAssocID="{4C6273B9-9AFA-DB42-8C2A-EBE75EDCD38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7ACF8D-2957-664A-AA62-10EF139841A6}" type="pres">
      <dgm:prSet presAssocID="{4C6273B9-9AFA-DB42-8C2A-EBE75EDCD382}" presName="negativeSpace" presStyleCnt="0"/>
      <dgm:spPr/>
    </dgm:pt>
    <dgm:pt modelId="{CF3BAE9E-4E12-F247-BE0A-C4535B12BFE8}" type="pres">
      <dgm:prSet presAssocID="{4C6273B9-9AFA-DB42-8C2A-EBE75EDCD3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D784C78-05F9-B749-8023-29A3DB8E080D}" type="presOf" srcId="{894C1562-6ECB-594F-AC68-2ED95D14C275}" destId="{FE7B9264-0719-B244-98DB-1B6BA26B5BF0}" srcOrd="0" destOrd="0" presId="urn:microsoft.com/office/officeart/2005/8/layout/list1"/>
    <dgm:cxn modelId="{EC9D2E1B-6FE8-6344-9A20-5D780C091822}" type="presOf" srcId="{4C6273B9-9AFA-DB42-8C2A-EBE75EDCD382}" destId="{B98310BE-F982-0E41-BEF2-5150FFD2ECDC}" srcOrd="1" destOrd="0" presId="urn:microsoft.com/office/officeart/2005/8/layout/list1"/>
    <dgm:cxn modelId="{0E1DCFFB-6BF2-4B42-9023-B05762CED962}" type="presOf" srcId="{017C6311-16E9-3D43-BA57-B7D650060241}" destId="{0C5C7C2E-A8BF-CA4A-82B3-4BBAFFE55DFF}" srcOrd="0" destOrd="0" presId="urn:microsoft.com/office/officeart/2005/8/layout/list1"/>
    <dgm:cxn modelId="{A62B58B9-5211-1A4D-AAA8-7A6DCB79B79A}" srcId="{017C6311-16E9-3D43-BA57-B7D650060241}" destId="{4C6273B9-9AFA-DB42-8C2A-EBE75EDCD382}" srcOrd="1" destOrd="0" parTransId="{9D96E245-05EC-0E4D-8266-7E9B0424C8A9}" sibTransId="{134B48DD-92A4-CB42-A0D2-B6510BB478D7}"/>
    <dgm:cxn modelId="{FF771B08-37F2-FD48-9C67-735763D58809}" type="presOf" srcId="{4C6273B9-9AFA-DB42-8C2A-EBE75EDCD382}" destId="{8C389C73-E6D4-BC43-86DC-7C69600EA02D}" srcOrd="0" destOrd="0" presId="urn:microsoft.com/office/officeart/2005/8/layout/list1"/>
    <dgm:cxn modelId="{921AF24B-866F-B14F-BA52-AFC7831E0BC7}" srcId="{017C6311-16E9-3D43-BA57-B7D650060241}" destId="{894C1562-6ECB-594F-AC68-2ED95D14C275}" srcOrd="0" destOrd="0" parTransId="{68E9D437-EC0B-604E-A538-C5BAABA84181}" sibTransId="{025D3CE6-22C6-9548-9697-E01AD9448301}"/>
    <dgm:cxn modelId="{78987773-5239-324F-9DBD-CF66BE7C8918}" type="presOf" srcId="{894C1562-6ECB-594F-AC68-2ED95D14C275}" destId="{866437E8-3C71-F740-B29A-8AECEFFD507A}" srcOrd="1" destOrd="0" presId="urn:microsoft.com/office/officeart/2005/8/layout/list1"/>
    <dgm:cxn modelId="{B3FFD8DC-5EEF-7B46-A4C7-16D0C3D8758F}" type="presParOf" srcId="{0C5C7C2E-A8BF-CA4A-82B3-4BBAFFE55DFF}" destId="{3EF95F78-FB4B-4344-869F-8D1B984AC69B}" srcOrd="0" destOrd="0" presId="urn:microsoft.com/office/officeart/2005/8/layout/list1"/>
    <dgm:cxn modelId="{26EB4D39-EB76-9A49-9475-0C05D52DF583}" type="presParOf" srcId="{3EF95F78-FB4B-4344-869F-8D1B984AC69B}" destId="{FE7B9264-0719-B244-98DB-1B6BA26B5BF0}" srcOrd="0" destOrd="0" presId="urn:microsoft.com/office/officeart/2005/8/layout/list1"/>
    <dgm:cxn modelId="{9A071DED-5C0B-F340-9625-383403FBF2DB}" type="presParOf" srcId="{3EF95F78-FB4B-4344-869F-8D1B984AC69B}" destId="{866437E8-3C71-F740-B29A-8AECEFFD507A}" srcOrd="1" destOrd="0" presId="urn:microsoft.com/office/officeart/2005/8/layout/list1"/>
    <dgm:cxn modelId="{BD5A78A9-9FB9-F246-B6CA-F058148BBD3D}" type="presParOf" srcId="{0C5C7C2E-A8BF-CA4A-82B3-4BBAFFE55DFF}" destId="{094923BD-7E80-4348-AD61-C883FF208F3C}" srcOrd="1" destOrd="0" presId="urn:microsoft.com/office/officeart/2005/8/layout/list1"/>
    <dgm:cxn modelId="{5D6BBA41-0C7B-0240-9715-95479E9D840C}" type="presParOf" srcId="{0C5C7C2E-A8BF-CA4A-82B3-4BBAFFE55DFF}" destId="{6337C8A3-2C46-D640-B27F-304A8CFA309D}" srcOrd="2" destOrd="0" presId="urn:microsoft.com/office/officeart/2005/8/layout/list1"/>
    <dgm:cxn modelId="{44626A07-E6C0-4343-A568-064D7B79AD62}" type="presParOf" srcId="{0C5C7C2E-A8BF-CA4A-82B3-4BBAFFE55DFF}" destId="{56B4580E-E2FB-3F48-8706-CF5B1488696F}" srcOrd="3" destOrd="0" presId="urn:microsoft.com/office/officeart/2005/8/layout/list1"/>
    <dgm:cxn modelId="{E15CAE14-8D81-7846-A8C7-E83DB9D94021}" type="presParOf" srcId="{0C5C7C2E-A8BF-CA4A-82B3-4BBAFFE55DFF}" destId="{15AD8D8E-F5E1-BE42-81F9-58C00446C64A}" srcOrd="4" destOrd="0" presId="urn:microsoft.com/office/officeart/2005/8/layout/list1"/>
    <dgm:cxn modelId="{EA77058B-4C33-164C-A7B8-6A29A3133990}" type="presParOf" srcId="{15AD8D8E-F5E1-BE42-81F9-58C00446C64A}" destId="{8C389C73-E6D4-BC43-86DC-7C69600EA02D}" srcOrd="0" destOrd="0" presId="urn:microsoft.com/office/officeart/2005/8/layout/list1"/>
    <dgm:cxn modelId="{E145835F-087A-D34F-8FF3-C34EBC228305}" type="presParOf" srcId="{15AD8D8E-F5E1-BE42-81F9-58C00446C64A}" destId="{B98310BE-F982-0E41-BEF2-5150FFD2ECDC}" srcOrd="1" destOrd="0" presId="urn:microsoft.com/office/officeart/2005/8/layout/list1"/>
    <dgm:cxn modelId="{8BA48025-7BED-C94B-84A7-05132CA9B5F3}" type="presParOf" srcId="{0C5C7C2E-A8BF-CA4A-82B3-4BBAFFE55DFF}" destId="{217ACF8D-2957-664A-AA62-10EF139841A6}" srcOrd="5" destOrd="0" presId="urn:microsoft.com/office/officeart/2005/8/layout/list1"/>
    <dgm:cxn modelId="{BB1756DD-F58A-6745-928F-24348EF560EC}" type="presParOf" srcId="{0C5C7C2E-A8BF-CA4A-82B3-4BBAFFE55DFF}" destId="{CF3BAE9E-4E12-F247-BE0A-C4535B12BF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8DB97F-663A-D347-B316-001E7A562D1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DD7D96-F4AB-E447-B3BF-084E33700B2F}">
      <dgm:prSet phldrT="[文本]"/>
      <dgm:spPr/>
      <dgm:t>
        <a:bodyPr/>
        <a:lstStyle/>
        <a:p>
          <a:r>
            <a:rPr lang="en-US" altLang="zh-CN" dirty="0" err="1" smtClean="0"/>
            <a:t>css</a:t>
          </a:r>
          <a:endParaRPr lang="zh-CN" altLang="en-US" dirty="0"/>
        </a:p>
      </dgm:t>
    </dgm:pt>
    <dgm:pt modelId="{AB258135-BAB9-284E-8D6D-1242DA00B3BA}" type="parTrans" cxnId="{732C522C-A596-B047-9D01-CEA3DC2AC696}">
      <dgm:prSet/>
      <dgm:spPr/>
      <dgm:t>
        <a:bodyPr/>
        <a:lstStyle/>
        <a:p>
          <a:endParaRPr lang="zh-CN" altLang="en-US"/>
        </a:p>
      </dgm:t>
    </dgm:pt>
    <dgm:pt modelId="{5C8F40D2-8BBD-F046-B8D7-AECBFF74C097}" type="sibTrans" cxnId="{732C522C-A596-B047-9D01-CEA3DC2AC696}">
      <dgm:prSet/>
      <dgm:spPr/>
      <dgm:t>
        <a:bodyPr/>
        <a:lstStyle/>
        <a:p>
          <a:endParaRPr lang="zh-CN" altLang="en-US"/>
        </a:p>
      </dgm:t>
    </dgm:pt>
    <dgm:pt modelId="{11908F74-8AC6-CF41-9FA5-4BDB45C52167}">
      <dgm:prSet phldrT="[文本]"/>
      <dgm:spPr/>
      <dgm:t>
        <a:bodyPr/>
        <a:lstStyle/>
        <a:p>
          <a:endParaRPr lang="zh-CN" altLang="en-US" dirty="0"/>
        </a:p>
      </dgm:t>
    </dgm:pt>
    <dgm:pt modelId="{120D65D6-402E-4B4C-BB52-E7A0873466B1}" type="sibTrans" cxnId="{B72EF7A5-90FC-D04E-B41A-71C089BF4860}">
      <dgm:prSet/>
      <dgm:spPr/>
      <dgm:t>
        <a:bodyPr/>
        <a:lstStyle/>
        <a:p>
          <a:endParaRPr lang="zh-CN" altLang="en-US"/>
        </a:p>
      </dgm:t>
    </dgm:pt>
    <dgm:pt modelId="{50FBD62A-E798-FD45-95E4-0D7A5F2E20F6}" type="parTrans" cxnId="{B72EF7A5-90FC-D04E-B41A-71C089BF4860}">
      <dgm:prSet/>
      <dgm:spPr/>
      <dgm:t>
        <a:bodyPr/>
        <a:lstStyle/>
        <a:p>
          <a:endParaRPr lang="zh-CN" altLang="en-US"/>
        </a:p>
      </dgm:t>
    </dgm:pt>
    <dgm:pt modelId="{B3D5EEA1-771A-7A4D-A89A-3E545DAF18DA}">
      <dgm:prSet phldrT="[文本]"/>
      <dgm:spPr/>
      <dgm:t>
        <a:bodyPr/>
        <a:lstStyle/>
        <a:p>
          <a:r>
            <a:rPr lang="zh-CN" altLang="en-US" dirty="0" smtClean="0"/>
            <a:t>定义可以做为全局的</a:t>
          </a:r>
          <a:r>
            <a:rPr lang="en-US" altLang="zh-CN" dirty="0" err="1" smtClean="0"/>
            <a:t>css</a:t>
          </a:r>
          <a:r>
            <a:rPr lang="zh-CN" altLang="en-US" dirty="0" smtClean="0"/>
            <a:t>、</a:t>
          </a:r>
          <a:r>
            <a:rPr lang="en-US" altLang="zh-CN" dirty="0" smtClean="0"/>
            <a:t>less</a:t>
          </a:r>
          <a:r>
            <a:rPr lang="zh-CN" altLang="en-US" dirty="0" smtClean="0"/>
            <a:t> 文件</a:t>
          </a:r>
          <a:endParaRPr lang="zh-CN" altLang="en-US" dirty="0"/>
        </a:p>
      </dgm:t>
    </dgm:pt>
    <dgm:pt modelId="{A4823CEB-B495-B644-BAFC-A0FD009BC814}" type="parTrans" cxnId="{96F8C12A-40A2-E44A-9FFA-18FCB26CE9E9}">
      <dgm:prSet/>
      <dgm:spPr/>
      <dgm:t>
        <a:bodyPr/>
        <a:lstStyle/>
        <a:p>
          <a:endParaRPr lang="zh-CN" altLang="en-US"/>
        </a:p>
      </dgm:t>
    </dgm:pt>
    <dgm:pt modelId="{8FAE1312-8AE3-E845-8127-FB083E031FBD}" type="sibTrans" cxnId="{96F8C12A-40A2-E44A-9FFA-18FCB26CE9E9}">
      <dgm:prSet/>
      <dgm:spPr/>
      <dgm:t>
        <a:bodyPr/>
        <a:lstStyle/>
        <a:p>
          <a:endParaRPr lang="zh-CN" altLang="en-US"/>
        </a:p>
      </dgm:t>
    </dgm:pt>
    <dgm:pt modelId="{3800D0A2-58A2-E84E-B2A9-FE0C839B2A67}">
      <dgm:prSet phldrT="[文本]"/>
      <dgm:spPr/>
      <dgm:t>
        <a:bodyPr/>
        <a:lstStyle/>
        <a:p>
          <a:r>
            <a:rPr lang="zh-CN" altLang="en-US" dirty="0" smtClean="0"/>
            <a:t>配置可以在客户端和服务器端共享</a:t>
          </a:r>
          <a:r>
            <a:rPr lang="zh-CN" altLang="en-US" smtClean="0"/>
            <a:t>的环境变量</a:t>
          </a:r>
          <a:endParaRPr lang="zh-CN" altLang="en-US" dirty="0"/>
        </a:p>
      </dgm:t>
    </dgm:pt>
    <dgm:pt modelId="{CB41EBE4-13CF-4240-BF52-D557375F485B}" type="sib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81FAE1C5-A379-CE40-9F1C-B34327639F96}" type="par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78602EBD-538F-BF46-A4CC-6E55DE8F0C15}">
      <dgm:prSet phldrT="[文本]"/>
      <dgm:spPr/>
      <dgm:t>
        <a:bodyPr/>
        <a:lstStyle/>
        <a:p>
          <a:r>
            <a:rPr lang="en-US" altLang="zh-CN" dirty="0" err="1" smtClean="0"/>
            <a:t>env</a:t>
          </a:r>
          <a:endParaRPr lang="zh-CN" altLang="en-US" dirty="0"/>
        </a:p>
      </dgm:t>
    </dgm:pt>
    <dgm:pt modelId="{9C1919EA-5AA1-6B40-87D2-CC92C82CA19E}" type="sib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99D4A51C-C1F9-7048-B7D1-13A0F80B3C77}" type="par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91063940-144D-CF4D-A080-4E843F081485}" type="pres">
      <dgm:prSet presAssocID="{AF8DB97F-663A-D347-B316-001E7A562D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C0B3CB-C0F1-2244-9285-6BA253597869}" type="pres">
      <dgm:prSet presAssocID="{FBDD7D96-F4AB-E447-B3BF-084E33700B2F}" presName="composite" presStyleCnt="0"/>
      <dgm:spPr/>
    </dgm:pt>
    <dgm:pt modelId="{E1E4388A-25D9-B24C-A6A2-1401C34A1E6B}" type="pres">
      <dgm:prSet presAssocID="{FBDD7D96-F4AB-E447-B3BF-084E33700B2F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43571-CEC3-9047-BF03-BF39BA61FD1F}" type="pres">
      <dgm:prSet presAssocID="{FBDD7D96-F4AB-E447-B3BF-084E33700B2F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ED106-6D39-9443-B5A1-1BA618D05B3F}" type="pres">
      <dgm:prSet presAssocID="{5C8F40D2-8BBD-F046-B8D7-AECBFF74C097}" presName="sp" presStyleCnt="0"/>
      <dgm:spPr/>
    </dgm:pt>
    <dgm:pt modelId="{6F8FFEEE-6E1C-9E4C-8144-57854B830D59}" type="pres">
      <dgm:prSet presAssocID="{78602EBD-538F-BF46-A4CC-6E55DE8F0C15}" presName="composite" presStyleCnt="0"/>
      <dgm:spPr/>
    </dgm:pt>
    <dgm:pt modelId="{917897FD-9AF3-FC4E-A2DA-EA3348FB4F16}" type="pres">
      <dgm:prSet presAssocID="{78602EBD-538F-BF46-A4CC-6E55DE8F0C1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2C7C7-ECF4-9546-9EB1-972FAB7BFF4A}" type="pres">
      <dgm:prSet presAssocID="{78602EBD-538F-BF46-A4CC-6E55DE8F0C1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C62747-C2FD-5043-8411-CEBB53C7D703}" type="presOf" srcId="{3800D0A2-58A2-E84E-B2A9-FE0C839B2A67}" destId="{B0D2C7C7-ECF4-9546-9EB1-972FAB7BFF4A}" srcOrd="0" destOrd="0" presId="urn:microsoft.com/office/officeart/2005/8/layout/chevron2"/>
    <dgm:cxn modelId="{5B402854-94C8-8649-9C60-A620BE6F87B7}" srcId="{78602EBD-538F-BF46-A4CC-6E55DE8F0C15}" destId="{3800D0A2-58A2-E84E-B2A9-FE0C839B2A67}" srcOrd="0" destOrd="0" parTransId="{81FAE1C5-A379-CE40-9F1C-B34327639F96}" sibTransId="{CB41EBE4-13CF-4240-BF52-D557375F485B}"/>
    <dgm:cxn modelId="{28291CB0-8E26-B64D-B1DD-35C250DC2F2C}" srcId="{AF8DB97F-663A-D347-B316-001E7A562D1E}" destId="{78602EBD-538F-BF46-A4CC-6E55DE8F0C15}" srcOrd="1" destOrd="0" parTransId="{99D4A51C-C1F9-7048-B7D1-13A0F80B3C77}" sibTransId="{9C1919EA-5AA1-6B40-87D2-CC92C82CA19E}"/>
    <dgm:cxn modelId="{96F8C12A-40A2-E44A-9FFA-18FCB26CE9E9}" srcId="{FBDD7D96-F4AB-E447-B3BF-084E33700B2F}" destId="{B3D5EEA1-771A-7A4D-A89A-3E545DAF18DA}" srcOrd="1" destOrd="0" parTransId="{A4823CEB-B495-B644-BAFC-A0FD009BC814}" sibTransId="{8FAE1312-8AE3-E845-8127-FB083E031FBD}"/>
    <dgm:cxn modelId="{F2773D03-DA31-BF48-9518-A32FEE5BBCB8}" type="presOf" srcId="{FBDD7D96-F4AB-E447-B3BF-084E33700B2F}" destId="{E1E4388A-25D9-B24C-A6A2-1401C34A1E6B}" srcOrd="0" destOrd="0" presId="urn:microsoft.com/office/officeart/2005/8/layout/chevron2"/>
    <dgm:cxn modelId="{8CAC7828-4365-1148-92D5-700046FC7544}" type="presOf" srcId="{B3D5EEA1-771A-7A4D-A89A-3E545DAF18DA}" destId="{F1C43571-CEC3-9047-BF03-BF39BA61FD1F}" srcOrd="0" destOrd="1" presId="urn:microsoft.com/office/officeart/2005/8/layout/chevron2"/>
    <dgm:cxn modelId="{6BF4F17F-3A66-F74A-9E13-C761709E2CF1}" type="presOf" srcId="{AF8DB97F-663A-D347-B316-001E7A562D1E}" destId="{91063940-144D-CF4D-A080-4E843F081485}" srcOrd="0" destOrd="0" presId="urn:microsoft.com/office/officeart/2005/8/layout/chevron2"/>
    <dgm:cxn modelId="{B72EF7A5-90FC-D04E-B41A-71C089BF4860}" srcId="{FBDD7D96-F4AB-E447-B3BF-084E33700B2F}" destId="{11908F74-8AC6-CF41-9FA5-4BDB45C52167}" srcOrd="0" destOrd="0" parTransId="{50FBD62A-E798-FD45-95E4-0D7A5F2E20F6}" sibTransId="{120D65D6-402E-4B4C-BB52-E7A0873466B1}"/>
    <dgm:cxn modelId="{09FEF760-4539-234D-B187-37CE2FE5EB84}" type="presOf" srcId="{11908F74-8AC6-CF41-9FA5-4BDB45C52167}" destId="{F1C43571-CEC3-9047-BF03-BF39BA61FD1F}" srcOrd="0" destOrd="0" presId="urn:microsoft.com/office/officeart/2005/8/layout/chevron2"/>
    <dgm:cxn modelId="{2D55298D-F13C-1841-9954-F834A49539F6}" type="presOf" srcId="{78602EBD-538F-BF46-A4CC-6E55DE8F0C15}" destId="{917897FD-9AF3-FC4E-A2DA-EA3348FB4F16}" srcOrd="0" destOrd="0" presId="urn:microsoft.com/office/officeart/2005/8/layout/chevron2"/>
    <dgm:cxn modelId="{732C522C-A596-B047-9D01-CEA3DC2AC696}" srcId="{AF8DB97F-663A-D347-B316-001E7A562D1E}" destId="{FBDD7D96-F4AB-E447-B3BF-084E33700B2F}" srcOrd="0" destOrd="0" parTransId="{AB258135-BAB9-284E-8D6D-1242DA00B3BA}" sibTransId="{5C8F40D2-8BBD-F046-B8D7-AECBFF74C097}"/>
    <dgm:cxn modelId="{155548A8-5846-374E-A39C-335D6B238C50}" type="presParOf" srcId="{91063940-144D-CF4D-A080-4E843F081485}" destId="{5FC0B3CB-C0F1-2244-9285-6BA253597869}" srcOrd="0" destOrd="0" presId="urn:microsoft.com/office/officeart/2005/8/layout/chevron2"/>
    <dgm:cxn modelId="{7F241DA6-9398-9246-B72B-6E33AAEE195D}" type="presParOf" srcId="{5FC0B3CB-C0F1-2244-9285-6BA253597869}" destId="{E1E4388A-25D9-B24C-A6A2-1401C34A1E6B}" srcOrd="0" destOrd="0" presId="urn:microsoft.com/office/officeart/2005/8/layout/chevron2"/>
    <dgm:cxn modelId="{28DD604B-27AB-D64B-BE36-92991AC2B6AC}" type="presParOf" srcId="{5FC0B3CB-C0F1-2244-9285-6BA253597869}" destId="{F1C43571-CEC3-9047-BF03-BF39BA61FD1F}" srcOrd="1" destOrd="0" presId="urn:microsoft.com/office/officeart/2005/8/layout/chevron2"/>
    <dgm:cxn modelId="{1FEF2D89-373D-DC4A-95FA-CCDCD072C6D9}" type="presParOf" srcId="{91063940-144D-CF4D-A080-4E843F081485}" destId="{B7FED106-6D39-9443-B5A1-1BA618D05B3F}" srcOrd="1" destOrd="0" presId="urn:microsoft.com/office/officeart/2005/8/layout/chevron2"/>
    <dgm:cxn modelId="{E1855BC1-75E5-8643-86BA-0BA410BD9E32}" type="presParOf" srcId="{91063940-144D-CF4D-A080-4E843F081485}" destId="{6F8FFEEE-6E1C-9E4C-8144-57854B830D59}" srcOrd="2" destOrd="0" presId="urn:microsoft.com/office/officeart/2005/8/layout/chevron2"/>
    <dgm:cxn modelId="{6631DD2D-54D4-CC4E-9E1B-ACAAC93CAD8A}" type="presParOf" srcId="{6F8FFEEE-6E1C-9E4C-8144-57854B830D59}" destId="{917897FD-9AF3-FC4E-A2DA-EA3348FB4F16}" srcOrd="0" destOrd="0" presId="urn:microsoft.com/office/officeart/2005/8/layout/chevron2"/>
    <dgm:cxn modelId="{9136DAF8-5227-7C4D-A1E8-9B1C5EE9097A}" type="presParOf" srcId="{6F8FFEEE-6E1C-9E4C-8144-57854B830D59}" destId="{B0D2C7C7-ECF4-9546-9EB1-972FAB7BFF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en-US" altLang="zh-CN" dirty="0" err="1" smtClean="0"/>
            <a:t>ssr</a:t>
          </a:r>
          <a:r>
            <a:rPr lang="zh-CN" altLang="en-US" dirty="0" smtClean="0"/>
            <a:t> 模式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服务器端需要有</a:t>
          </a:r>
          <a:r>
            <a:rPr lang="en-US" altLang="zh-CN" dirty="0" smtClean="0">
              <a:solidFill>
                <a:schemeClr val="accent1"/>
              </a:solidFill>
            </a:rPr>
            <a:t>node</a:t>
          </a:r>
          <a:r>
            <a:rPr lang="zh-CN" altLang="en-US" dirty="0" smtClean="0">
              <a:solidFill>
                <a:schemeClr val="accent1"/>
              </a:solidFill>
            </a:rPr>
            <a:t>环境</a:t>
          </a:r>
          <a:endParaRPr lang="zh-CN" altLang="en-US" dirty="0">
            <a:solidFill>
              <a:schemeClr val="accent1"/>
            </a:solidFill>
          </a:endParaRPr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33FA7F24-3E77-294D-94EC-3CF4BD3BF54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先运行</a:t>
          </a:r>
          <a:r>
            <a:rPr lang="en-US" altLang="zh-CN" dirty="0" err="1" smtClean="0">
              <a:solidFill>
                <a:schemeClr val="accent1"/>
              </a:solidFill>
            </a:rPr>
            <a:t>npm</a:t>
          </a:r>
          <a:r>
            <a:rPr lang="en-US" altLang="zh-CN" dirty="0" smtClean="0">
              <a:solidFill>
                <a:schemeClr val="accent1"/>
              </a:solidFill>
            </a:rPr>
            <a:t> run build</a:t>
          </a:r>
          <a:r>
            <a:rPr lang="zh-CN" altLang="en-US" dirty="0" smtClean="0">
              <a:solidFill>
                <a:schemeClr val="accent1"/>
              </a:solidFill>
            </a:rPr>
            <a:t>，然后</a:t>
          </a:r>
          <a:r>
            <a:rPr lang="en-US" altLang="zh-CN" dirty="0" err="1" smtClean="0">
              <a:solidFill>
                <a:schemeClr val="accent1"/>
              </a:solidFill>
            </a:rPr>
            <a:t>npm</a:t>
          </a:r>
          <a:r>
            <a:rPr lang="en-US" altLang="zh-CN" dirty="0" smtClean="0">
              <a:solidFill>
                <a:schemeClr val="accent1"/>
              </a:solidFill>
            </a:rPr>
            <a:t> start</a:t>
          </a:r>
          <a:endParaRPr lang="zh-CN" altLang="en-US" dirty="0">
            <a:solidFill>
              <a:schemeClr val="accent1"/>
            </a:solidFill>
          </a:endParaRPr>
        </a:p>
      </dgm:t>
    </dgm:pt>
    <dgm:pt modelId="{D2E78F8C-73C8-E341-B65A-895E8A894153}" type="parTrans" cxnId="{8B60BEEB-4437-5945-BD29-A4963DEC6C38}">
      <dgm:prSet/>
      <dgm:spPr/>
      <dgm:t>
        <a:bodyPr/>
        <a:lstStyle/>
        <a:p>
          <a:endParaRPr lang="zh-CN" altLang="en-US"/>
        </a:p>
      </dgm:t>
    </dgm:pt>
    <dgm:pt modelId="{E9007778-0679-C041-A2E2-E5BF02D6FD7A}" type="sibTrans" cxnId="{8B60BEEB-4437-5945-BD29-A4963DEC6C38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en-US" altLang="zh-CN" dirty="0" smtClean="0"/>
            <a:t>pre-render</a:t>
          </a:r>
          <a:r>
            <a:rPr lang="zh-CN" altLang="en-US" dirty="0" smtClean="0"/>
            <a:t> 模式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5BCA135D-0D3D-8B4B-98F9-272BD233011F}">
      <dgm:prSet phldrT="[文本]"/>
      <dgm:spPr/>
      <dgm:t>
        <a:bodyPr/>
        <a:lstStyle/>
        <a:p>
          <a:r>
            <a:rPr lang="zh-CN" altLang="en-US" dirty="0" smtClean="0"/>
            <a:t>运行</a:t>
          </a:r>
          <a:r>
            <a:rPr lang="en-US" altLang="zh-CN" dirty="0" err="1" smtClean="0"/>
            <a:t>nuxt</a:t>
          </a:r>
          <a:r>
            <a:rPr lang="zh-CN" altLang="en-US" dirty="0" smtClean="0"/>
            <a:t> </a:t>
          </a:r>
          <a:r>
            <a:rPr lang="en-US" altLang="zh-CN" dirty="0" smtClean="0"/>
            <a:t>generate</a:t>
          </a:r>
          <a:r>
            <a:rPr lang="zh-CN" altLang="en-US" dirty="0" smtClean="0"/>
            <a:t>， 生成静态页面到</a:t>
          </a:r>
          <a:r>
            <a:rPr lang="en-US" altLang="zh-CN" dirty="0" err="1" smtClean="0"/>
            <a:t>dist</a:t>
          </a:r>
          <a:r>
            <a:rPr lang="zh-CN" altLang="en-US" dirty="0" smtClean="0"/>
            <a:t>目录</a:t>
          </a:r>
          <a:endParaRPr lang="zh-CN" altLang="en-US" dirty="0"/>
        </a:p>
      </dgm:t>
    </dgm:pt>
    <dgm:pt modelId="{E656449E-1CBD-C446-811B-9301F2619F46}" type="par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6239305-6AF9-5849-BA5E-B81C0DF3AA07}" type="sib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E4CC9A2A-9E74-7E4B-A23D-D80706900BE6}">
      <dgm:prSet phldrT="[文本]"/>
      <dgm:spPr/>
      <dgm:t>
        <a:bodyPr/>
        <a:lstStyle/>
        <a:p>
          <a:r>
            <a:rPr lang="zh-CN" altLang="en-US" dirty="0" smtClean="0"/>
            <a:t>把</a:t>
          </a:r>
          <a:r>
            <a:rPr lang="en-US" altLang="zh-CN" dirty="0" err="1" smtClean="0"/>
            <a:t>dist</a:t>
          </a:r>
          <a:r>
            <a:rPr lang="zh-CN" altLang="en-US" dirty="0" smtClean="0"/>
            <a:t>目录文件上传到静态服务器即可</a:t>
          </a:r>
          <a:endParaRPr lang="zh-CN" altLang="en-US" dirty="0"/>
        </a:p>
      </dgm:t>
    </dgm:pt>
    <dgm:pt modelId="{3C0F37F5-D346-5B4D-87E3-C9C6BCBB5ABF}" type="par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E16470E1-19F5-A946-8A1B-FCCE1B47E6B4}" type="sib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F6F83B48-7AE0-E64C-AE36-50C92D71E14F}">
      <dgm:prSet phldrT="[文本]"/>
      <dgm:spPr/>
      <dgm:t>
        <a:bodyPr/>
        <a:lstStyle/>
        <a:p>
          <a:r>
            <a:rPr lang="en-US" altLang="zh-CN" dirty="0" smtClean="0"/>
            <a:t>spa</a:t>
          </a:r>
          <a:r>
            <a:rPr lang="zh-CN" altLang="en-US" dirty="0" smtClean="0"/>
            <a:t>模式</a:t>
          </a:r>
          <a:endParaRPr lang="zh-CN" altLang="en-US" dirty="0"/>
        </a:p>
      </dgm:t>
    </dgm:pt>
    <dgm:pt modelId="{F33EE91D-7066-9543-974E-EA38613283A0}" type="parTrans" cxnId="{2128B9F2-5128-1C40-981D-9FFF583AEB15}">
      <dgm:prSet/>
      <dgm:spPr/>
      <dgm:t>
        <a:bodyPr/>
        <a:lstStyle/>
        <a:p>
          <a:endParaRPr lang="zh-CN" altLang="en-US"/>
        </a:p>
      </dgm:t>
    </dgm:pt>
    <dgm:pt modelId="{94F989A1-68C7-9D4A-B8F9-648CA8D78CE4}" type="sibTrans" cxnId="{2128B9F2-5128-1C40-981D-9FFF583AEB15}">
      <dgm:prSet/>
      <dgm:spPr/>
      <dgm:t>
        <a:bodyPr/>
        <a:lstStyle/>
        <a:p>
          <a:endParaRPr lang="zh-CN" altLang="en-US"/>
        </a:p>
      </dgm:t>
    </dgm:pt>
    <dgm:pt modelId="{8080A861-2CB5-1044-8890-E49270466C9F}">
      <dgm:prSet phldrT="[文本]"/>
      <dgm:spPr/>
      <dgm:t>
        <a:bodyPr/>
        <a:lstStyle/>
        <a:p>
          <a:r>
            <a:rPr lang="zh-CN" altLang="en-US" dirty="0" smtClean="0"/>
            <a:t>设置</a:t>
          </a:r>
          <a:r>
            <a:rPr lang="en-US" altLang="zh-CN" dirty="0" err="1" smtClean="0"/>
            <a:t>nuxt.config.js</a:t>
          </a:r>
          <a:r>
            <a:rPr lang="en-US" altLang="zh-CN" dirty="0" smtClean="0"/>
            <a:t> </a:t>
          </a:r>
          <a:r>
            <a:rPr lang="zh-CN" altLang="en-US" dirty="0" smtClean="0"/>
            <a:t>中的</a:t>
          </a:r>
          <a:r>
            <a:rPr lang="en-US" altLang="zh-CN" dirty="0" smtClean="0"/>
            <a:t>mode</a:t>
          </a:r>
          <a:r>
            <a:rPr lang="zh-CN" altLang="en-US" dirty="0" smtClean="0"/>
            <a:t>为</a:t>
          </a:r>
          <a:r>
            <a:rPr lang="en-US" altLang="zh-CN" dirty="0" smtClean="0"/>
            <a:t>spa</a:t>
          </a:r>
          <a:r>
            <a:rPr lang="zh-CN" altLang="en-US" dirty="0" smtClean="0"/>
            <a:t>，运行</a:t>
          </a:r>
          <a:r>
            <a:rPr lang="en-US" altLang="zh-CN" dirty="0" err="1" smtClean="0"/>
            <a:t>npm</a:t>
          </a:r>
          <a:r>
            <a:rPr lang="zh-CN" altLang="en-US" dirty="0" smtClean="0"/>
            <a:t> </a:t>
          </a:r>
          <a:r>
            <a:rPr lang="en-US" altLang="zh-CN" dirty="0" smtClean="0"/>
            <a:t>run</a:t>
          </a:r>
          <a:r>
            <a:rPr lang="zh-CN" altLang="en-US" dirty="0" smtClean="0"/>
            <a:t> </a:t>
          </a:r>
          <a:r>
            <a:rPr lang="en-US" altLang="zh-CN" dirty="0" smtClean="0"/>
            <a:t>build</a:t>
          </a:r>
          <a:endParaRPr lang="zh-CN" altLang="en-US" dirty="0"/>
        </a:p>
      </dgm:t>
    </dgm:pt>
    <dgm:pt modelId="{EBB36FEB-2CFB-FE4A-9CDA-E3149808363E}" type="parTrans" cxnId="{4A0BC1A9-91F1-5745-8FAA-D1F4203A6630}">
      <dgm:prSet/>
      <dgm:spPr/>
      <dgm:t>
        <a:bodyPr/>
        <a:lstStyle/>
        <a:p>
          <a:endParaRPr lang="zh-CN" altLang="en-US"/>
        </a:p>
      </dgm:t>
    </dgm:pt>
    <dgm:pt modelId="{AF825A78-CD8A-EC42-AEEC-5FD92F116E32}" type="sibTrans" cxnId="{4A0BC1A9-91F1-5745-8FAA-D1F4203A6630}">
      <dgm:prSet/>
      <dgm:spPr/>
      <dgm:t>
        <a:bodyPr/>
        <a:lstStyle/>
        <a:p>
          <a:endParaRPr lang="zh-CN" altLang="en-US"/>
        </a:p>
      </dgm:t>
    </dgm:pt>
    <dgm:pt modelId="{36F38B0C-E253-7C4C-A9D3-161E328488C3}">
      <dgm:prSet phldrT="[文本]"/>
      <dgm:spPr/>
      <dgm:t>
        <a:bodyPr/>
        <a:lstStyle/>
        <a:p>
          <a:r>
            <a:rPr lang="zh-CN" altLang="en-US" dirty="0" smtClean="0"/>
            <a:t>把</a:t>
          </a:r>
          <a:r>
            <a:rPr lang="en-US" altLang="zh-CN" dirty="0" smtClean="0"/>
            <a:t>.</a:t>
          </a:r>
          <a:r>
            <a:rPr lang="en-US" altLang="zh-CN" dirty="0" err="1" smtClean="0"/>
            <a:t>nuxt</a:t>
          </a:r>
          <a:r>
            <a:rPr lang="en-US" altLang="zh-CN" dirty="0" smtClean="0"/>
            <a:t> </a:t>
          </a:r>
          <a:r>
            <a:rPr lang="zh-CN" altLang="en-US" dirty="0" smtClean="0"/>
            <a:t>文件夹中的</a:t>
          </a:r>
          <a:r>
            <a:rPr lang="en-US" altLang="zh-CN" dirty="0" err="1" smtClean="0"/>
            <a:t>dist</a:t>
          </a:r>
          <a:r>
            <a:rPr lang="zh-CN" altLang="en-US" dirty="0" smtClean="0"/>
            <a:t>目录上传到静态服务器即可</a:t>
          </a:r>
          <a:endParaRPr lang="zh-CN" altLang="en-US" dirty="0"/>
        </a:p>
      </dgm:t>
    </dgm:pt>
    <dgm:pt modelId="{8886C666-CA0B-2B42-A2A4-72260D744D75}" type="parTrans" cxnId="{B1E07693-915A-064C-8D4D-ACCF34DD8F59}">
      <dgm:prSet/>
      <dgm:spPr/>
      <dgm:t>
        <a:bodyPr/>
        <a:lstStyle/>
        <a:p>
          <a:endParaRPr lang="zh-CN" altLang="en-US"/>
        </a:p>
      </dgm:t>
    </dgm:pt>
    <dgm:pt modelId="{0E8E31D5-A366-C74D-A5BA-944B9AA07983}" type="sibTrans" cxnId="{B1E07693-915A-064C-8D4D-ACCF34DD8F59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3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B6889-0529-0C42-822A-BA8D7D4502AB}" type="pres">
      <dgm:prSet presAssocID="{926316E5-DF2C-604E-BB76-8B4A4D1167A5}" presName="sp" presStyleCnt="0"/>
      <dgm:spPr/>
    </dgm:pt>
    <dgm:pt modelId="{2B125209-DFCA-A44E-A2B7-D8138DEC18C5}" type="pres">
      <dgm:prSet presAssocID="{F6F83B48-7AE0-E64C-AE36-50C92D71E14F}" presName="composite" presStyleCnt="0"/>
      <dgm:spPr/>
    </dgm:pt>
    <dgm:pt modelId="{8099DB78-26F5-E840-84C1-3445094F9575}" type="pres">
      <dgm:prSet presAssocID="{F6F83B48-7AE0-E64C-AE36-50C92D71E14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3E41B-7BFC-E547-886B-D1BC7B6D232F}" type="pres">
      <dgm:prSet presAssocID="{F6F83B48-7AE0-E64C-AE36-50C92D71E14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C5BAD5-FA38-2246-B784-4D913788D4F9}" type="presOf" srcId="{5BCA135D-0D3D-8B4B-98F9-272BD233011F}" destId="{096205B8-D259-AC41-AF25-7A5EF3F0144C}" srcOrd="0" destOrd="0" presId="urn:microsoft.com/office/officeart/2005/8/layout/chevron2"/>
    <dgm:cxn modelId="{CE176E91-2132-744D-8D6B-F4EFE9A0A588}" type="presOf" srcId="{CB11632B-1B23-7F4A-AC9F-2EC69CA11131}" destId="{6ADD9BBE-B849-8741-BA7C-0A02F2C7B4E9}" srcOrd="0" destOrd="0" presId="urn:microsoft.com/office/officeart/2005/8/layout/chevron2"/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4A0BC1A9-91F1-5745-8FAA-D1F4203A6630}" srcId="{F6F83B48-7AE0-E64C-AE36-50C92D71E14F}" destId="{8080A861-2CB5-1044-8890-E49270466C9F}" srcOrd="0" destOrd="0" parTransId="{EBB36FEB-2CFB-FE4A-9CDA-E3149808363E}" sibTransId="{AF825A78-CD8A-EC42-AEEC-5FD92F116E32}"/>
    <dgm:cxn modelId="{E96EFEB8-B6C1-044B-9612-23382DA3CC65}" srcId="{460931F8-53CC-804D-B886-A576519369D8}" destId="{5BCA135D-0D3D-8B4B-98F9-272BD233011F}" srcOrd="0" destOrd="0" parTransId="{E656449E-1CBD-C446-811B-9301F2619F46}" sibTransId="{C6239305-6AF9-5849-BA5E-B81C0DF3AA07}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51CAAD4F-201A-FC43-AC42-28CC673E1113}" type="presOf" srcId="{460931F8-53CC-804D-B886-A576519369D8}" destId="{0E1DF8DE-3546-844C-8448-7EB89C3DBCFD}" srcOrd="0" destOrd="0" presId="urn:microsoft.com/office/officeart/2005/8/layout/chevron2"/>
    <dgm:cxn modelId="{4CF55628-A8EF-7A4C-B193-F86E6EFCABE5}" type="presOf" srcId="{33FA7F24-3E77-294D-94EC-3CF4BD3BF540}" destId="{6ADD9BBE-B849-8741-BA7C-0A02F2C7B4E9}" srcOrd="0" destOrd="1" presId="urn:microsoft.com/office/officeart/2005/8/layout/chevron2"/>
    <dgm:cxn modelId="{2128B9F2-5128-1C40-981D-9FFF583AEB15}" srcId="{B7004CA4-A5D5-0B4B-8A7F-970F967C7340}" destId="{F6F83B48-7AE0-E64C-AE36-50C92D71E14F}" srcOrd="2" destOrd="0" parTransId="{F33EE91D-7066-9543-974E-EA38613283A0}" sibTransId="{94F989A1-68C7-9D4A-B8F9-648CA8D78CE4}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57775AAB-3D6D-5E47-A3C3-BE171CC657A7}" type="presOf" srcId="{B7004CA4-A5D5-0B4B-8A7F-970F967C7340}" destId="{904A1D01-80F7-3441-A938-6AEEE6D4D948}" srcOrd="0" destOrd="0" presId="urn:microsoft.com/office/officeart/2005/8/layout/chevron2"/>
    <dgm:cxn modelId="{8B60BEEB-4437-5945-BD29-A4963DEC6C38}" srcId="{1DEB4264-56D4-9245-B2B8-517425EBE9D9}" destId="{33FA7F24-3E77-294D-94EC-3CF4BD3BF540}" srcOrd="1" destOrd="0" parTransId="{D2E78F8C-73C8-E341-B65A-895E8A894153}" sibTransId="{E9007778-0679-C041-A2E2-E5BF02D6FD7A}"/>
    <dgm:cxn modelId="{9F7A28FA-8227-0D43-ADB6-35699CEA0D8D}" type="presOf" srcId="{8080A861-2CB5-1044-8890-E49270466C9F}" destId="{DA63E41B-7BFC-E547-886B-D1BC7B6D232F}" srcOrd="0" destOrd="0" presId="urn:microsoft.com/office/officeart/2005/8/layout/chevron2"/>
    <dgm:cxn modelId="{BBCA0500-3456-F743-90A1-32A1D03E9277}" type="presOf" srcId="{1DEB4264-56D4-9245-B2B8-517425EBE9D9}" destId="{2CE6D108-C9D2-E14F-9BE7-0D77861535AD}" srcOrd="0" destOrd="0" presId="urn:microsoft.com/office/officeart/2005/8/layout/chevron2"/>
    <dgm:cxn modelId="{EC64E3D7-EA40-E24F-A3A9-46CA3DE34CAF}" type="presOf" srcId="{36F38B0C-E253-7C4C-A9D3-161E328488C3}" destId="{DA63E41B-7BFC-E547-886B-D1BC7B6D232F}" srcOrd="0" destOrd="1" presId="urn:microsoft.com/office/officeart/2005/8/layout/chevron2"/>
    <dgm:cxn modelId="{A70037EB-F13F-684A-8F30-9FB06B66B7CA}" type="presOf" srcId="{F6F83B48-7AE0-E64C-AE36-50C92D71E14F}" destId="{8099DB78-26F5-E840-84C1-3445094F9575}" srcOrd="0" destOrd="0" presId="urn:microsoft.com/office/officeart/2005/8/layout/chevron2"/>
    <dgm:cxn modelId="{B1E07693-915A-064C-8D4D-ACCF34DD8F59}" srcId="{F6F83B48-7AE0-E64C-AE36-50C92D71E14F}" destId="{36F38B0C-E253-7C4C-A9D3-161E328488C3}" srcOrd="1" destOrd="0" parTransId="{8886C666-CA0B-2B42-A2A4-72260D744D75}" sibTransId="{0E8E31D5-A366-C74D-A5BA-944B9AA07983}"/>
    <dgm:cxn modelId="{29A06F23-8460-044F-B0C8-DDCB9F1E8540}" type="presOf" srcId="{E4CC9A2A-9E74-7E4B-A23D-D80706900BE6}" destId="{096205B8-D259-AC41-AF25-7A5EF3F0144C}" srcOrd="0" destOrd="1" presId="urn:microsoft.com/office/officeart/2005/8/layout/chevron2"/>
    <dgm:cxn modelId="{6DBDE435-8616-9A4C-A61E-6740E28E8E15}" srcId="{460931F8-53CC-804D-B886-A576519369D8}" destId="{E4CC9A2A-9E74-7E4B-A23D-D80706900BE6}" srcOrd="1" destOrd="0" parTransId="{3C0F37F5-D346-5B4D-87E3-C9C6BCBB5ABF}" sibTransId="{E16470E1-19F5-A946-8A1B-FCCE1B47E6B4}"/>
    <dgm:cxn modelId="{AC2E6567-6878-064F-A691-67E4F3B64F8C}" type="presParOf" srcId="{904A1D01-80F7-3441-A938-6AEEE6D4D948}" destId="{554B906A-F230-2C40-81FA-591EAB44147E}" srcOrd="0" destOrd="0" presId="urn:microsoft.com/office/officeart/2005/8/layout/chevron2"/>
    <dgm:cxn modelId="{1A916B24-D182-B747-94D1-30A36D926A5A}" type="presParOf" srcId="{554B906A-F230-2C40-81FA-591EAB44147E}" destId="{2CE6D108-C9D2-E14F-9BE7-0D77861535AD}" srcOrd="0" destOrd="0" presId="urn:microsoft.com/office/officeart/2005/8/layout/chevron2"/>
    <dgm:cxn modelId="{7934243B-A53B-0545-BC9C-639D97BDFC85}" type="presParOf" srcId="{554B906A-F230-2C40-81FA-591EAB44147E}" destId="{6ADD9BBE-B849-8741-BA7C-0A02F2C7B4E9}" srcOrd="1" destOrd="0" presId="urn:microsoft.com/office/officeart/2005/8/layout/chevron2"/>
    <dgm:cxn modelId="{C3D96422-FD60-C84C-A934-2B7D9D1C0C05}" type="presParOf" srcId="{904A1D01-80F7-3441-A938-6AEEE6D4D948}" destId="{E84B16F0-8245-1D4C-A606-1FE80FB2B2A6}" srcOrd="1" destOrd="0" presId="urn:microsoft.com/office/officeart/2005/8/layout/chevron2"/>
    <dgm:cxn modelId="{BFD18C6B-A0E5-7C4A-B6BF-6D0FB9C6623A}" type="presParOf" srcId="{904A1D01-80F7-3441-A938-6AEEE6D4D948}" destId="{C5A46530-7E64-D241-9D9B-DA543EDB96A6}" srcOrd="2" destOrd="0" presId="urn:microsoft.com/office/officeart/2005/8/layout/chevron2"/>
    <dgm:cxn modelId="{5FDAE378-73A0-DB4D-AA66-B2A7F83B2713}" type="presParOf" srcId="{C5A46530-7E64-D241-9D9B-DA543EDB96A6}" destId="{0E1DF8DE-3546-844C-8448-7EB89C3DBCFD}" srcOrd="0" destOrd="0" presId="urn:microsoft.com/office/officeart/2005/8/layout/chevron2"/>
    <dgm:cxn modelId="{6D64E0EA-9EA8-6A4C-B97B-F71B5DEE2ABF}" type="presParOf" srcId="{C5A46530-7E64-D241-9D9B-DA543EDB96A6}" destId="{096205B8-D259-AC41-AF25-7A5EF3F0144C}" srcOrd="1" destOrd="0" presId="urn:microsoft.com/office/officeart/2005/8/layout/chevron2"/>
    <dgm:cxn modelId="{84A080E6-99F9-7B4A-B78D-CA9DDE2A2CB9}" type="presParOf" srcId="{904A1D01-80F7-3441-A938-6AEEE6D4D948}" destId="{D0CB6889-0529-0C42-822A-BA8D7D4502AB}" srcOrd="3" destOrd="0" presId="urn:microsoft.com/office/officeart/2005/8/layout/chevron2"/>
    <dgm:cxn modelId="{46A15B59-D7B9-BA46-BDB8-5A5A42CCC5D5}" type="presParOf" srcId="{904A1D01-80F7-3441-A938-6AEEE6D4D948}" destId="{2B125209-DFCA-A44E-A2B7-D8138DEC18C5}" srcOrd="4" destOrd="0" presId="urn:microsoft.com/office/officeart/2005/8/layout/chevron2"/>
    <dgm:cxn modelId="{B5F4F8AF-F90A-3A48-8D57-064CE98DD7D6}" type="presParOf" srcId="{2B125209-DFCA-A44E-A2B7-D8138DEC18C5}" destId="{8099DB78-26F5-E840-84C1-3445094F9575}" srcOrd="0" destOrd="0" presId="urn:microsoft.com/office/officeart/2005/8/layout/chevron2"/>
    <dgm:cxn modelId="{11AB303B-D225-F541-8A8E-56A4E2B08F6D}" type="presParOf" srcId="{2B125209-DFCA-A44E-A2B7-D8138DEC18C5}" destId="{DA63E41B-7BFC-E547-886B-D1BC7B6D23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A54977-4C7C-7C4B-8E7F-588ED652115E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095D0E-937C-AE4E-87BE-77F2B1F410AA}">
      <dgm:prSet phldrT="[文本]"/>
      <dgm:spPr/>
      <dgm:t>
        <a:bodyPr/>
        <a:lstStyle/>
        <a:p>
          <a:r>
            <a:rPr lang="zh-CN" altLang="en-US" dirty="0" smtClean="0"/>
            <a:t>步骤和原理</a:t>
          </a:r>
          <a:endParaRPr lang="zh-CN" altLang="en-US" dirty="0"/>
        </a:p>
      </dgm:t>
    </dgm:pt>
    <dgm:pt modelId="{7B870987-29A8-7149-9799-C20C6697D4F4}" type="parTrans" cxnId="{8B06E3C6-F249-F842-AC4E-979B25A57283}">
      <dgm:prSet/>
      <dgm:spPr/>
      <dgm:t>
        <a:bodyPr/>
        <a:lstStyle/>
        <a:p>
          <a:endParaRPr lang="zh-CN" altLang="en-US"/>
        </a:p>
      </dgm:t>
    </dgm:pt>
    <dgm:pt modelId="{CB8F1064-7FFE-3C4A-8FE7-F18B5F96DB0D}" type="sibTrans" cxnId="{8B06E3C6-F249-F842-AC4E-979B25A57283}">
      <dgm:prSet/>
      <dgm:spPr/>
      <dgm:t>
        <a:bodyPr/>
        <a:lstStyle/>
        <a:p>
          <a:endParaRPr lang="zh-CN" altLang="en-US"/>
        </a:p>
      </dgm:t>
    </dgm:pt>
    <dgm:pt modelId="{F039CB96-78FC-AC46-95DA-ED1506A1FDA7}">
      <dgm:prSet phldrT="[文本]"/>
      <dgm:spPr/>
      <dgm:t>
        <a:bodyPr/>
        <a:lstStyle/>
        <a:p>
          <a:endParaRPr lang="zh-CN" altLang="en-US" dirty="0"/>
        </a:p>
      </dgm:t>
    </dgm:pt>
    <dgm:pt modelId="{EFB8BAAB-82C5-094E-B215-217ED11DFE0D}" type="parTrans" cxnId="{A68E65C0-A01E-E548-B969-D4696A9A6643}">
      <dgm:prSet/>
      <dgm:spPr/>
      <dgm:t>
        <a:bodyPr/>
        <a:lstStyle/>
        <a:p>
          <a:endParaRPr lang="zh-CN" altLang="en-US"/>
        </a:p>
      </dgm:t>
    </dgm:pt>
    <dgm:pt modelId="{90733B3C-584A-F049-8FD7-1F62323512EC}" type="sibTrans" cxnId="{A68E65C0-A01E-E548-B969-D4696A9A6643}">
      <dgm:prSet/>
      <dgm:spPr/>
      <dgm:t>
        <a:bodyPr/>
        <a:lstStyle/>
        <a:p>
          <a:endParaRPr lang="zh-CN" altLang="en-US"/>
        </a:p>
      </dgm:t>
    </dgm:pt>
    <dgm:pt modelId="{AF539D51-1CD7-7541-AD56-D3823E943A5C}">
      <dgm:prSet phldrT="[文本]"/>
      <dgm:spPr/>
      <dgm:t>
        <a:bodyPr/>
        <a:lstStyle/>
        <a:p>
          <a:r>
            <a:rPr lang="zh-CN" altLang="en-US" dirty="0" smtClean="0"/>
            <a:t>重要概念</a:t>
          </a:r>
          <a:endParaRPr lang="zh-CN" altLang="en-US" dirty="0"/>
        </a:p>
      </dgm:t>
    </dgm:pt>
    <dgm:pt modelId="{A6598DCA-5A3A-5D4B-B6F9-9F3FDD6E3668}" type="parTrans" cxnId="{E5ACC0A6-5EB0-3844-8390-9A8D68667B44}">
      <dgm:prSet/>
      <dgm:spPr/>
      <dgm:t>
        <a:bodyPr/>
        <a:lstStyle/>
        <a:p>
          <a:endParaRPr lang="zh-CN" altLang="en-US"/>
        </a:p>
      </dgm:t>
    </dgm:pt>
    <dgm:pt modelId="{99342874-C2E7-EB46-B1B0-F346DE2B435C}" type="sibTrans" cxnId="{E5ACC0A6-5EB0-3844-8390-9A8D68667B44}">
      <dgm:prSet/>
      <dgm:spPr/>
      <dgm:t>
        <a:bodyPr/>
        <a:lstStyle/>
        <a:p>
          <a:endParaRPr lang="zh-CN" altLang="en-US"/>
        </a:p>
      </dgm:t>
    </dgm:pt>
    <dgm:pt modelId="{6A77E1D3-2020-7947-86ED-A02A61B40BCC}">
      <dgm:prSet phldrT="[文本]"/>
      <dgm:spPr/>
      <dgm:t>
        <a:bodyPr/>
        <a:lstStyle/>
        <a:p>
          <a:r>
            <a:rPr lang="zh-CN" altLang="en-US" dirty="0" smtClean="0"/>
            <a:t>数据预先请求和状态管理</a:t>
          </a:r>
          <a:endParaRPr lang="zh-CN" altLang="en-US" dirty="0"/>
        </a:p>
      </dgm:t>
    </dgm:pt>
    <dgm:pt modelId="{C14BCBEC-0DF4-3B45-8F3B-E871E0D69206}" type="parTrans" cxnId="{73ED9AC4-B905-F04C-B50F-C4C6E428459C}">
      <dgm:prSet/>
      <dgm:spPr/>
      <dgm:t>
        <a:bodyPr/>
        <a:lstStyle/>
        <a:p>
          <a:endParaRPr lang="zh-CN" altLang="en-US"/>
        </a:p>
      </dgm:t>
    </dgm:pt>
    <dgm:pt modelId="{D26EBBDE-FD66-CF4B-8D5F-C2FA372C4CDD}" type="sibTrans" cxnId="{73ED9AC4-B905-F04C-B50F-C4C6E428459C}">
      <dgm:prSet/>
      <dgm:spPr/>
      <dgm:t>
        <a:bodyPr/>
        <a:lstStyle/>
        <a:p>
          <a:endParaRPr lang="zh-CN" altLang="en-US"/>
        </a:p>
      </dgm:t>
    </dgm:pt>
    <dgm:pt modelId="{E401BFAF-9C0A-5B4E-BE3F-C917EB2267A7}">
      <dgm:prSet phldrT="[文本]"/>
      <dgm:spPr/>
      <dgm:t>
        <a:bodyPr/>
        <a:lstStyle/>
        <a:p>
          <a:r>
            <a:rPr lang="zh-CN" altLang="en-US" dirty="0" smtClean="0"/>
            <a:t>客户端混合</a:t>
          </a:r>
          <a:endParaRPr lang="zh-CN" altLang="en-US" dirty="0"/>
        </a:p>
      </dgm:t>
    </dgm:pt>
    <dgm:pt modelId="{B5858DF5-0A43-C242-AAE0-C3FE0F64C5C1}" type="parTrans" cxnId="{FCD9BF00-4152-A044-9339-5D6E63DC9B5C}">
      <dgm:prSet/>
      <dgm:spPr/>
      <dgm:t>
        <a:bodyPr/>
        <a:lstStyle/>
        <a:p>
          <a:endParaRPr lang="zh-CN" altLang="en-US"/>
        </a:p>
      </dgm:t>
    </dgm:pt>
    <dgm:pt modelId="{F3860F67-CAEB-FE4E-B375-985A07852E6B}" type="sibTrans" cxnId="{FCD9BF00-4152-A044-9339-5D6E63DC9B5C}">
      <dgm:prSet/>
      <dgm:spPr/>
      <dgm:t>
        <a:bodyPr/>
        <a:lstStyle/>
        <a:p>
          <a:endParaRPr lang="zh-CN" altLang="en-US"/>
        </a:p>
      </dgm:t>
    </dgm:pt>
    <dgm:pt modelId="{6444713E-F0C9-634F-BBE3-92F7DA4B84D0}">
      <dgm:prSet phldrT="[文本]"/>
      <dgm:spPr/>
      <dgm:t>
        <a:bodyPr/>
        <a:lstStyle/>
        <a:p>
          <a:r>
            <a:rPr lang="zh-CN" altLang="en-US" dirty="0" smtClean="0"/>
            <a:t>构建配置</a:t>
          </a:r>
        </a:p>
        <a:p>
          <a:r>
            <a:rPr lang="zh-CN" altLang="en-US" dirty="0" smtClean="0"/>
            <a:t>缓存管理</a:t>
          </a:r>
          <a:endParaRPr lang="zh-CN" altLang="en-US" dirty="0"/>
        </a:p>
      </dgm:t>
    </dgm:pt>
    <dgm:pt modelId="{65EAE817-3507-FD4D-9A2B-2428F7287882}" type="parTrans" cxnId="{5FC2DD67-E62F-FD40-937D-70C88F8A47A1}">
      <dgm:prSet/>
      <dgm:spPr/>
      <dgm:t>
        <a:bodyPr/>
        <a:lstStyle/>
        <a:p>
          <a:endParaRPr lang="zh-CN" altLang="en-US"/>
        </a:p>
      </dgm:t>
    </dgm:pt>
    <dgm:pt modelId="{41FAC3C6-5496-814D-A369-7F35E410B64C}" type="sibTrans" cxnId="{5FC2DD67-E62F-FD40-937D-70C88F8A47A1}">
      <dgm:prSet/>
      <dgm:spPr/>
      <dgm:t>
        <a:bodyPr/>
        <a:lstStyle/>
        <a:p>
          <a:endParaRPr lang="zh-CN" altLang="en-US"/>
        </a:p>
      </dgm:t>
    </dgm:pt>
    <dgm:pt modelId="{0050DC0F-A696-3444-9CA7-75F357CB5F17}">
      <dgm:prSet phldrT="[文本]"/>
      <dgm:spPr/>
      <dgm:t>
        <a:bodyPr/>
        <a:lstStyle/>
        <a:p>
          <a:r>
            <a:rPr lang="zh-CN" altLang="en-US" dirty="0" smtClean="0"/>
            <a:t>服务器</a:t>
          </a:r>
          <a:r>
            <a:rPr lang="en-US" altLang="zh-CN" dirty="0" err="1" smtClean="0"/>
            <a:t>webpack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3B3AB315-53CA-0E4D-9552-57C920E1FFC5}" type="parTrans" cxnId="{4FE238A4-4668-FE45-9EFC-C1EAEC9F0408}">
      <dgm:prSet/>
      <dgm:spPr/>
      <dgm:t>
        <a:bodyPr/>
        <a:lstStyle/>
        <a:p>
          <a:endParaRPr lang="zh-CN" altLang="en-US"/>
        </a:p>
      </dgm:t>
    </dgm:pt>
    <dgm:pt modelId="{13C44A95-644A-744B-B313-2FED7CBD2333}" type="sibTrans" cxnId="{4FE238A4-4668-FE45-9EFC-C1EAEC9F0408}">
      <dgm:prSet/>
      <dgm:spPr/>
      <dgm:t>
        <a:bodyPr/>
        <a:lstStyle/>
        <a:p>
          <a:endParaRPr lang="zh-CN" altLang="en-US"/>
        </a:p>
      </dgm:t>
    </dgm:pt>
    <dgm:pt modelId="{75710CD9-49F3-F94A-BF71-4E14FE178859}">
      <dgm:prSet phldrT="[文本]"/>
      <dgm:spPr/>
      <dgm:t>
        <a:bodyPr/>
        <a:lstStyle/>
        <a:p>
          <a:r>
            <a:rPr lang="zh-CN" altLang="en-US" dirty="0" smtClean="0"/>
            <a:t>客户端</a:t>
          </a:r>
          <a:r>
            <a:rPr lang="en-US" altLang="zh-CN" dirty="0" err="1" smtClean="0"/>
            <a:t>webpack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C71A7675-C76E-E44A-9133-59C17786BC6F}" type="parTrans" cxnId="{B412698A-13AC-E24A-8DF9-F2A3A9BD8B77}">
      <dgm:prSet/>
      <dgm:spPr/>
      <dgm:t>
        <a:bodyPr/>
        <a:lstStyle/>
        <a:p>
          <a:endParaRPr lang="zh-CN" altLang="en-US"/>
        </a:p>
      </dgm:t>
    </dgm:pt>
    <dgm:pt modelId="{FD1AED56-04F1-D344-8583-D66813949BCF}" type="sibTrans" cxnId="{B412698A-13AC-E24A-8DF9-F2A3A9BD8B77}">
      <dgm:prSet/>
      <dgm:spPr/>
      <dgm:t>
        <a:bodyPr/>
        <a:lstStyle/>
        <a:p>
          <a:endParaRPr lang="zh-CN" altLang="en-US"/>
        </a:p>
      </dgm:t>
    </dgm:pt>
    <dgm:pt modelId="{431AFC75-CFF6-3B4E-BEEF-9A799F3BDA00}">
      <dgm:prSet phldrT="[文本]"/>
      <dgm:spPr/>
      <dgm:t>
        <a:bodyPr/>
        <a:lstStyle/>
        <a:p>
          <a:r>
            <a:rPr lang="zh-CN" altLang="en-US" dirty="0" smtClean="0"/>
            <a:t>避免状态单例</a:t>
          </a:r>
          <a:endParaRPr lang="zh-CN" altLang="en-US" dirty="0"/>
        </a:p>
      </dgm:t>
    </dgm:pt>
    <dgm:pt modelId="{F3E1F77C-CE9A-5646-B531-39097087CBD8}" type="parTrans" cxnId="{D06C6588-298F-F94C-8A93-7F3AFBF15FFC}">
      <dgm:prSet/>
      <dgm:spPr/>
      <dgm:t>
        <a:bodyPr/>
        <a:lstStyle/>
        <a:p>
          <a:endParaRPr lang="zh-CN" altLang="en-US"/>
        </a:p>
      </dgm:t>
    </dgm:pt>
    <dgm:pt modelId="{E6BBB698-835D-734F-BD3F-A315F1B7A364}" type="sibTrans" cxnId="{D06C6588-298F-F94C-8A93-7F3AFBF15FFC}">
      <dgm:prSet/>
      <dgm:spPr/>
      <dgm:t>
        <a:bodyPr/>
        <a:lstStyle/>
        <a:p>
          <a:endParaRPr lang="zh-CN" altLang="en-US"/>
        </a:p>
      </dgm:t>
    </dgm:pt>
    <dgm:pt modelId="{101ED606-4AF2-ED40-8987-6393460AA308}">
      <dgm:prSet phldrT="[文本]"/>
      <dgm:spPr/>
      <dgm:t>
        <a:bodyPr/>
        <a:lstStyle/>
        <a:p>
          <a:r>
            <a:rPr lang="zh-CN" altLang="en-US" dirty="0" smtClean="0"/>
            <a:t>渲染流程</a:t>
          </a:r>
          <a:endParaRPr lang="zh-CN" altLang="en-US" dirty="0"/>
        </a:p>
      </dgm:t>
    </dgm:pt>
    <dgm:pt modelId="{0E63DFCC-786E-DD4D-8884-BDD2F1BD5A3A}" type="parTrans" cxnId="{7E8C40B3-7334-C44B-9D7C-EDDC91F6EF6B}">
      <dgm:prSet/>
      <dgm:spPr/>
      <dgm:t>
        <a:bodyPr/>
        <a:lstStyle/>
        <a:p>
          <a:endParaRPr lang="zh-CN" altLang="en-US"/>
        </a:p>
      </dgm:t>
    </dgm:pt>
    <dgm:pt modelId="{AB1BF585-E9FF-5A4C-B341-CBB32061EE40}" type="sibTrans" cxnId="{7E8C40B3-7334-C44B-9D7C-EDDC91F6EF6B}">
      <dgm:prSet/>
      <dgm:spPr/>
      <dgm:t>
        <a:bodyPr/>
        <a:lstStyle/>
        <a:p>
          <a:endParaRPr lang="zh-CN" altLang="en-US"/>
        </a:p>
      </dgm:t>
    </dgm:pt>
    <dgm:pt modelId="{EDB11948-1EA9-324E-ABFD-8A5AB83897AC}">
      <dgm:prSet phldrT="[文本]"/>
      <dgm:spPr/>
      <dgm:t>
        <a:bodyPr/>
        <a:lstStyle/>
        <a:p>
          <a:r>
            <a:rPr lang="zh-CN" altLang="en-US" dirty="0" smtClean="0"/>
            <a:t>集成到</a:t>
          </a:r>
          <a:r>
            <a:rPr lang="en-US" altLang="zh-CN" dirty="0" smtClean="0"/>
            <a:t>express</a:t>
          </a:r>
          <a:endParaRPr lang="zh-CN" altLang="en-US" dirty="0"/>
        </a:p>
      </dgm:t>
    </dgm:pt>
    <dgm:pt modelId="{3D7187D9-C401-0C47-9D8C-9E4C59A00392}" type="parTrans" cxnId="{0939C934-1593-6949-9AA0-2B426B4A1B8D}">
      <dgm:prSet/>
      <dgm:spPr/>
      <dgm:t>
        <a:bodyPr/>
        <a:lstStyle/>
        <a:p>
          <a:endParaRPr lang="zh-CN" altLang="en-US"/>
        </a:p>
      </dgm:t>
    </dgm:pt>
    <dgm:pt modelId="{A5051F2B-3CF2-6E4D-8E5F-41626912DAF6}" type="sibTrans" cxnId="{0939C934-1593-6949-9AA0-2B426B4A1B8D}">
      <dgm:prSet/>
      <dgm:spPr/>
      <dgm:t>
        <a:bodyPr/>
        <a:lstStyle/>
        <a:p>
          <a:endParaRPr lang="zh-CN" altLang="en-US"/>
        </a:p>
      </dgm:t>
    </dgm:pt>
    <dgm:pt modelId="{8FBBDA01-FB87-F44A-91DF-57E50EE3C23A}">
      <dgm:prSet phldrT="[文本]"/>
      <dgm:spPr/>
      <dgm:t>
        <a:bodyPr/>
        <a:lstStyle/>
        <a:p>
          <a:r>
            <a:rPr lang="zh-CN" altLang="en-US" dirty="0" smtClean="0"/>
            <a:t>模版和模版插值</a:t>
          </a:r>
          <a:endParaRPr lang="zh-CN" altLang="en-US" dirty="0"/>
        </a:p>
      </dgm:t>
    </dgm:pt>
    <dgm:pt modelId="{2D9004B6-B688-D149-9518-8EC9246D9E47}" type="parTrans" cxnId="{366CC5FF-2DEA-A94B-9B39-879D8E861F45}">
      <dgm:prSet/>
      <dgm:spPr/>
      <dgm:t>
        <a:bodyPr/>
        <a:lstStyle/>
        <a:p>
          <a:endParaRPr lang="zh-CN" altLang="en-US"/>
        </a:p>
      </dgm:t>
    </dgm:pt>
    <dgm:pt modelId="{8D59C9D2-D1A9-844E-ABEB-BDFCD0F640F1}" type="sibTrans" cxnId="{366CC5FF-2DEA-A94B-9B39-879D8E861F45}">
      <dgm:prSet/>
      <dgm:spPr/>
      <dgm:t>
        <a:bodyPr/>
        <a:lstStyle/>
        <a:p>
          <a:endParaRPr lang="zh-CN" altLang="en-US"/>
        </a:p>
      </dgm:t>
    </dgm:pt>
    <dgm:pt modelId="{7B35A50A-E46D-BF4F-8A48-E1855E887004}">
      <dgm:prSet phldrT="[文本]"/>
      <dgm:spPr/>
      <dgm:t>
        <a:bodyPr/>
        <a:lstStyle/>
        <a:p>
          <a:r>
            <a:rPr lang="zh-CN" altLang="en-US" dirty="0" smtClean="0"/>
            <a:t>手动注入资源</a:t>
          </a:r>
          <a:endParaRPr lang="zh-CN" altLang="en-US" dirty="0"/>
        </a:p>
      </dgm:t>
    </dgm:pt>
    <dgm:pt modelId="{2FA61AD0-D458-5E4E-9A4A-23945C0110D9}" type="parTrans" cxnId="{C341E52E-E89E-0548-8756-31665B7E2C61}">
      <dgm:prSet/>
      <dgm:spPr/>
      <dgm:t>
        <a:bodyPr/>
        <a:lstStyle/>
        <a:p>
          <a:endParaRPr lang="zh-CN" altLang="en-US"/>
        </a:p>
      </dgm:t>
    </dgm:pt>
    <dgm:pt modelId="{C35F66E8-ABA4-F84A-9990-390A8852F89A}" type="sibTrans" cxnId="{C341E52E-E89E-0548-8756-31665B7E2C61}">
      <dgm:prSet/>
      <dgm:spPr/>
      <dgm:t>
        <a:bodyPr/>
        <a:lstStyle/>
        <a:p>
          <a:endParaRPr lang="zh-CN" altLang="en-US"/>
        </a:p>
      </dgm:t>
    </dgm:pt>
    <dgm:pt modelId="{5FC0820C-AE49-B54D-8B16-A1D3C732A4AE}">
      <dgm:prSet phldrT="[文本]"/>
      <dgm:spPr/>
      <dgm:t>
        <a:bodyPr/>
        <a:lstStyle/>
        <a:p>
          <a:r>
            <a:rPr lang="zh-CN" altLang="en-US" dirty="0" smtClean="0"/>
            <a:t>缓存管理</a:t>
          </a:r>
          <a:endParaRPr lang="zh-CN" altLang="en-US" dirty="0"/>
        </a:p>
      </dgm:t>
    </dgm:pt>
    <dgm:pt modelId="{2CCBF733-70D3-014C-8CE8-67F239FB0082}" type="parTrans" cxnId="{2FDF5F5E-7F55-0F46-884C-B1ADCF3D8957}">
      <dgm:prSet/>
      <dgm:spPr/>
      <dgm:t>
        <a:bodyPr/>
        <a:lstStyle/>
        <a:p>
          <a:endParaRPr lang="zh-CN" altLang="en-US"/>
        </a:p>
      </dgm:t>
    </dgm:pt>
    <dgm:pt modelId="{29FEB169-F33A-5849-9D28-5C29D13368EF}" type="sibTrans" cxnId="{2FDF5F5E-7F55-0F46-884C-B1ADCF3D8957}">
      <dgm:prSet/>
      <dgm:spPr/>
      <dgm:t>
        <a:bodyPr/>
        <a:lstStyle/>
        <a:p>
          <a:endParaRPr lang="zh-CN" altLang="en-US"/>
        </a:p>
      </dgm:t>
    </dgm:pt>
    <dgm:pt modelId="{A0781727-6F88-A642-A1B9-B60375C24215}" type="pres">
      <dgm:prSet presAssocID="{04A54977-4C7C-7C4B-8E7F-588ED65211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1BE169-D8A1-3B4D-B69A-9795A218A0C7}" type="pres">
      <dgm:prSet presAssocID="{04A54977-4C7C-7C4B-8E7F-588ED652115E}" presName="tSp" presStyleCnt="0"/>
      <dgm:spPr/>
    </dgm:pt>
    <dgm:pt modelId="{727DB7DD-ADCD-D647-8156-EA90509D920A}" type="pres">
      <dgm:prSet presAssocID="{04A54977-4C7C-7C4B-8E7F-588ED652115E}" presName="bSp" presStyleCnt="0"/>
      <dgm:spPr/>
    </dgm:pt>
    <dgm:pt modelId="{DE0B19C1-62F7-6748-A124-00ED4D7C6E01}" type="pres">
      <dgm:prSet presAssocID="{04A54977-4C7C-7C4B-8E7F-588ED652115E}" presName="process" presStyleCnt="0"/>
      <dgm:spPr/>
    </dgm:pt>
    <dgm:pt modelId="{5D564EAC-1260-534E-9B34-B71BB63EE4AD}" type="pres">
      <dgm:prSet presAssocID="{9B095D0E-937C-AE4E-87BE-77F2B1F410AA}" presName="composite1" presStyleCnt="0"/>
      <dgm:spPr/>
    </dgm:pt>
    <dgm:pt modelId="{0CB7E316-C3EA-1747-A114-CB9C54FCEFD8}" type="pres">
      <dgm:prSet presAssocID="{9B095D0E-937C-AE4E-87BE-77F2B1F410AA}" presName="dummyNode1" presStyleLbl="node1" presStyleIdx="0" presStyleCnt="3"/>
      <dgm:spPr/>
    </dgm:pt>
    <dgm:pt modelId="{7038C7BD-4A3B-2D46-A961-5F89AF3BF583}" type="pres">
      <dgm:prSet presAssocID="{9B095D0E-937C-AE4E-87BE-77F2B1F410AA}" presName="childNode1" presStyleLbl="bgAcc1" presStyleIdx="0" presStyleCnt="3" custScaleX="121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9F034D-7A10-6B4D-8118-83E18AFC2D29}" type="pres">
      <dgm:prSet presAssocID="{9B095D0E-937C-AE4E-87BE-77F2B1F410A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449AA-C483-F04D-BD1B-708A53477327}" type="pres">
      <dgm:prSet presAssocID="{9B095D0E-937C-AE4E-87BE-77F2B1F410A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9A0A0B-8CD7-5142-AA77-FCD3154FE88C}" type="pres">
      <dgm:prSet presAssocID="{9B095D0E-937C-AE4E-87BE-77F2B1F410AA}" presName="connSite1" presStyleCnt="0"/>
      <dgm:spPr/>
    </dgm:pt>
    <dgm:pt modelId="{2204B24F-CE82-1E47-9FB3-EA6CAA56164E}" type="pres">
      <dgm:prSet presAssocID="{CB8F1064-7FFE-3C4A-8FE7-F18B5F96DB0D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7B4D892F-8A9B-E64E-AA04-369A3A6E7C14}" type="pres">
      <dgm:prSet presAssocID="{AF539D51-1CD7-7541-AD56-D3823E943A5C}" presName="composite2" presStyleCnt="0"/>
      <dgm:spPr/>
    </dgm:pt>
    <dgm:pt modelId="{4C71B145-D76E-2442-A259-D7A47630C417}" type="pres">
      <dgm:prSet presAssocID="{AF539D51-1CD7-7541-AD56-D3823E943A5C}" presName="dummyNode2" presStyleLbl="node1" presStyleIdx="0" presStyleCnt="3"/>
      <dgm:spPr/>
    </dgm:pt>
    <dgm:pt modelId="{F507FA01-297A-D64B-AA88-CBB5CC58E3BD}" type="pres">
      <dgm:prSet presAssocID="{AF539D51-1CD7-7541-AD56-D3823E943A5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7D7D4B-3A91-2B47-ACFB-CDF7BFE2AEE0}" type="pres">
      <dgm:prSet presAssocID="{AF539D51-1CD7-7541-AD56-D3823E943A5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94BC5-00EE-3B44-B75F-081ACEE34C04}" type="pres">
      <dgm:prSet presAssocID="{AF539D51-1CD7-7541-AD56-D3823E943A5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9A91E-64F7-F244-BC5C-ECDA35E0EA15}" type="pres">
      <dgm:prSet presAssocID="{AF539D51-1CD7-7541-AD56-D3823E943A5C}" presName="connSite2" presStyleCnt="0"/>
      <dgm:spPr/>
    </dgm:pt>
    <dgm:pt modelId="{A6B0FD04-E17D-484B-8E63-62620367C4DA}" type="pres">
      <dgm:prSet presAssocID="{99342874-C2E7-EB46-B1B0-F346DE2B435C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77CDEE33-615F-0C44-8795-04350A9CEFF4}" type="pres">
      <dgm:prSet presAssocID="{6444713E-F0C9-634F-BBE3-92F7DA4B84D0}" presName="composite1" presStyleCnt="0"/>
      <dgm:spPr/>
    </dgm:pt>
    <dgm:pt modelId="{BA167EC7-75D8-8047-898B-879B5B3C36E6}" type="pres">
      <dgm:prSet presAssocID="{6444713E-F0C9-634F-BBE3-92F7DA4B84D0}" presName="dummyNode1" presStyleLbl="node1" presStyleIdx="1" presStyleCnt="3"/>
      <dgm:spPr/>
    </dgm:pt>
    <dgm:pt modelId="{071290E3-9F4A-8D45-B66F-E49842BFDD41}" type="pres">
      <dgm:prSet presAssocID="{6444713E-F0C9-634F-BBE3-92F7DA4B84D0}" presName="childNode1" presStyleLbl="bgAcc1" presStyleIdx="2" presStyleCnt="3" custScaleX="1702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86161-2FA9-7740-948F-A3ECADC4261C}" type="pres">
      <dgm:prSet presAssocID="{6444713E-F0C9-634F-BBE3-92F7DA4B84D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0DD77-F523-1042-82C4-C8E67CFF1023}" type="pres">
      <dgm:prSet presAssocID="{6444713E-F0C9-634F-BBE3-92F7DA4B84D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82982-88FE-9344-8E21-BBAF6462C737}" type="pres">
      <dgm:prSet presAssocID="{6444713E-F0C9-634F-BBE3-92F7DA4B84D0}" presName="connSite1" presStyleCnt="0"/>
      <dgm:spPr/>
    </dgm:pt>
  </dgm:ptLst>
  <dgm:cxnLst>
    <dgm:cxn modelId="{6CC68E43-BC5A-244C-B950-162907792C4E}" type="presOf" srcId="{101ED606-4AF2-ED40-8987-6393460AA308}" destId="{AD9F034D-7A10-6B4D-8118-83E18AFC2D29}" srcOrd="1" destOrd="1" presId="urn:microsoft.com/office/officeart/2005/8/layout/hProcess4"/>
    <dgm:cxn modelId="{8B06E3C6-F249-F842-AC4E-979B25A57283}" srcId="{04A54977-4C7C-7C4B-8E7F-588ED652115E}" destId="{9B095D0E-937C-AE4E-87BE-77F2B1F410AA}" srcOrd="0" destOrd="0" parTransId="{7B870987-29A8-7149-9799-C20C6697D4F4}" sibTransId="{CB8F1064-7FFE-3C4A-8FE7-F18B5F96DB0D}"/>
    <dgm:cxn modelId="{5FC2DD67-E62F-FD40-937D-70C88F8A47A1}" srcId="{04A54977-4C7C-7C4B-8E7F-588ED652115E}" destId="{6444713E-F0C9-634F-BBE3-92F7DA4B84D0}" srcOrd="2" destOrd="0" parTransId="{65EAE817-3507-FD4D-9A2B-2428F7287882}" sibTransId="{41FAC3C6-5496-814D-A369-7F35E410B64C}"/>
    <dgm:cxn modelId="{FCD9BF00-4152-A044-9339-5D6E63DC9B5C}" srcId="{AF539D51-1CD7-7541-AD56-D3823E943A5C}" destId="{E401BFAF-9C0A-5B4E-BE3F-C917EB2267A7}" srcOrd="2" destOrd="0" parTransId="{B5858DF5-0A43-C242-AAE0-C3FE0F64C5C1}" sibTransId="{F3860F67-CAEB-FE4E-B375-985A07852E6B}"/>
    <dgm:cxn modelId="{8BDEBF07-D054-1E4F-8522-1F57936474B6}" type="presOf" srcId="{75710CD9-49F3-F94A-BF71-4E14FE178859}" destId="{63186161-2FA9-7740-948F-A3ECADC4261C}" srcOrd="1" destOrd="1" presId="urn:microsoft.com/office/officeart/2005/8/layout/hProcess4"/>
    <dgm:cxn modelId="{C341E52E-E89E-0548-8756-31665B7E2C61}" srcId="{6444713E-F0C9-634F-BBE3-92F7DA4B84D0}" destId="{7B35A50A-E46D-BF4F-8A48-E1855E887004}" srcOrd="2" destOrd="0" parTransId="{2FA61AD0-D458-5E4E-9A4A-23945C0110D9}" sibTransId="{C35F66E8-ABA4-F84A-9990-390A8852F89A}"/>
    <dgm:cxn modelId="{E272BB29-AD3F-AD49-8EC5-E55F0D35302D}" type="presOf" srcId="{AF539D51-1CD7-7541-AD56-D3823E943A5C}" destId="{4DF94BC5-00EE-3B44-B75F-081ACEE34C04}" srcOrd="0" destOrd="0" presId="urn:microsoft.com/office/officeart/2005/8/layout/hProcess4"/>
    <dgm:cxn modelId="{73511EB8-D49F-C04A-9A24-05503A7D244A}" type="presOf" srcId="{0050DC0F-A696-3444-9CA7-75F357CB5F17}" destId="{63186161-2FA9-7740-948F-A3ECADC4261C}" srcOrd="1" destOrd="0" presId="urn:microsoft.com/office/officeart/2005/8/layout/hProcess4"/>
    <dgm:cxn modelId="{667AD73B-AC2C-8745-8A25-E22F13BC2E87}" type="presOf" srcId="{7B35A50A-E46D-BF4F-8A48-E1855E887004}" destId="{071290E3-9F4A-8D45-B66F-E49842BFDD41}" srcOrd="0" destOrd="2" presId="urn:microsoft.com/office/officeart/2005/8/layout/hProcess4"/>
    <dgm:cxn modelId="{8008BBF2-24F9-AB46-B422-5C46235E033D}" type="presOf" srcId="{8FBBDA01-FB87-F44A-91DF-57E50EE3C23A}" destId="{7038C7BD-4A3B-2D46-A961-5F89AF3BF583}" srcOrd="0" destOrd="3" presId="urn:microsoft.com/office/officeart/2005/8/layout/hProcess4"/>
    <dgm:cxn modelId="{4210EF32-B24F-6C4C-9568-E3C2051B20E8}" type="presOf" srcId="{E401BFAF-9C0A-5B4E-BE3F-C917EB2267A7}" destId="{AA7D7D4B-3A91-2B47-ACFB-CDF7BFE2AEE0}" srcOrd="1" destOrd="2" presId="urn:microsoft.com/office/officeart/2005/8/layout/hProcess4"/>
    <dgm:cxn modelId="{CE967B24-9E42-F846-B7A4-9C52A0B39574}" type="presOf" srcId="{7B35A50A-E46D-BF4F-8A48-E1855E887004}" destId="{63186161-2FA9-7740-948F-A3ECADC4261C}" srcOrd="1" destOrd="2" presId="urn:microsoft.com/office/officeart/2005/8/layout/hProcess4"/>
    <dgm:cxn modelId="{B412698A-13AC-E24A-8DF9-F2A3A9BD8B77}" srcId="{6444713E-F0C9-634F-BBE3-92F7DA4B84D0}" destId="{75710CD9-49F3-F94A-BF71-4E14FE178859}" srcOrd="1" destOrd="0" parTransId="{C71A7675-C76E-E44A-9133-59C17786BC6F}" sibTransId="{FD1AED56-04F1-D344-8583-D66813949BCF}"/>
    <dgm:cxn modelId="{63AD83E4-D754-7541-913F-80A4D46A82EA}" type="presOf" srcId="{EDB11948-1EA9-324E-ABFD-8A5AB83897AC}" destId="{AD9F034D-7A10-6B4D-8118-83E18AFC2D29}" srcOrd="1" destOrd="2" presId="urn:microsoft.com/office/officeart/2005/8/layout/hProcess4"/>
    <dgm:cxn modelId="{6726EB88-1CDA-634B-B2BD-17B6BC4EEFE8}" type="presOf" srcId="{F039CB96-78FC-AC46-95DA-ED1506A1FDA7}" destId="{7038C7BD-4A3B-2D46-A961-5F89AF3BF583}" srcOrd="0" destOrd="0" presId="urn:microsoft.com/office/officeart/2005/8/layout/hProcess4"/>
    <dgm:cxn modelId="{F50E418B-2AF7-264B-8FA3-5501ADCE9A3A}" type="presOf" srcId="{6A77E1D3-2020-7947-86ED-A02A61B40BCC}" destId="{AA7D7D4B-3A91-2B47-ACFB-CDF7BFE2AEE0}" srcOrd="1" destOrd="1" presId="urn:microsoft.com/office/officeart/2005/8/layout/hProcess4"/>
    <dgm:cxn modelId="{EA4966AF-E47C-5542-B6E7-8EA68BD2FE8B}" type="presOf" srcId="{101ED606-4AF2-ED40-8987-6393460AA308}" destId="{7038C7BD-4A3B-2D46-A961-5F89AF3BF583}" srcOrd="0" destOrd="1" presId="urn:microsoft.com/office/officeart/2005/8/layout/hProcess4"/>
    <dgm:cxn modelId="{43DA5891-0E1C-454D-A201-D0EAEEF765CF}" type="presOf" srcId="{04A54977-4C7C-7C4B-8E7F-588ED652115E}" destId="{A0781727-6F88-A642-A1B9-B60375C24215}" srcOrd="0" destOrd="0" presId="urn:microsoft.com/office/officeart/2005/8/layout/hProcess4"/>
    <dgm:cxn modelId="{366CC5FF-2DEA-A94B-9B39-879D8E861F45}" srcId="{9B095D0E-937C-AE4E-87BE-77F2B1F410AA}" destId="{8FBBDA01-FB87-F44A-91DF-57E50EE3C23A}" srcOrd="3" destOrd="0" parTransId="{2D9004B6-B688-D149-9518-8EC9246D9E47}" sibTransId="{8D59C9D2-D1A9-844E-ABEB-BDFCD0F640F1}"/>
    <dgm:cxn modelId="{4C516B54-AFD5-3A43-A97E-493117C7B686}" type="presOf" srcId="{431AFC75-CFF6-3B4E-BEEF-9A799F3BDA00}" destId="{F507FA01-297A-D64B-AA88-CBB5CC58E3BD}" srcOrd="0" destOrd="0" presId="urn:microsoft.com/office/officeart/2005/8/layout/hProcess4"/>
    <dgm:cxn modelId="{8970A27E-5AE8-6540-A8C2-B54A727BC2E0}" type="presOf" srcId="{F039CB96-78FC-AC46-95DA-ED1506A1FDA7}" destId="{AD9F034D-7A10-6B4D-8118-83E18AFC2D29}" srcOrd="1" destOrd="0" presId="urn:microsoft.com/office/officeart/2005/8/layout/hProcess4"/>
    <dgm:cxn modelId="{3266DEF6-D17A-494F-87A2-9EB83A3E8625}" type="presOf" srcId="{5FC0820C-AE49-B54D-8B16-A1D3C732A4AE}" destId="{63186161-2FA9-7740-948F-A3ECADC4261C}" srcOrd="1" destOrd="3" presId="urn:microsoft.com/office/officeart/2005/8/layout/hProcess4"/>
    <dgm:cxn modelId="{7E8C40B3-7334-C44B-9D7C-EDDC91F6EF6B}" srcId="{9B095D0E-937C-AE4E-87BE-77F2B1F410AA}" destId="{101ED606-4AF2-ED40-8987-6393460AA308}" srcOrd="1" destOrd="0" parTransId="{0E63DFCC-786E-DD4D-8884-BDD2F1BD5A3A}" sibTransId="{AB1BF585-E9FF-5A4C-B341-CBB32061EE40}"/>
    <dgm:cxn modelId="{E5ACC0A6-5EB0-3844-8390-9A8D68667B44}" srcId="{04A54977-4C7C-7C4B-8E7F-588ED652115E}" destId="{AF539D51-1CD7-7541-AD56-D3823E943A5C}" srcOrd="1" destOrd="0" parTransId="{A6598DCA-5A3A-5D4B-B6F9-9F3FDD6E3668}" sibTransId="{99342874-C2E7-EB46-B1B0-F346DE2B435C}"/>
    <dgm:cxn modelId="{B07D49CD-FA23-8E4D-9C74-9D4CCC6669B3}" type="presOf" srcId="{6444713E-F0C9-634F-BBE3-92F7DA4B84D0}" destId="{CEE0DD77-F523-1042-82C4-C8E67CFF1023}" srcOrd="0" destOrd="0" presId="urn:microsoft.com/office/officeart/2005/8/layout/hProcess4"/>
    <dgm:cxn modelId="{EC408CAA-CE5B-174F-805E-EA7A1D067046}" type="presOf" srcId="{8FBBDA01-FB87-F44A-91DF-57E50EE3C23A}" destId="{AD9F034D-7A10-6B4D-8118-83E18AFC2D29}" srcOrd="1" destOrd="3" presId="urn:microsoft.com/office/officeart/2005/8/layout/hProcess4"/>
    <dgm:cxn modelId="{A68E65C0-A01E-E548-B969-D4696A9A6643}" srcId="{9B095D0E-937C-AE4E-87BE-77F2B1F410AA}" destId="{F039CB96-78FC-AC46-95DA-ED1506A1FDA7}" srcOrd="0" destOrd="0" parTransId="{EFB8BAAB-82C5-094E-B215-217ED11DFE0D}" sibTransId="{90733B3C-584A-F049-8FD7-1F62323512EC}"/>
    <dgm:cxn modelId="{FA7AE339-E561-C544-833A-424EE2D9D70E}" type="presOf" srcId="{5FC0820C-AE49-B54D-8B16-A1D3C732A4AE}" destId="{071290E3-9F4A-8D45-B66F-E49842BFDD41}" srcOrd="0" destOrd="3" presId="urn:microsoft.com/office/officeart/2005/8/layout/hProcess4"/>
    <dgm:cxn modelId="{5552C7C3-AA16-8349-8606-BB7EF9FFCA18}" type="presOf" srcId="{6A77E1D3-2020-7947-86ED-A02A61B40BCC}" destId="{F507FA01-297A-D64B-AA88-CBB5CC58E3BD}" srcOrd="0" destOrd="1" presId="urn:microsoft.com/office/officeart/2005/8/layout/hProcess4"/>
    <dgm:cxn modelId="{8D12C90C-C2DC-5C46-B8D1-CBEE887C2360}" type="presOf" srcId="{99342874-C2E7-EB46-B1B0-F346DE2B435C}" destId="{A6B0FD04-E17D-484B-8E63-62620367C4DA}" srcOrd="0" destOrd="0" presId="urn:microsoft.com/office/officeart/2005/8/layout/hProcess4"/>
    <dgm:cxn modelId="{73ED9AC4-B905-F04C-B50F-C4C6E428459C}" srcId="{AF539D51-1CD7-7541-AD56-D3823E943A5C}" destId="{6A77E1D3-2020-7947-86ED-A02A61B40BCC}" srcOrd="1" destOrd="0" parTransId="{C14BCBEC-0DF4-3B45-8F3B-E871E0D69206}" sibTransId="{D26EBBDE-FD66-CF4B-8D5F-C2FA372C4CDD}"/>
    <dgm:cxn modelId="{1F7A3C12-2DA3-FB4B-A839-BC91B814ACB1}" type="presOf" srcId="{CB8F1064-7FFE-3C4A-8FE7-F18B5F96DB0D}" destId="{2204B24F-CE82-1E47-9FB3-EA6CAA56164E}" srcOrd="0" destOrd="0" presId="urn:microsoft.com/office/officeart/2005/8/layout/hProcess4"/>
    <dgm:cxn modelId="{921B7FBE-C188-C545-AE1B-6E8C5DAD55BA}" type="presOf" srcId="{EDB11948-1EA9-324E-ABFD-8A5AB83897AC}" destId="{7038C7BD-4A3B-2D46-A961-5F89AF3BF583}" srcOrd="0" destOrd="2" presId="urn:microsoft.com/office/officeart/2005/8/layout/hProcess4"/>
    <dgm:cxn modelId="{0939C934-1593-6949-9AA0-2B426B4A1B8D}" srcId="{9B095D0E-937C-AE4E-87BE-77F2B1F410AA}" destId="{EDB11948-1EA9-324E-ABFD-8A5AB83897AC}" srcOrd="2" destOrd="0" parTransId="{3D7187D9-C401-0C47-9D8C-9E4C59A00392}" sibTransId="{A5051F2B-3CF2-6E4D-8E5F-41626912DAF6}"/>
    <dgm:cxn modelId="{4FE238A4-4668-FE45-9EFC-C1EAEC9F0408}" srcId="{6444713E-F0C9-634F-BBE3-92F7DA4B84D0}" destId="{0050DC0F-A696-3444-9CA7-75F357CB5F17}" srcOrd="0" destOrd="0" parTransId="{3B3AB315-53CA-0E4D-9552-57C920E1FFC5}" sibTransId="{13C44A95-644A-744B-B313-2FED7CBD2333}"/>
    <dgm:cxn modelId="{43F311A2-E698-3742-9808-EFCFCED43B51}" type="presOf" srcId="{0050DC0F-A696-3444-9CA7-75F357CB5F17}" destId="{071290E3-9F4A-8D45-B66F-E49842BFDD41}" srcOrd="0" destOrd="0" presId="urn:microsoft.com/office/officeart/2005/8/layout/hProcess4"/>
    <dgm:cxn modelId="{79A8A2C7-8937-584B-B0D7-E59932DD2D59}" type="presOf" srcId="{431AFC75-CFF6-3B4E-BEEF-9A799F3BDA00}" destId="{AA7D7D4B-3A91-2B47-ACFB-CDF7BFE2AEE0}" srcOrd="1" destOrd="0" presId="urn:microsoft.com/office/officeart/2005/8/layout/hProcess4"/>
    <dgm:cxn modelId="{2FDF5F5E-7F55-0F46-884C-B1ADCF3D8957}" srcId="{6444713E-F0C9-634F-BBE3-92F7DA4B84D0}" destId="{5FC0820C-AE49-B54D-8B16-A1D3C732A4AE}" srcOrd="3" destOrd="0" parTransId="{2CCBF733-70D3-014C-8CE8-67F239FB0082}" sibTransId="{29FEB169-F33A-5849-9D28-5C29D13368EF}"/>
    <dgm:cxn modelId="{D06C6588-298F-F94C-8A93-7F3AFBF15FFC}" srcId="{AF539D51-1CD7-7541-AD56-D3823E943A5C}" destId="{431AFC75-CFF6-3B4E-BEEF-9A799F3BDA00}" srcOrd="0" destOrd="0" parTransId="{F3E1F77C-CE9A-5646-B531-39097087CBD8}" sibTransId="{E6BBB698-835D-734F-BD3F-A315F1B7A364}"/>
    <dgm:cxn modelId="{45E5FEAA-A111-C84A-ADE6-8424BAE0B10B}" type="presOf" srcId="{E401BFAF-9C0A-5B4E-BE3F-C917EB2267A7}" destId="{F507FA01-297A-D64B-AA88-CBB5CC58E3BD}" srcOrd="0" destOrd="2" presId="urn:microsoft.com/office/officeart/2005/8/layout/hProcess4"/>
    <dgm:cxn modelId="{012E493B-E34A-9849-B85F-3DFFCDD3267B}" type="presOf" srcId="{75710CD9-49F3-F94A-BF71-4E14FE178859}" destId="{071290E3-9F4A-8D45-B66F-E49842BFDD41}" srcOrd="0" destOrd="1" presId="urn:microsoft.com/office/officeart/2005/8/layout/hProcess4"/>
    <dgm:cxn modelId="{017876D0-9FBF-864B-BFC1-2D5952D26AEA}" type="presOf" srcId="{9B095D0E-937C-AE4E-87BE-77F2B1F410AA}" destId="{1AC449AA-C483-F04D-BD1B-708A53477327}" srcOrd="0" destOrd="0" presId="urn:microsoft.com/office/officeart/2005/8/layout/hProcess4"/>
    <dgm:cxn modelId="{F908E771-CBEC-6C44-8783-FBD71416E88C}" type="presParOf" srcId="{A0781727-6F88-A642-A1B9-B60375C24215}" destId="{841BE169-D8A1-3B4D-B69A-9795A218A0C7}" srcOrd="0" destOrd="0" presId="urn:microsoft.com/office/officeart/2005/8/layout/hProcess4"/>
    <dgm:cxn modelId="{5C0771E5-DBBD-1348-BF20-7AB64F93EB42}" type="presParOf" srcId="{A0781727-6F88-A642-A1B9-B60375C24215}" destId="{727DB7DD-ADCD-D647-8156-EA90509D920A}" srcOrd="1" destOrd="0" presId="urn:microsoft.com/office/officeart/2005/8/layout/hProcess4"/>
    <dgm:cxn modelId="{54AEFF3B-B348-EB4A-82AF-B4496AF873B4}" type="presParOf" srcId="{A0781727-6F88-A642-A1B9-B60375C24215}" destId="{DE0B19C1-62F7-6748-A124-00ED4D7C6E01}" srcOrd="2" destOrd="0" presId="urn:microsoft.com/office/officeart/2005/8/layout/hProcess4"/>
    <dgm:cxn modelId="{03CA690D-E2EC-704B-9101-BB89DFB608B1}" type="presParOf" srcId="{DE0B19C1-62F7-6748-A124-00ED4D7C6E01}" destId="{5D564EAC-1260-534E-9B34-B71BB63EE4AD}" srcOrd="0" destOrd="0" presId="urn:microsoft.com/office/officeart/2005/8/layout/hProcess4"/>
    <dgm:cxn modelId="{B7CE075C-D5DA-A143-AAF3-502D7454EA85}" type="presParOf" srcId="{5D564EAC-1260-534E-9B34-B71BB63EE4AD}" destId="{0CB7E316-C3EA-1747-A114-CB9C54FCEFD8}" srcOrd="0" destOrd="0" presId="urn:microsoft.com/office/officeart/2005/8/layout/hProcess4"/>
    <dgm:cxn modelId="{6B81CA3C-8F17-2144-92A2-B6F8D2B5E215}" type="presParOf" srcId="{5D564EAC-1260-534E-9B34-B71BB63EE4AD}" destId="{7038C7BD-4A3B-2D46-A961-5F89AF3BF583}" srcOrd="1" destOrd="0" presId="urn:microsoft.com/office/officeart/2005/8/layout/hProcess4"/>
    <dgm:cxn modelId="{1A1DC6BB-106C-5B4B-A898-E362183BD89E}" type="presParOf" srcId="{5D564EAC-1260-534E-9B34-B71BB63EE4AD}" destId="{AD9F034D-7A10-6B4D-8118-83E18AFC2D29}" srcOrd="2" destOrd="0" presId="urn:microsoft.com/office/officeart/2005/8/layout/hProcess4"/>
    <dgm:cxn modelId="{73796226-BECB-3F4D-A99A-077237D22A2B}" type="presParOf" srcId="{5D564EAC-1260-534E-9B34-B71BB63EE4AD}" destId="{1AC449AA-C483-F04D-BD1B-708A53477327}" srcOrd="3" destOrd="0" presId="urn:microsoft.com/office/officeart/2005/8/layout/hProcess4"/>
    <dgm:cxn modelId="{F27ACD75-FA2A-624E-9F49-302533793E4D}" type="presParOf" srcId="{5D564EAC-1260-534E-9B34-B71BB63EE4AD}" destId="{8F9A0A0B-8CD7-5142-AA77-FCD3154FE88C}" srcOrd="4" destOrd="0" presId="urn:microsoft.com/office/officeart/2005/8/layout/hProcess4"/>
    <dgm:cxn modelId="{1C550F23-37FB-0746-83FA-41BB56552F38}" type="presParOf" srcId="{DE0B19C1-62F7-6748-A124-00ED4D7C6E01}" destId="{2204B24F-CE82-1E47-9FB3-EA6CAA56164E}" srcOrd="1" destOrd="0" presId="urn:microsoft.com/office/officeart/2005/8/layout/hProcess4"/>
    <dgm:cxn modelId="{E60EEA14-ECC0-4841-AC36-70A7806A5A5B}" type="presParOf" srcId="{DE0B19C1-62F7-6748-A124-00ED4D7C6E01}" destId="{7B4D892F-8A9B-E64E-AA04-369A3A6E7C14}" srcOrd="2" destOrd="0" presId="urn:microsoft.com/office/officeart/2005/8/layout/hProcess4"/>
    <dgm:cxn modelId="{DE03C523-C79A-2446-A2C2-A9580107837F}" type="presParOf" srcId="{7B4D892F-8A9B-E64E-AA04-369A3A6E7C14}" destId="{4C71B145-D76E-2442-A259-D7A47630C417}" srcOrd="0" destOrd="0" presId="urn:microsoft.com/office/officeart/2005/8/layout/hProcess4"/>
    <dgm:cxn modelId="{EB3DFD0C-1627-FB45-9852-00DD973C2D36}" type="presParOf" srcId="{7B4D892F-8A9B-E64E-AA04-369A3A6E7C14}" destId="{F507FA01-297A-D64B-AA88-CBB5CC58E3BD}" srcOrd="1" destOrd="0" presId="urn:microsoft.com/office/officeart/2005/8/layout/hProcess4"/>
    <dgm:cxn modelId="{3EECBBBD-4F2E-5449-9923-832EA8C7FB3E}" type="presParOf" srcId="{7B4D892F-8A9B-E64E-AA04-369A3A6E7C14}" destId="{AA7D7D4B-3A91-2B47-ACFB-CDF7BFE2AEE0}" srcOrd="2" destOrd="0" presId="urn:microsoft.com/office/officeart/2005/8/layout/hProcess4"/>
    <dgm:cxn modelId="{FE541098-311F-5546-B2CD-0A7439096D75}" type="presParOf" srcId="{7B4D892F-8A9B-E64E-AA04-369A3A6E7C14}" destId="{4DF94BC5-00EE-3B44-B75F-081ACEE34C04}" srcOrd="3" destOrd="0" presId="urn:microsoft.com/office/officeart/2005/8/layout/hProcess4"/>
    <dgm:cxn modelId="{FD164B58-605C-FC4F-A5C5-FFE28CC62FAD}" type="presParOf" srcId="{7B4D892F-8A9B-E64E-AA04-369A3A6E7C14}" destId="{6F19A91E-64F7-F244-BC5C-ECDA35E0EA15}" srcOrd="4" destOrd="0" presId="urn:microsoft.com/office/officeart/2005/8/layout/hProcess4"/>
    <dgm:cxn modelId="{856D255C-97F8-E142-97DA-ACA26A1B53AB}" type="presParOf" srcId="{DE0B19C1-62F7-6748-A124-00ED4D7C6E01}" destId="{A6B0FD04-E17D-484B-8E63-62620367C4DA}" srcOrd="3" destOrd="0" presId="urn:microsoft.com/office/officeart/2005/8/layout/hProcess4"/>
    <dgm:cxn modelId="{DF66F4F3-8AF4-9049-875E-180824BB7FBC}" type="presParOf" srcId="{DE0B19C1-62F7-6748-A124-00ED4D7C6E01}" destId="{77CDEE33-615F-0C44-8795-04350A9CEFF4}" srcOrd="4" destOrd="0" presId="urn:microsoft.com/office/officeart/2005/8/layout/hProcess4"/>
    <dgm:cxn modelId="{108661F3-097E-3243-B4AE-0BADEED9A2D3}" type="presParOf" srcId="{77CDEE33-615F-0C44-8795-04350A9CEFF4}" destId="{BA167EC7-75D8-8047-898B-879B5B3C36E6}" srcOrd="0" destOrd="0" presId="urn:microsoft.com/office/officeart/2005/8/layout/hProcess4"/>
    <dgm:cxn modelId="{98A6BE1C-C3F6-204D-B5E0-3BC75A98CA93}" type="presParOf" srcId="{77CDEE33-615F-0C44-8795-04350A9CEFF4}" destId="{071290E3-9F4A-8D45-B66F-E49842BFDD41}" srcOrd="1" destOrd="0" presId="urn:microsoft.com/office/officeart/2005/8/layout/hProcess4"/>
    <dgm:cxn modelId="{3797E73D-A103-C14B-A05F-1A7963CCF864}" type="presParOf" srcId="{77CDEE33-615F-0C44-8795-04350A9CEFF4}" destId="{63186161-2FA9-7740-948F-A3ECADC4261C}" srcOrd="2" destOrd="0" presId="urn:microsoft.com/office/officeart/2005/8/layout/hProcess4"/>
    <dgm:cxn modelId="{95A3BBDB-1921-2149-9D9C-CA19EBB57E7C}" type="presParOf" srcId="{77CDEE33-615F-0C44-8795-04350A9CEFF4}" destId="{CEE0DD77-F523-1042-82C4-C8E67CFF1023}" srcOrd="3" destOrd="0" presId="urn:microsoft.com/office/officeart/2005/8/layout/hProcess4"/>
    <dgm:cxn modelId="{B91E347B-0607-5246-8A4F-FE8A8E9115FB}" type="presParOf" srcId="{77CDEE33-615F-0C44-8795-04350A9CEFF4}" destId="{6FB82982-88FE-9344-8E21-BBAF6462C7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E4DD3C-18BC-1A47-AE52-81A3BF2B594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125F89-FCA2-D840-94AA-64B4DBB69181}">
      <dgm:prSet phldrT="[文本]"/>
      <dgm:spPr/>
      <dgm:t>
        <a:bodyPr/>
        <a:lstStyle/>
        <a:p>
          <a:r>
            <a:rPr lang="zh-CN" altLang="en-US" dirty="0" smtClean="0"/>
            <a:t>创建</a:t>
          </a:r>
          <a:r>
            <a:rPr lang="en-US" altLang="zh-CN" dirty="0" err="1" smtClean="0"/>
            <a:t>vue</a:t>
          </a:r>
          <a:r>
            <a:rPr lang="zh-CN" altLang="en-US" dirty="0" smtClean="0"/>
            <a:t>实例</a:t>
          </a:r>
          <a:endParaRPr lang="zh-CN" altLang="en-US" dirty="0"/>
        </a:p>
      </dgm:t>
    </dgm:pt>
    <dgm:pt modelId="{177F6182-4D45-9C4D-A0A4-C19A6F2C47FE}" type="parTrans" cxnId="{D7897A96-5145-A44B-A899-22CC0126D91F}">
      <dgm:prSet/>
      <dgm:spPr/>
      <dgm:t>
        <a:bodyPr/>
        <a:lstStyle/>
        <a:p>
          <a:endParaRPr lang="zh-CN" altLang="en-US"/>
        </a:p>
      </dgm:t>
    </dgm:pt>
    <dgm:pt modelId="{BD94E82A-A727-EB42-9C0D-F8A65A813595}" type="sibTrans" cxnId="{D7897A96-5145-A44B-A899-22CC0126D91F}">
      <dgm:prSet/>
      <dgm:spPr/>
      <dgm:t>
        <a:bodyPr/>
        <a:lstStyle/>
        <a:p>
          <a:endParaRPr lang="zh-CN" altLang="en-US"/>
        </a:p>
      </dgm:t>
    </dgm:pt>
    <dgm:pt modelId="{802D93C4-08D4-1C44-B168-B211949F4303}">
      <dgm:prSet phldrT="[文本]"/>
      <dgm:spPr/>
      <dgm:t>
        <a:bodyPr/>
        <a:lstStyle/>
        <a:p>
          <a:r>
            <a:rPr lang="zh-CN" altLang="en-US" dirty="0" smtClean="0"/>
            <a:t>创建</a:t>
          </a:r>
          <a:r>
            <a:rPr lang="en-US" altLang="zh-CN" dirty="0" smtClean="0"/>
            <a:t>render</a:t>
          </a:r>
          <a:r>
            <a:rPr lang="zh-CN" altLang="en-US" dirty="0" smtClean="0"/>
            <a:t>对象</a:t>
          </a:r>
          <a:endParaRPr lang="zh-CN" altLang="en-US" dirty="0"/>
        </a:p>
      </dgm:t>
    </dgm:pt>
    <dgm:pt modelId="{19AC2819-3274-8644-A4F0-7AE0A4844221}" type="parTrans" cxnId="{A81D3D22-68B9-CC4F-A496-8E8FDFC39FFC}">
      <dgm:prSet/>
      <dgm:spPr/>
      <dgm:t>
        <a:bodyPr/>
        <a:lstStyle/>
        <a:p>
          <a:endParaRPr lang="zh-CN" altLang="en-US"/>
        </a:p>
      </dgm:t>
    </dgm:pt>
    <dgm:pt modelId="{466668FC-CE1C-4940-AEE6-889F359F0829}" type="sibTrans" cxnId="{A81D3D22-68B9-CC4F-A496-8E8FDFC39FFC}">
      <dgm:prSet/>
      <dgm:spPr/>
      <dgm:t>
        <a:bodyPr/>
        <a:lstStyle/>
        <a:p>
          <a:endParaRPr lang="zh-CN" altLang="en-US"/>
        </a:p>
      </dgm:t>
    </dgm:pt>
    <dgm:pt modelId="{853ECEF5-D3F2-CD45-9B0E-5706D9EBBD7D}">
      <dgm:prSet phldrT="[文本]"/>
      <dgm:spPr/>
      <dgm:t>
        <a:bodyPr/>
        <a:lstStyle/>
        <a:p>
          <a:r>
            <a:rPr lang="zh-CN" altLang="en-US" dirty="0" smtClean="0"/>
            <a:t>把</a:t>
          </a:r>
          <a:r>
            <a:rPr lang="en-US" altLang="zh-CN" dirty="0" err="1" smtClean="0"/>
            <a:t>vue</a:t>
          </a:r>
          <a:r>
            <a:rPr lang="zh-CN" altLang="en-US" dirty="0" smtClean="0"/>
            <a:t>实例转化成</a:t>
          </a:r>
          <a:r>
            <a:rPr lang="en-US" altLang="zh-CN" dirty="0" smtClean="0"/>
            <a:t>html</a:t>
          </a:r>
          <a:endParaRPr lang="zh-CN" altLang="en-US" dirty="0"/>
        </a:p>
      </dgm:t>
    </dgm:pt>
    <dgm:pt modelId="{955DA40A-F15C-564B-833A-0ACA642B74A7}" type="parTrans" cxnId="{D384E639-2E27-F649-BEA3-0A01E4250899}">
      <dgm:prSet/>
      <dgm:spPr/>
      <dgm:t>
        <a:bodyPr/>
        <a:lstStyle/>
        <a:p>
          <a:endParaRPr lang="zh-CN" altLang="en-US"/>
        </a:p>
      </dgm:t>
    </dgm:pt>
    <dgm:pt modelId="{81584EDF-93B9-7C43-A7F3-F0EF2F00DD69}" type="sibTrans" cxnId="{D384E639-2E27-F649-BEA3-0A01E4250899}">
      <dgm:prSet/>
      <dgm:spPr/>
      <dgm:t>
        <a:bodyPr/>
        <a:lstStyle/>
        <a:p>
          <a:endParaRPr lang="zh-CN" altLang="en-US"/>
        </a:p>
      </dgm:t>
    </dgm:pt>
    <dgm:pt modelId="{5B75A14E-6248-2D4B-BA3E-30E71884CC28}" type="pres">
      <dgm:prSet presAssocID="{C5E4DD3C-18BC-1A47-AE52-81A3BF2B5949}" presName="Name0" presStyleCnt="0">
        <dgm:presLayoutVars>
          <dgm:dir/>
          <dgm:resizeHandles val="exact"/>
        </dgm:presLayoutVars>
      </dgm:prSet>
      <dgm:spPr/>
    </dgm:pt>
    <dgm:pt modelId="{12ABBF99-1908-E24B-A943-32AA6C39786C}" type="pres">
      <dgm:prSet presAssocID="{C0125F89-FCA2-D840-94AA-64B4DBB69181}" presName="node" presStyleLbl="node1" presStyleIdx="0" presStyleCnt="3" custScaleY="68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C6F56F-3224-564D-9F40-E15502750B95}" type="pres">
      <dgm:prSet presAssocID="{BD94E82A-A727-EB42-9C0D-F8A65A81359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4CF540E-3239-244B-9131-1CBB3D9DD0EC}" type="pres">
      <dgm:prSet presAssocID="{BD94E82A-A727-EB42-9C0D-F8A65A81359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9A4D247-A143-0645-8EA3-C08AEAA03088}" type="pres">
      <dgm:prSet presAssocID="{802D93C4-08D4-1C44-B168-B211949F4303}" presName="node" presStyleLbl="node1" presStyleIdx="1" presStyleCnt="3" custScaleY="68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39D91-7B69-C647-B4E3-0660A6221287}" type="pres">
      <dgm:prSet presAssocID="{466668FC-CE1C-4940-AEE6-889F359F082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C58DC97-032C-EE48-A9D8-C0EB63B78E9F}" type="pres">
      <dgm:prSet presAssocID="{466668FC-CE1C-4940-AEE6-889F359F082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5F552B5-E47E-C643-B91D-041DAD17AF20}" type="pres">
      <dgm:prSet presAssocID="{853ECEF5-D3F2-CD45-9B0E-5706D9EBBD7D}" presName="node" presStyleLbl="node1" presStyleIdx="2" presStyleCnt="3" custScaleY="683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52312C-B51B-E14F-8B46-31ABD208B3D9}" type="presOf" srcId="{466668FC-CE1C-4940-AEE6-889F359F0829}" destId="{5D039D91-7B69-C647-B4E3-0660A6221287}" srcOrd="0" destOrd="0" presId="urn:microsoft.com/office/officeart/2005/8/layout/process1"/>
    <dgm:cxn modelId="{2D536B1C-9C00-4A4E-90CD-030B2BFC3F06}" type="presOf" srcId="{802D93C4-08D4-1C44-B168-B211949F4303}" destId="{C9A4D247-A143-0645-8EA3-C08AEAA03088}" srcOrd="0" destOrd="0" presId="urn:microsoft.com/office/officeart/2005/8/layout/process1"/>
    <dgm:cxn modelId="{7D8973C4-B0E0-694E-AB54-BAF8D8F0F073}" type="presOf" srcId="{C5E4DD3C-18BC-1A47-AE52-81A3BF2B5949}" destId="{5B75A14E-6248-2D4B-BA3E-30E71884CC28}" srcOrd="0" destOrd="0" presId="urn:microsoft.com/office/officeart/2005/8/layout/process1"/>
    <dgm:cxn modelId="{4C265826-1F70-1448-B14E-5F8A66C32D19}" type="presOf" srcId="{C0125F89-FCA2-D840-94AA-64B4DBB69181}" destId="{12ABBF99-1908-E24B-A943-32AA6C39786C}" srcOrd="0" destOrd="0" presId="urn:microsoft.com/office/officeart/2005/8/layout/process1"/>
    <dgm:cxn modelId="{A5E5FBD7-FADB-9047-8B41-0A7DA7671DB1}" type="presOf" srcId="{466668FC-CE1C-4940-AEE6-889F359F0829}" destId="{BC58DC97-032C-EE48-A9D8-C0EB63B78E9F}" srcOrd="1" destOrd="0" presId="urn:microsoft.com/office/officeart/2005/8/layout/process1"/>
    <dgm:cxn modelId="{F808A3A1-555F-0842-95C2-83382F5CAED0}" type="presOf" srcId="{BD94E82A-A727-EB42-9C0D-F8A65A813595}" destId="{94CF540E-3239-244B-9131-1CBB3D9DD0EC}" srcOrd="1" destOrd="0" presId="urn:microsoft.com/office/officeart/2005/8/layout/process1"/>
    <dgm:cxn modelId="{79AFFB0C-5CE9-D047-A539-49310A3D76AD}" type="presOf" srcId="{BD94E82A-A727-EB42-9C0D-F8A65A813595}" destId="{54C6F56F-3224-564D-9F40-E15502750B95}" srcOrd="0" destOrd="0" presId="urn:microsoft.com/office/officeart/2005/8/layout/process1"/>
    <dgm:cxn modelId="{A81D3D22-68B9-CC4F-A496-8E8FDFC39FFC}" srcId="{C5E4DD3C-18BC-1A47-AE52-81A3BF2B5949}" destId="{802D93C4-08D4-1C44-B168-B211949F4303}" srcOrd="1" destOrd="0" parTransId="{19AC2819-3274-8644-A4F0-7AE0A4844221}" sibTransId="{466668FC-CE1C-4940-AEE6-889F359F0829}"/>
    <dgm:cxn modelId="{D7897A96-5145-A44B-A899-22CC0126D91F}" srcId="{C5E4DD3C-18BC-1A47-AE52-81A3BF2B5949}" destId="{C0125F89-FCA2-D840-94AA-64B4DBB69181}" srcOrd="0" destOrd="0" parTransId="{177F6182-4D45-9C4D-A0A4-C19A6F2C47FE}" sibTransId="{BD94E82A-A727-EB42-9C0D-F8A65A813595}"/>
    <dgm:cxn modelId="{D384E639-2E27-F649-BEA3-0A01E4250899}" srcId="{C5E4DD3C-18BC-1A47-AE52-81A3BF2B5949}" destId="{853ECEF5-D3F2-CD45-9B0E-5706D9EBBD7D}" srcOrd="2" destOrd="0" parTransId="{955DA40A-F15C-564B-833A-0ACA642B74A7}" sibTransId="{81584EDF-93B9-7C43-A7F3-F0EF2F00DD69}"/>
    <dgm:cxn modelId="{64F5840F-759F-DC48-8A9D-7908D3CBEAB6}" type="presOf" srcId="{853ECEF5-D3F2-CD45-9B0E-5706D9EBBD7D}" destId="{A5F552B5-E47E-C643-B91D-041DAD17AF20}" srcOrd="0" destOrd="0" presId="urn:microsoft.com/office/officeart/2005/8/layout/process1"/>
    <dgm:cxn modelId="{DBF67742-1236-244B-9EF9-23B0CF724125}" type="presParOf" srcId="{5B75A14E-6248-2D4B-BA3E-30E71884CC28}" destId="{12ABBF99-1908-E24B-A943-32AA6C39786C}" srcOrd="0" destOrd="0" presId="urn:microsoft.com/office/officeart/2005/8/layout/process1"/>
    <dgm:cxn modelId="{F062895A-65C1-824B-8269-ED84157BD5A4}" type="presParOf" srcId="{5B75A14E-6248-2D4B-BA3E-30E71884CC28}" destId="{54C6F56F-3224-564D-9F40-E15502750B95}" srcOrd="1" destOrd="0" presId="urn:microsoft.com/office/officeart/2005/8/layout/process1"/>
    <dgm:cxn modelId="{D3AB471A-0DD1-A448-B11A-A1DB3ADF2074}" type="presParOf" srcId="{54C6F56F-3224-564D-9F40-E15502750B95}" destId="{94CF540E-3239-244B-9131-1CBB3D9DD0EC}" srcOrd="0" destOrd="0" presId="urn:microsoft.com/office/officeart/2005/8/layout/process1"/>
    <dgm:cxn modelId="{00770330-CBF3-7B4F-B50C-ADFDFDBA270E}" type="presParOf" srcId="{5B75A14E-6248-2D4B-BA3E-30E71884CC28}" destId="{C9A4D247-A143-0645-8EA3-C08AEAA03088}" srcOrd="2" destOrd="0" presId="urn:microsoft.com/office/officeart/2005/8/layout/process1"/>
    <dgm:cxn modelId="{226D3E5C-9119-F242-9F4F-6AC52C58D8C3}" type="presParOf" srcId="{5B75A14E-6248-2D4B-BA3E-30E71884CC28}" destId="{5D039D91-7B69-C647-B4E3-0660A6221287}" srcOrd="3" destOrd="0" presId="urn:microsoft.com/office/officeart/2005/8/layout/process1"/>
    <dgm:cxn modelId="{CB2C9897-1635-B24F-8022-6B74F7136D13}" type="presParOf" srcId="{5D039D91-7B69-C647-B4E3-0660A6221287}" destId="{BC58DC97-032C-EE48-A9D8-C0EB63B78E9F}" srcOrd="0" destOrd="0" presId="urn:microsoft.com/office/officeart/2005/8/layout/process1"/>
    <dgm:cxn modelId="{1D562C97-CFC7-8D4C-B382-D3CA87341482}" type="presParOf" srcId="{5B75A14E-6248-2D4B-BA3E-30E71884CC28}" destId="{A5F552B5-E47E-C643-B91D-041DAD17AF2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en-US" altLang="zh-CN" dirty="0" err="1" smtClean="0"/>
            <a:t>app.js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对于</a:t>
          </a:r>
          <a:r>
            <a:rPr lang="en-US" altLang="zh-CN" dirty="0" smtClean="0">
              <a:solidFill>
                <a:schemeClr val="tx1"/>
              </a:solidFill>
            </a:rPr>
            <a:t>client-only</a:t>
          </a:r>
          <a:r>
            <a:rPr lang="zh-CN" altLang="en-US" dirty="0" smtClean="0">
              <a:solidFill>
                <a:schemeClr val="tx1"/>
              </a:solidFill>
            </a:rPr>
            <a:t>应用</a:t>
          </a:r>
          <a:r>
            <a:rPr lang="en-US" altLang="zh-CN" dirty="0" smtClean="0">
              <a:solidFill>
                <a:schemeClr val="tx1"/>
              </a:solidFill>
            </a:rPr>
            <a:t>:</a:t>
          </a:r>
          <a:r>
            <a:rPr lang="en-US" altLang="zh-CN" dirty="0" err="1" smtClean="0">
              <a:solidFill>
                <a:schemeClr val="tx1"/>
              </a:solidFill>
            </a:rPr>
            <a:t>app.js</a:t>
          </a:r>
          <a:r>
            <a:rPr lang="zh-CN" altLang="en-US" dirty="0" smtClean="0">
              <a:solidFill>
                <a:schemeClr val="tx1"/>
              </a:solidFill>
            </a:rPr>
            <a:t> 负责生产</a:t>
          </a:r>
          <a:r>
            <a:rPr lang="en-US" altLang="zh-CN" dirty="0" err="1" smtClean="0">
              <a:solidFill>
                <a:schemeClr val="tx1"/>
              </a:solidFill>
            </a:rPr>
            <a:t>vue</a:t>
          </a:r>
          <a:r>
            <a:rPr lang="zh-CN" altLang="en-US" dirty="0" smtClean="0">
              <a:solidFill>
                <a:schemeClr val="tx1"/>
              </a:solidFill>
            </a:rPr>
            <a:t>根实例，并挂载到</a:t>
          </a:r>
          <a:r>
            <a:rPr lang="en-US" altLang="zh-CN" dirty="0" err="1" smtClean="0">
              <a:solidFill>
                <a:schemeClr val="tx1"/>
              </a:solidFill>
            </a:rPr>
            <a:t>dom</a:t>
          </a:r>
          <a:r>
            <a:rPr lang="zh-CN" altLang="en-US" dirty="0" smtClean="0">
              <a:solidFill>
                <a:schemeClr val="tx1"/>
              </a:solidFill>
            </a:rPr>
            <a:t>节点</a:t>
          </a:r>
          <a:endParaRPr lang="zh-CN" altLang="en-US" dirty="0">
            <a:solidFill>
              <a:schemeClr val="tx1"/>
            </a:solidFill>
          </a:endParaRPr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33FA7F24-3E77-294D-94EC-3CF4BD3BF54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对于</a:t>
          </a:r>
          <a:r>
            <a:rPr lang="en-US" altLang="zh-CN" dirty="0" err="1" smtClean="0">
              <a:solidFill>
                <a:schemeClr val="tx1"/>
              </a:solidFill>
            </a:rPr>
            <a:t>ssr</a:t>
          </a:r>
          <a:r>
            <a:rPr lang="zh-CN" altLang="en-US" dirty="0" smtClean="0">
              <a:solidFill>
                <a:schemeClr val="tx1"/>
              </a:solidFill>
            </a:rPr>
            <a:t>应用</a:t>
          </a:r>
          <a:r>
            <a:rPr lang="en-US" altLang="zh-CN" dirty="0" smtClean="0">
              <a:solidFill>
                <a:schemeClr val="tx1"/>
              </a:solidFill>
            </a:rPr>
            <a:t>:</a:t>
          </a:r>
          <a:r>
            <a:rPr lang="en-US" altLang="zh-CN" dirty="0" err="1" smtClean="0">
              <a:solidFill>
                <a:schemeClr val="tx1"/>
              </a:solidFill>
            </a:rPr>
            <a:t>app.js</a:t>
          </a:r>
          <a:r>
            <a:rPr lang="zh-CN" altLang="en-US" dirty="0" smtClean="0">
              <a:solidFill>
                <a:schemeClr val="tx1"/>
              </a:solidFill>
            </a:rPr>
            <a:t>只是导出一个创建</a:t>
          </a:r>
          <a:r>
            <a:rPr lang="en-US" altLang="zh-CN" dirty="0" err="1" smtClean="0">
              <a:solidFill>
                <a:schemeClr val="tx1"/>
              </a:solidFill>
            </a:rPr>
            <a:t>vue</a:t>
          </a:r>
          <a:r>
            <a:rPr lang="zh-CN" altLang="en-US" dirty="0" smtClean="0">
              <a:solidFill>
                <a:schemeClr val="tx1"/>
              </a:solidFill>
            </a:rPr>
            <a:t>实例的工厂，挂载到根节点交给了</a:t>
          </a:r>
          <a:r>
            <a:rPr lang="en-US" altLang="zh-CN" dirty="0" smtClean="0">
              <a:solidFill>
                <a:schemeClr val="tx1"/>
              </a:solidFill>
            </a:rPr>
            <a:t>client-</a:t>
          </a:r>
          <a:r>
            <a:rPr lang="en-US" altLang="zh-CN" dirty="0" err="1" smtClean="0">
              <a:solidFill>
                <a:schemeClr val="tx1"/>
              </a:solidFill>
            </a:rPr>
            <a:t>entry.js</a:t>
          </a:r>
          <a:endParaRPr lang="zh-CN" altLang="en-US" dirty="0">
            <a:solidFill>
              <a:schemeClr val="tx1"/>
            </a:solidFill>
          </a:endParaRPr>
        </a:p>
      </dgm:t>
    </dgm:pt>
    <dgm:pt modelId="{D2E78F8C-73C8-E341-B65A-895E8A894153}" type="parTrans" cxnId="{8B60BEEB-4437-5945-BD29-A4963DEC6C38}">
      <dgm:prSet/>
      <dgm:spPr/>
      <dgm:t>
        <a:bodyPr/>
        <a:lstStyle/>
        <a:p>
          <a:endParaRPr lang="zh-CN" altLang="en-US"/>
        </a:p>
      </dgm:t>
    </dgm:pt>
    <dgm:pt modelId="{E9007778-0679-C041-A2E2-E5BF02D6FD7A}" type="sibTrans" cxnId="{8B60BEEB-4437-5945-BD29-A4963DEC6C38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en-US" altLang="zh-CN" dirty="0" smtClean="0"/>
            <a:t>entry-</a:t>
          </a:r>
          <a:r>
            <a:rPr lang="en-US" altLang="zh-CN" dirty="0" err="1" smtClean="0"/>
            <a:t>client.js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5BCA135D-0D3D-8B4B-98F9-272BD233011F}">
      <dgm:prSet phldrT="[文本]"/>
      <dgm:spPr/>
      <dgm:t>
        <a:bodyPr/>
        <a:lstStyle/>
        <a:p>
          <a:r>
            <a:rPr lang="zh-CN" altLang="en-US" dirty="0" smtClean="0"/>
            <a:t>创建</a:t>
          </a:r>
          <a:r>
            <a:rPr lang="en-US" altLang="zh-CN" dirty="0" err="1" smtClean="0"/>
            <a:t>vue</a:t>
          </a:r>
          <a:r>
            <a:rPr lang="zh-CN" altLang="en-US" dirty="0" smtClean="0"/>
            <a:t> 根实例</a:t>
          </a:r>
          <a:endParaRPr lang="zh-CN" altLang="en-US" dirty="0"/>
        </a:p>
      </dgm:t>
    </dgm:pt>
    <dgm:pt modelId="{E656449E-1CBD-C446-811B-9301F2619F46}" type="par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6239305-6AF9-5849-BA5E-B81C0DF3AA07}" type="sib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E4CC9A2A-9E74-7E4B-A23D-D80706900BE6}">
      <dgm:prSet phldrT="[文本]"/>
      <dgm:spPr/>
      <dgm:t>
        <a:bodyPr/>
        <a:lstStyle/>
        <a:p>
          <a:r>
            <a:rPr lang="zh-CN" altLang="en-US" dirty="0" smtClean="0"/>
            <a:t>挂载到</a:t>
          </a:r>
          <a:r>
            <a:rPr lang="en-US" altLang="zh-CN" dirty="0" err="1" smtClean="0"/>
            <a:t>dom</a:t>
          </a:r>
          <a:r>
            <a:rPr lang="zh-CN" altLang="en-US" dirty="0" smtClean="0"/>
            <a:t>节点</a:t>
          </a:r>
          <a:endParaRPr lang="zh-CN" altLang="en-US" dirty="0"/>
        </a:p>
      </dgm:t>
    </dgm:pt>
    <dgm:pt modelId="{3C0F37F5-D346-5B4D-87E3-C9C6BCBB5ABF}" type="par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E16470E1-19F5-A946-8A1B-FCCE1B47E6B4}" type="sib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F6F83B48-7AE0-E64C-AE36-50C92D71E14F}">
      <dgm:prSet phldrT="[文本]"/>
      <dgm:spPr/>
      <dgm:t>
        <a:bodyPr/>
        <a:lstStyle/>
        <a:p>
          <a:r>
            <a:rPr lang="en-US" altLang="zh-CN" dirty="0" smtClean="0"/>
            <a:t>entry-</a:t>
          </a:r>
          <a:r>
            <a:rPr lang="en-US" altLang="zh-CN" dirty="0" err="1" smtClean="0"/>
            <a:t>server.js</a:t>
          </a:r>
          <a:endParaRPr lang="zh-CN" altLang="en-US" dirty="0"/>
        </a:p>
      </dgm:t>
    </dgm:pt>
    <dgm:pt modelId="{F33EE91D-7066-9543-974E-EA38613283A0}" type="parTrans" cxnId="{2128B9F2-5128-1C40-981D-9FFF583AEB15}">
      <dgm:prSet/>
      <dgm:spPr/>
      <dgm:t>
        <a:bodyPr/>
        <a:lstStyle/>
        <a:p>
          <a:endParaRPr lang="zh-CN" altLang="en-US"/>
        </a:p>
      </dgm:t>
    </dgm:pt>
    <dgm:pt modelId="{94F989A1-68C7-9D4A-B8F9-648CA8D78CE4}" type="sibTrans" cxnId="{2128B9F2-5128-1C40-981D-9FFF583AEB15}">
      <dgm:prSet/>
      <dgm:spPr/>
      <dgm:t>
        <a:bodyPr/>
        <a:lstStyle/>
        <a:p>
          <a:endParaRPr lang="zh-CN" altLang="en-US"/>
        </a:p>
      </dgm:t>
    </dgm:pt>
    <dgm:pt modelId="{8080A861-2CB5-1044-8890-E49270466C9F}">
      <dgm:prSet phldrT="[文本]"/>
      <dgm:spPr/>
      <dgm:t>
        <a:bodyPr/>
        <a:lstStyle/>
        <a:p>
          <a:r>
            <a:rPr lang="zh-CN" altLang="en-US" dirty="0" smtClean="0"/>
            <a:t>导出一个返回</a:t>
          </a:r>
          <a:r>
            <a:rPr lang="en-US" altLang="zh-CN" dirty="0" err="1" smtClean="0"/>
            <a:t>vue</a:t>
          </a:r>
          <a:r>
            <a:rPr lang="zh-CN" altLang="en-US" dirty="0" smtClean="0"/>
            <a:t> 实例的工厂函数</a:t>
          </a:r>
          <a:endParaRPr lang="zh-CN" altLang="en-US" dirty="0"/>
        </a:p>
      </dgm:t>
    </dgm:pt>
    <dgm:pt modelId="{EBB36FEB-2CFB-FE4A-9CDA-E3149808363E}" type="parTrans" cxnId="{4A0BC1A9-91F1-5745-8FAA-D1F4203A6630}">
      <dgm:prSet/>
      <dgm:spPr/>
      <dgm:t>
        <a:bodyPr/>
        <a:lstStyle/>
        <a:p>
          <a:endParaRPr lang="zh-CN" altLang="en-US"/>
        </a:p>
      </dgm:t>
    </dgm:pt>
    <dgm:pt modelId="{AF825A78-CD8A-EC42-AEEC-5FD92F116E32}" type="sibTrans" cxnId="{4A0BC1A9-91F1-5745-8FAA-D1F4203A6630}">
      <dgm:prSet/>
      <dgm:spPr/>
      <dgm:t>
        <a:bodyPr/>
        <a:lstStyle/>
        <a:p>
          <a:endParaRPr lang="zh-CN" altLang="en-US"/>
        </a:p>
      </dgm:t>
    </dgm:pt>
    <dgm:pt modelId="{36F38B0C-E253-7C4C-A9D3-161E328488C3}">
      <dgm:prSet phldrT="[文本]"/>
      <dgm:spPr/>
      <dgm:t>
        <a:bodyPr/>
        <a:lstStyle/>
        <a:p>
          <a:r>
            <a:rPr lang="zh-CN" altLang="en-US" dirty="0" smtClean="0"/>
            <a:t>控制服务器端路由匹配和数据预先请求逻辑</a:t>
          </a:r>
          <a:endParaRPr lang="zh-CN" altLang="en-US" dirty="0"/>
        </a:p>
      </dgm:t>
    </dgm:pt>
    <dgm:pt modelId="{8886C666-CA0B-2B42-A2A4-72260D744D75}" type="parTrans" cxnId="{B1E07693-915A-064C-8D4D-ACCF34DD8F59}">
      <dgm:prSet/>
      <dgm:spPr/>
      <dgm:t>
        <a:bodyPr/>
        <a:lstStyle/>
        <a:p>
          <a:endParaRPr lang="zh-CN" altLang="en-US"/>
        </a:p>
      </dgm:t>
    </dgm:pt>
    <dgm:pt modelId="{0E8E31D5-A366-C74D-A5BA-944B9AA07983}" type="sibTrans" cxnId="{B1E07693-915A-064C-8D4D-ACCF34DD8F59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3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B6889-0529-0C42-822A-BA8D7D4502AB}" type="pres">
      <dgm:prSet presAssocID="{926316E5-DF2C-604E-BB76-8B4A4D1167A5}" presName="sp" presStyleCnt="0"/>
      <dgm:spPr/>
    </dgm:pt>
    <dgm:pt modelId="{2B125209-DFCA-A44E-A2B7-D8138DEC18C5}" type="pres">
      <dgm:prSet presAssocID="{F6F83B48-7AE0-E64C-AE36-50C92D71E14F}" presName="composite" presStyleCnt="0"/>
      <dgm:spPr/>
    </dgm:pt>
    <dgm:pt modelId="{8099DB78-26F5-E840-84C1-3445094F9575}" type="pres">
      <dgm:prSet presAssocID="{F6F83B48-7AE0-E64C-AE36-50C92D71E14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3E41B-7BFC-E547-886B-D1BC7B6D232F}" type="pres">
      <dgm:prSet presAssocID="{F6F83B48-7AE0-E64C-AE36-50C92D71E14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F1C7DB-9573-0648-8755-0785148DF947}" type="presOf" srcId="{8080A861-2CB5-1044-8890-E49270466C9F}" destId="{DA63E41B-7BFC-E547-886B-D1BC7B6D232F}" srcOrd="0" destOrd="0" presId="urn:microsoft.com/office/officeart/2005/8/layout/chevron2"/>
    <dgm:cxn modelId="{BFA2D323-5385-0F4D-A961-E3A0DCC36126}" type="presOf" srcId="{F6F83B48-7AE0-E64C-AE36-50C92D71E14F}" destId="{8099DB78-26F5-E840-84C1-3445094F9575}" srcOrd="0" destOrd="0" presId="urn:microsoft.com/office/officeart/2005/8/layout/chevron2"/>
    <dgm:cxn modelId="{4A0BC1A9-91F1-5745-8FAA-D1F4203A6630}" srcId="{F6F83B48-7AE0-E64C-AE36-50C92D71E14F}" destId="{8080A861-2CB5-1044-8890-E49270466C9F}" srcOrd="0" destOrd="0" parTransId="{EBB36FEB-2CFB-FE4A-9CDA-E3149808363E}" sibTransId="{AF825A78-CD8A-EC42-AEEC-5FD92F116E32}"/>
    <dgm:cxn modelId="{2128B9F2-5128-1C40-981D-9FFF583AEB15}" srcId="{B7004CA4-A5D5-0B4B-8A7F-970F967C7340}" destId="{F6F83B48-7AE0-E64C-AE36-50C92D71E14F}" srcOrd="2" destOrd="0" parTransId="{F33EE91D-7066-9543-974E-EA38613283A0}" sibTransId="{94F989A1-68C7-9D4A-B8F9-648CA8D78CE4}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004A7999-2185-B14E-A6B2-E08D1076CE51}" type="presOf" srcId="{E4CC9A2A-9E74-7E4B-A23D-D80706900BE6}" destId="{096205B8-D259-AC41-AF25-7A5EF3F0144C}" srcOrd="0" destOrd="1" presId="urn:microsoft.com/office/officeart/2005/8/layout/chevron2"/>
    <dgm:cxn modelId="{C600E633-DDDC-DD45-9293-1B3716763317}" type="presOf" srcId="{36F38B0C-E253-7C4C-A9D3-161E328488C3}" destId="{DA63E41B-7BFC-E547-886B-D1BC7B6D232F}" srcOrd="0" destOrd="1" presId="urn:microsoft.com/office/officeart/2005/8/layout/chevron2"/>
    <dgm:cxn modelId="{B1E07693-915A-064C-8D4D-ACCF34DD8F59}" srcId="{F6F83B48-7AE0-E64C-AE36-50C92D71E14F}" destId="{36F38B0C-E253-7C4C-A9D3-161E328488C3}" srcOrd="1" destOrd="0" parTransId="{8886C666-CA0B-2B42-A2A4-72260D744D75}" sibTransId="{0E8E31D5-A366-C74D-A5BA-944B9AA07983}"/>
    <dgm:cxn modelId="{E96EFEB8-B6C1-044B-9612-23382DA3CC65}" srcId="{460931F8-53CC-804D-B886-A576519369D8}" destId="{5BCA135D-0D3D-8B4B-98F9-272BD233011F}" srcOrd="0" destOrd="0" parTransId="{E656449E-1CBD-C446-811B-9301F2619F46}" sibTransId="{C6239305-6AF9-5849-BA5E-B81C0DF3AA07}"/>
    <dgm:cxn modelId="{A9C3E5A7-4DC9-B44E-BD12-91096223EB6F}" type="presOf" srcId="{33FA7F24-3E77-294D-94EC-3CF4BD3BF540}" destId="{6ADD9BBE-B849-8741-BA7C-0A02F2C7B4E9}" srcOrd="0" destOrd="1" presId="urn:microsoft.com/office/officeart/2005/8/layout/chevron2"/>
    <dgm:cxn modelId="{C6F19A36-3833-B54F-A3A8-D22EF58944E6}" type="presOf" srcId="{5BCA135D-0D3D-8B4B-98F9-272BD233011F}" destId="{096205B8-D259-AC41-AF25-7A5EF3F0144C}" srcOrd="0" destOrd="0" presId="urn:microsoft.com/office/officeart/2005/8/layout/chevron2"/>
    <dgm:cxn modelId="{4CC3CD65-6017-6F4D-B635-EE9BE6E5B2AE}" type="presOf" srcId="{B7004CA4-A5D5-0B4B-8A7F-970F967C7340}" destId="{904A1D01-80F7-3441-A938-6AEEE6D4D948}" srcOrd="0" destOrd="0" presId="urn:microsoft.com/office/officeart/2005/8/layout/chevron2"/>
    <dgm:cxn modelId="{20F7A2D4-BEAE-6E4D-B44B-3D7EB9D45405}" type="presOf" srcId="{460931F8-53CC-804D-B886-A576519369D8}" destId="{0E1DF8DE-3546-844C-8448-7EB89C3DBCFD}" srcOrd="0" destOrd="0" presId="urn:microsoft.com/office/officeart/2005/8/layout/chevron2"/>
    <dgm:cxn modelId="{9D5E22B6-F8A8-2D4C-8027-252DACD22F94}" type="presOf" srcId="{CB11632B-1B23-7F4A-AC9F-2EC69CA11131}" destId="{6ADD9BBE-B849-8741-BA7C-0A02F2C7B4E9}" srcOrd="0" destOrd="0" presId="urn:microsoft.com/office/officeart/2005/8/layout/chevron2"/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6DBDE435-8616-9A4C-A61E-6740E28E8E15}" srcId="{460931F8-53CC-804D-B886-A576519369D8}" destId="{E4CC9A2A-9E74-7E4B-A23D-D80706900BE6}" srcOrd="1" destOrd="0" parTransId="{3C0F37F5-D346-5B4D-87E3-C9C6BCBB5ABF}" sibTransId="{E16470E1-19F5-A946-8A1B-FCCE1B47E6B4}"/>
    <dgm:cxn modelId="{5A22868F-91EB-E64F-9D1B-7979107A245F}" type="presOf" srcId="{1DEB4264-56D4-9245-B2B8-517425EBE9D9}" destId="{2CE6D108-C9D2-E14F-9BE7-0D77861535AD}" srcOrd="0" destOrd="0" presId="urn:microsoft.com/office/officeart/2005/8/layout/chevron2"/>
    <dgm:cxn modelId="{8B60BEEB-4437-5945-BD29-A4963DEC6C38}" srcId="{1DEB4264-56D4-9245-B2B8-517425EBE9D9}" destId="{33FA7F24-3E77-294D-94EC-3CF4BD3BF540}" srcOrd="1" destOrd="0" parTransId="{D2E78F8C-73C8-E341-B65A-895E8A894153}" sibTransId="{E9007778-0679-C041-A2E2-E5BF02D6FD7A}"/>
    <dgm:cxn modelId="{B210AF24-CA2D-434B-9CB0-4CED54212E56}" type="presParOf" srcId="{904A1D01-80F7-3441-A938-6AEEE6D4D948}" destId="{554B906A-F230-2C40-81FA-591EAB44147E}" srcOrd="0" destOrd="0" presId="urn:microsoft.com/office/officeart/2005/8/layout/chevron2"/>
    <dgm:cxn modelId="{287C4B60-B432-E948-9E28-248B9F23F73E}" type="presParOf" srcId="{554B906A-F230-2C40-81FA-591EAB44147E}" destId="{2CE6D108-C9D2-E14F-9BE7-0D77861535AD}" srcOrd="0" destOrd="0" presId="urn:microsoft.com/office/officeart/2005/8/layout/chevron2"/>
    <dgm:cxn modelId="{E8B04321-733D-E640-BACF-16D28E97EFB4}" type="presParOf" srcId="{554B906A-F230-2C40-81FA-591EAB44147E}" destId="{6ADD9BBE-B849-8741-BA7C-0A02F2C7B4E9}" srcOrd="1" destOrd="0" presId="urn:microsoft.com/office/officeart/2005/8/layout/chevron2"/>
    <dgm:cxn modelId="{ECF8DE8D-BAC9-D34B-8487-F69E752A0166}" type="presParOf" srcId="{904A1D01-80F7-3441-A938-6AEEE6D4D948}" destId="{E84B16F0-8245-1D4C-A606-1FE80FB2B2A6}" srcOrd="1" destOrd="0" presId="urn:microsoft.com/office/officeart/2005/8/layout/chevron2"/>
    <dgm:cxn modelId="{EE932C53-0CF5-9E4E-A358-D2CE9FF4BE07}" type="presParOf" srcId="{904A1D01-80F7-3441-A938-6AEEE6D4D948}" destId="{C5A46530-7E64-D241-9D9B-DA543EDB96A6}" srcOrd="2" destOrd="0" presId="urn:microsoft.com/office/officeart/2005/8/layout/chevron2"/>
    <dgm:cxn modelId="{AC65F0C7-8357-8545-95AA-FA204D0E8D36}" type="presParOf" srcId="{C5A46530-7E64-D241-9D9B-DA543EDB96A6}" destId="{0E1DF8DE-3546-844C-8448-7EB89C3DBCFD}" srcOrd="0" destOrd="0" presId="urn:microsoft.com/office/officeart/2005/8/layout/chevron2"/>
    <dgm:cxn modelId="{C386419A-31AC-C648-BE56-0BDA4C15CF76}" type="presParOf" srcId="{C5A46530-7E64-D241-9D9B-DA543EDB96A6}" destId="{096205B8-D259-AC41-AF25-7A5EF3F0144C}" srcOrd="1" destOrd="0" presId="urn:microsoft.com/office/officeart/2005/8/layout/chevron2"/>
    <dgm:cxn modelId="{7136BC5F-D485-1448-8EAA-6AEE481BD621}" type="presParOf" srcId="{904A1D01-80F7-3441-A938-6AEEE6D4D948}" destId="{D0CB6889-0529-0C42-822A-BA8D7D4502AB}" srcOrd="3" destOrd="0" presId="urn:microsoft.com/office/officeart/2005/8/layout/chevron2"/>
    <dgm:cxn modelId="{AFF8C107-2D5A-1B4A-A3E9-E948A05C8384}" type="presParOf" srcId="{904A1D01-80F7-3441-A938-6AEEE6D4D948}" destId="{2B125209-DFCA-A44E-A2B7-D8138DEC18C5}" srcOrd="4" destOrd="0" presId="urn:microsoft.com/office/officeart/2005/8/layout/chevron2"/>
    <dgm:cxn modelId="{3501B954-2A8E-D945-8A86-1E1695BE78D5}" type="presParOf" srcId="{2B125209-DFCA-A44E-A2B7-D8138DEC18C5}" destId="{8099DB78-26F5-E840-84C1-3445094F9575}" srcOrd="0" destOrd="0" presId="urn:microsoft.com/office/officeart/2005/8/layout/chevron2"/>
    <dgm:cxn modelId="{96FE2042-7636-CA49-AFF3-C8BAD01FABDE}" type="presParOf" srcId="{2B125209-DFCA-A44E-A2B7-D8138DEC18C5}" destId="{DA63E41B-7BFC-E547-886B-D1BC7B6D23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zh-CN" altLang="en-US" dirty="0" smtClean="0"/>
            <a:t>引入状态管理的必要性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zh-CN" altLang="en-US" dirty="0" smtClean="0"/>
            <a:t>配合预先获取数据组件的改造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5BCA135D-0D3D-8B4B-98F9-272BD233011F}">
      <dgm:prSet phldrT="[文本]"/>
      <dgm:spPr/>
      <dgm:t>
        <a:bodyPr/>
        <a:lstStyle/>
        <a:p>
          <a:r>
            <a:rPr lang="zh-CN" altLang="en-US" dirty="0" smtClean="0"/>
            <a:t>路由匹配到的组件</a:t>
          </a:r>
          <a:r>
            <a:rPr lang="en-US" altLang="zh-CN" dirty="0" smtClean="0"/>
            <a:t>(</a:t>
          </a:r>
          <a:r>
            <a:rPr lang="zh-CN" altLang="en-US" dirty="0" smtClean="0"/>
            <a:t>路由组件</a:t>
          </a:r>
          <a:r>
            <a:rPr lang="en-US" altLang="zh-CN" dirty="0" smtClean="0"/>
            <a:t>)</a:t>
          </a:r>
          <a:r>
            <a:rPr lang="zh-CN" altLang="en-US" dirty="0" smtClean="0"/>
            <a:t>暴漏</a:t>
          </a:r>
          <a:r>
            <a:rPr lang="en-US" altLang="zh-CN" dirty="0" err="1" smtClean="0"/>
            <a:t>asyncData</a:t>
          </a:r>
          <a:r>
            <a:rPr lang="zh-CN" altLang="en-US" dirty="0" smtClean="0"/>
            <a:t>方法</a:t>
          </a:r>
          <a:endParaRPr lang="zh-CN" altLang="en-US" dirty="0"/>
        </a:p>
      </dgm:t>
    </dgm:pt>
    <dgm:pt modelId="{E656449E-1CBD-C446-811B-9301F2619F46}" type="par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6239305-6AF9-5849-BA5E-B81C0DF3AA07}" type="sib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E4CC9A2A-9E74-7E4B-A23D-D80706900BE6}">
      <dgm:prSet phldrT="[文本]"/>
      <dgm:spPr/>
      <dgm:t>
        <a:bodyPr/>
        <a:lstStyle/>
        <a:p>
          <a:r>
            <a:rPr lang="en-US" altLang="zh-CN" dirty="0" err="1" smtClean="0"/>
            <a:t>asyncData</a:t>
          </a:r>
          <a:r>
            <a:rPr lang="zh-CN" altLang="en-US" dirty="0" smtClean="0"/>
            <a:t>方法用来填充</a:t>
          </a:r>
          <a:r>
            <a:rPr lang="en-US" altLang="zh-CN" dirty="0" smtClean="0"/>
            <a:t>store</a:t>
          </a:r>
          <a:r>
            <a:rPr lang="zh-CN" altLang="en-US" dirty="0" smtClean="0"/>
            <a:t>的状态，在它的内部无法访问组建实例的</a:t>
          </a:r>
          <a:r>
            <a:rPr lang="en-US" altLang="zh-CN" dirty="0" smtClean="0"/>
            <a:t>this</a:t>
          </a:r>
          <a:r>
            <a:rPr lang="zh-CN" altLang="en-US" dirty="0" smtClean="0"/>
            <a:t>，因为它运行在组件实例化之前</a:t>
          </a:r>
          <a:endParaRPr lang="zh-CN" altLang="en-US" dirty="0"/>
        </a:p>
      </dgm:t>
    </dgm:pt>
    <dgm:pt modelId="{3C0F37F5-D346-5B4D-87E3-C9C6BCBB5ABF}" type="par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E16470E1-19F5-A946-8A1B-FCCE1B47E6B4}" type="sib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对于有异步数据的应用，服务器渲染前需要确定性，需要把异步的数据预先获取到，为了保证客户端使用的数据和服务器端预先获取的数据的一致性，需要把在服务器中预先获取的数据放到</a:t>
          </a:r>
          <a:r>
            <a:rPr lang="en-US" altLang="zh-CN" dirty="0" smtClean="0">
              <a:solidFill>
                <a:schemeClr val="tx1"/>
              </a:solidFill>
            </a:rPr>
            <a:t>store</a:t>
          </a:r>
          <a:r>
            <a:rPr lang="zh-CN" altLang="en-US" dirty="0" smtClean="0">
              <a:solidFill>
                <a:schemeClr val="tx1"/>
              </a:solidFill>
            </a:rPr>
            <a:t>中，并且内联到发送给客户端的</a:t>
          </a:r>
          <a:r>
            <a:rPr lang="en-US" altLang="zh-CN" dirty="0" smtClean="0">
              <a:solidFill>
                <a:schemeClr val="tx1"/>
              </a:solidFill>
            </a:rPr>
            <a:t>html</a:t>
          </a:r>
          <a:r>
            <a:rPr lang="zh-CN" altLang="en-US" dirty="0" smtClean="0">
              <a:solidFill>
                <a:schemeClr val="tx1"/>
              </a:solidFill>
            </a:rPr>
            <a:t>中以便于客户端的</a:t>
          </a:r>
          <a:r>
            <a:rPr lang="en-US" altLang="zh-CN" dirty="0" smtClean="0">
              <a:solidFill>
                <a:schemeClr val="tx1"/>
              </a:solidFill>
            </a:rPr>
            <a:t>store</a:t>
          </a:r>
          <a:r>
            <a:rPr lang="zh-CN" altLang="en-US" dirty="0" smtClean="0">
              <a:solidFill>
                <a:schemeClr val="tx1"/>
              </a:solidFill>
            </a:rPr>
            <a:t>可以方便的使用这些数据初始化</a:t>
          </a:r>
          <a:r>
            <a:rPr lang="en-US" altLang="zh-CN" dirty="0" smtClean="0">
              <a:solidFill>
                <a:schemeClr val="tx1"/>
              </a:solidFill>
            </a:rPr>
            <a:t>store</a:t>
          </a:r>
          <a:r>
            <a:rPr lang="zh-CN" altLang="en-US" dirty="0" smtClean="0">
              <a:solidFill>
                <a:schemeClr val="tx1"/>
              </a:solidFill>
            </a:rPr>
            <a:t>的状态</a:t>
          </a:r>
          <a:endParaRPr lang="zh-CN" altLang="en-US" dirty="0">
            <a:solidFill>
              <a:schemeClr val="tx1"/>
            </a:solidFill>
          </a:endParaRPr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2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549393-E162-6A4D-AEDC-103EEE7E1176}" type="presOf" srcId="{CB11632B-1B23-7F4A-AC9F-2EC69CA11131}" destId="{6ADD9BBE-B849-8741-BA7C-0A02F2C7B4E9}" srcOrd="0" destOrd="0" presId="urn:microsoft.com/office/officeart/2005/8/layout/chevron2"/>
    <dgm:cxn modelId="{B8F2E286-3532-C545-A914-1B8AFB294DBD}" type="presOf" srcId="{E4CC9A2A-9E74-7E4B-A23D-D80706900BE6}" destId="{096205B8-D259-AC41-AF25-7A5EF3F0144C}" srcOrd="0" destOrd="1" presId="urn:microsoft.com/office/officeart/2005/8/layout/chevron2"/>
    <dgm:cxn modelId="{9B413351-F349-5246-9F9E-FA89A18B68CD}" type="presOf" srcId="{B7004CA4-A5D5-0B4B-8A7F-970F967C7340}" destId="{904A1D01-80F7-3441-A938-6AEEE6D4D948}" srcOrd="0" destOrd="0" presId="urn:microsoft.com/office/officeart/2005/8/layout/chevron2"/>
    <dgm:cxn modelId="{FD760C34-C352-7D4A-9D9A-5FC5456CFC44}" type="presOf" srcId="{460931F8-53CC-804D-B886-A576519369D8}" destId="{0E1DF8DE-3546-844C-8448-7EB89C3DBCFD}" srcOrd="0" destOrd="0" presId="urn:microsoft.com/office/officeart/2005/8/layout/chevron2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71847284-89A9-D54C-9430-54D72C8881F7}" type="presOf" srcId="{1DEB4264-56D4-9245-B2B8-517425EBE9D9}" destId="{2CE6D108-C9D2-E14F-9BE7-0D77861535AD}" srcOrd="0" destOrd="0" presId="urn:microsoft.com/office/officeart/2005/8/layout/chevron2"/>
    <dgm:cxn modelId="{E96EFEB8-B6C1-044B-9612-23382DA3CC65}" srcId="{460931F8-53CC-804D-B886-A576519369D8}" destId="{5BCA135D-0D3D-8B4B-98F9-272BD233011F}" srcOrd="0" destOrd="0" parTransId="{E656449E-1CBD-C446-811B-9301F2619F46}" sibTransId="{C6239305-6AF9-5849-BA5E-B81C0DF3AA07}"/>
    <dgm:cxn modelId="{5DA8CC2B-B0E9-094E-B91B-65237FEA384A}" type="presOf" srcId="{5BCA135D-0D3D-8B4B-98F9-272BD233011F}" destId="{096205B8-D259-AC41-AF25-7A5EF3F0144C}" srcOrd="0" destOrd="0" presId="urn:microsoft.com/office/officeart/2005/8/layout/chevron2"/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6DBDE435-8616-9A4C-A61E-6740E28E8E15}" srcId="{460931F8-53CC-804D-B886-A576519369D8}" destId="{E4CC9A2A-9E74-7E4B-A23D-D80706900BE6}" srcOrd="1" destOrd="0" parTransId="{3C0F37F5-D346-5B4D-87E3-C9C6BCBB5ABF}" sibTransId="{E16470E1-19F5-A946-8A1B-FCCE1B47E6B4}"/>
    <dgm:cxn modelId="{2416E598-CAC7-2F45-97E7-876C1133DB84}" type="presParOf" srcId="{904A1D01-80F7-3441-A938-6AEEE6D4D948}" destId="{554B906A-F230-2C40-81FA-591EAB44147E}" srcOrd="0" destOrd="0" presId="urn:microsoft.com/office/officeart/2005/8/layout/chevron2"/>
    <dgm:cxn modelId="{30D41FDA-B6F3-E34C-AFB0-A9E1628FB1AF}" type="presParOf" srcId="{554B906A-F230-2C40-81FA-591EAB44147E}" destId="{2CE6D108-C9D2-E14F-9BE7-0D77861535AD}" srcOrd="0" destOrd="0" presId="urn:microsoft.com/office/officeart/2005/8/layout/chevron2"/>
    <dgm:cxn modelId="{67DF1556-F792-364B-ACB8-4EFFDE284FE7}" type="presParOf" srcId="{554B906A-F230-2C40-81FA-591EAB44147E}" destId="{6ADD9BBE-B849-8741-BA7C-0A02F2C7B4E9}" srcOrd="1" destOrd="0" presId="urn:microsoft.com/office/officeart/2005/8/layout/chevron2"/>
    <dgm:cxn modelId="{D9295FC9-288B-8D49-9F1F-42AD18A48C9E}" type="presParOf" srcId="{904A1D01-80F7-3441-A938-6AEEE6D4D948}" destId="{E84B16F0-8245-1D4C-A606-1FE80FB2B2A6}" srcOrd="1" destOrd="0" presId="urn:microsoft.com/office/officeart/2005/8/layout/chevron2"/>
    <dgm:cxn modelId="{AFEB7E2F-2FF5-2A4D-BE7C-02783FF16762}" type="presParOf" srcId="{904A1D01-80F7-3441-A938-6AEEE6D4D948}" destId="{C5A46530-7E64-D241-9D9B-DA543EDB96A6}" srcOrd="2" destOrd="0" presId="urn:microsoft.com/office/officeart/2005/8/layout/chevron2"/>
    <dgm:cxn modelId="{0AF8C8F4-7996-B342-9005-4C60374350C3}" type="presParOf" srcId="{C5A46530-7E64-D241-9D9B-DA543EDB96A6}" destId="{0E1DF8DE-3546-844C-8448-7EB89C3DBCFD}" srcOrd="0" destOrd="0" presId="urn:microsoft.com/office/officeart/2005/8/layout/chevron2"/>
    <dgm:cxn modelId="{2A79886C-DD4E-304A-BB78-63DB1A017561}" type="presParOf" srcId="{C5A46530-7E64-D241-9D9B-DA543EDB96A6}" destId="{096205B8-D259-AC41-AF25-7A5EF3F014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zh-CN" altLang="en-US" dirty="0" smtClean="0"/>
            <a:t>先获取数据</a:t>
          </a:r>
        </a:p>
        <a:p>
          <a:r>
            <a:rPr lang="zh-CN" altLang="en-US" dirty="0" smtClean="0"/>
            <a:t>后跳转页面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zh-CN" altLang="en-US" dirty="0" smtClean="0"/>
            <a:t>先跳转页面</a:t>
          </a:r>
        </a:p>
        <a:p>
          <a:r>
            <a:rPr lang="zh-CN" altLang="en-US" dirty="0" smtClean="0"/>
            <a:t>后获取数据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5BCA135D-0D3D-8B4B-98F9-272BD233011F}">
      <dgm:prSet phldrT="[文本]"/>
      <dgm:spPr/>
      <dgm:t>
        <a:bodyPr/>
        <a:lstStyle/>
        <a:p>
          <a:endParaRPr lang="zh-CN" altLang="en-US" dirty="0"/>
        </a:p>
      </dgm:t>
    </dgm:pt>
    <dgm:pt modelId="{E656449E-1CBD-C446-811B-9301F2619F46}" type="par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6239305-6AF9-5849-BA5E-B81C0DF3AA07}" type="sib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E4CC9A2A-9E74-7E4B-A23D-D80706900BE6}">
      <dgm:prSet phldrT="[文本]"/>
      <dgm:spPr/>
      <dgm:t>
        <a:bodyPr/>
        <a:lstStyle/>
        <a:p>
          <a:r>
            <a:rPr lang="zh-CN" altLang="en-US" dirty="0" smtClean="0"/>
            <a:t>页面跳转后才去请求数据， 因此要求</a:t>
          </a:r>
          <a:r>
            <a:rPr lang="zh-CN" altLang="en-US" b="1" dirty="0" smtClean="0"/>
            <a:t>构成视图的组件单独处理数据加载时的标识</a:t>
          </a:r>
          <a:endParaRPr lang="zh-CN" altLang="en-US" dirty="0"/>
        </a:p>
      </dgm:t>
    </dgm:pt>
    <dgm:pt modelId="{3C0F37F5-D346-5B4D-87E3-C9C6BCBB5ABF}" type="par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E16470E1-19F5-A946-8A1B-FCCE1B47E6B4}" type="sib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如果数据获取较慢，可能造成卡在当前页面的现象，可</a:t>
          </a:r>
          <a:r>
            <a:rPr lang="zh-CN" altLang="en-US" b="1" dirty="0" smtClean="0">
              <a:solidFill>
                <a:schemeClr val="tx1"/>
              </a:solidFill>
            </a:rPr>
            <a:t>提供全局的数据加载标识</a:t>
          </a:r>
          <a:r>
            <a:rPr lang="zh-CN" altLang="en-US" dirty="0" smtClean="0">
              <a:solidFill>
                <a:schemeClr val="tx1"/>
              </a:solidFill>
            </a:rPr>
            <a:t>来增强用户体验</a:t>
          </a:r>
          <a:endParaRPr lang="zh-CN" altLang="en-US" dirty="0">
            <a:solidFill>
              <a:schemeClr val="tx1"/>
            </a:solidFill>
          </a:endParaRPr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2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93AA81FC-B174-BC4D-A91F-7A7181DB6E29}" type="presOf" srcId="{B7004CA4-A5D5-0B4B-8A7F-970F967C7340}" destId="{904A1D01-80F7-3441-A938-6AEEE6D4D948}" srcOrd="0" destOrd="0" presId="urn:microsoft.com/office/officeart/2005/8/layout/chevron2"/>
    <dgm:cxn modelId="{E96EFEB8-B6C1-044B-9612-23382DA3CC65}" srcId="{460931F8-53CC-804D-B886-A576519369D8}" destId="{5BCA135D-0D3D-8B4B-98F9-272BD233011F}" srcOrd="0" destOrd="0" parTransId="{E656449E-1CBD-C446-811B-9301F2619F46}" sibTransId="{C6239305-6AF9-5849-BA5E-B81C0DF3AA07}"/>
    <dgm:cxn modelId="{851E642B-B4E1-B64E-92EA-6DBAF8587A5A}" type="presOf" srcId="{1DEB4264-56D4-9245-B2B8-517425EBE9D9}" destId="{2CE6D108-C9D2-E14F-9BE7-0D77861535AD}" srcOrd="0" destOrd="0" presId="urn:microsoft.com/office/officeart/2005/8/layout/chevron2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1F69EF71-0883-DB47-BC1B-FAF92FFB6A9D}" type="presOf" srcId="{460931F8-53CC-804D-B886-A576519369D8}" destId="{0E1DF8DE-3546-844C-8448-7EB89C3DBCFD}" srcOrd="0" destOrd="0" presId="urn:microsoft.com/office/officeart/2005/8/layout/chevron2"/>
    <dgm:cxn modelId="{2641E910-9A78-B047-97CF-AAF950089AB2}" type="presOf" srcId="{CB11632B-1B23-7F4A-AC9F-2EC69CA11131}" destId="{6ADD9BBE-B849-8741-BA7C-0A02F2C7B4E9}" srcOrd="0" destOrd="0" presId="urn:microsoft.com/office/officeart/2005/8/layout/chevron2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46C8E29C-9930-394E-ACBB-49D67D2E2A3A}" type="presOf" srcId="{E4CC9A2A-9E74-7E4B-A23D-D80706900BE6}" destId="{096205B8-D259-AC41-AF25-7A5EF3F0144C}" srcOrd="0" destOrd="1" presId="urn:microsoft.com/office/officeart/2005/8/layout/chevron2"/>
    <dgm:cxn modelId="{2C1B31CE-F148-6F46-9716-6850C3AEBD15}" type="presOf" srcId="{5BCA135D-0D3D-8B4B-98F9-272BD233011F}" destId="{096205B8-D259-AC41-AF25-7A5EF3F0144C}" srcOrd="0" destOrd="0" presId="urn:microsoft.com/office/officeart/2005/8/layout/chevron2"/>
    <dgm:cxn modelId="{6DBDE435-8616-9A4C-A61E-6740E28E8E15}" srcId="{460931F8-53CC-804D-B886-A576519369D8}" destId="{E4CC9A2A-9E74-7E4B-A23D-D80706900BE6}" srcOrd="1" destOrd="0" parTransId="{3C0F37F5-D346-5B4D-87E3-C9C6BCBB5ABF}" sibTransId="{E16470E1-19F5-A946-8A1B-FCCE1B47E6B4}"/>
    <dgm:cxn modelId="{003D36EB-14EF-F944-95CF-BF4A5BFE170F}" type="presParOf" srcId="{904A1D01-80F7-3441-A938-6AEEE6D4D948}" destId="{554B906A-F230-2C40-81FA-591EAB44147E}" srcOrd="0" destOrd="0" presId="urn:microsoft.com/office/officeart/2005/8/layout/chevron2"/>
    <dgm:cxn modelId="{06739BD9-7BFB-DF45-A183-69F8DF3D4F72}" type="presParOf" srcId="{554B906A-F230-2C40-81FA-591EAB44147E}" destId="{2CE6D108-C9D2-E14F-9BE7-0D77861535AD}" srcOrd="0" destOrd="0" presId="urn:microsoft.com/office/officeart/2005/8/layout/chevron2"/>
    <dgm:cxn modelId="{DAF989F0-33A8-924F-93AC-44793E7F9923}" type="presParOf" srcId="{554B906A-F230-2C40-81FA-591EAB44147E}" destId="{6ADD9BBE-B849-8741-BA7C-0A02F2C7B4E9}" srcOrd="1" destOrd="0" presId="urn:microsoft.com/office/officeart/2005/8/layout/chevron2"/>
    <dgm:cxn modelId="{60D9789E-D63E-3644-85CD-B353175FC39D}" type="presParOf" srcId="{904A1D01-80F7-3441-A938-6AEEE6D4D948}" destId="{E84B16F0-8245-1D4C-A606-1FE80FB2B2A6}" srcOrd="1" destOrd="0" presId="urn:microsoft.com/office/officeart/2005/8/layout/chevron2"/>
    <dgm:cxn modelId="{51C1091F-2C66-6C4B-9277-CF8E65839E32}" type="presParOf" srcId="{904A1D01-80F7-3441-A938-6AEEE6D4D948}" destId="{C5A46530-7E64-D241-9D9B-DA543EDB96A6}" srcOrd="2" destOrd="0" presId="urn:microsoft.com/office/officeart/2005/8/layout/chevron2"/>
    <dgm:cxn modelId="{84910203-3230-4D4C-8374-212099DC87D2}" type="presParOf" srcId="{C5A46530-7E64-D241-9D9B-DA543EDB96A6}" destId="{0E1DF8DE-3546-844C-8448-7EB89C3DBCFD}" srcOrd="0" destOrd="0" presId="urn:microsoft.com/office/officeart/2005/8/layout/chevron2"/>
    <dgm:cxn modelId="{D36D4FB2-9BCF-CC48-A28D-2867BA710258}" type="presParOf" srcId="{C5A46530-7E64-D241-9D9B-DA543EDB96A6}" destId="{096205B8-D259-AC41-AF25-7A5EF3F014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zh-CN" altLang="en-US" dirty="0" smtClean="0"/>
            <a:t>异步注册模块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zh-CN" altLang="en-US" dirty="0" smtClean="0"/>
            <a:t>一次性初始化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5BCA135D-0D3D-8B4B-98F9-272BD233011F}">
      <dgm:prSet phldrT="[文本]"/>
      <dgm:spPr/>
      <dgm:t>
        <a:bodyPr/>
        <a:lstStyle/>
        <a:p>
          <a:endParaRPr lang="zh-CN" altLang="en-US" dirty="0"/>
        </a:p>
      </dgm:t>
    </dgm:pt>
    <dgm:pt modelId="{E656449E-1CBD-C446-811B-9301F2619F46}" type="par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6239305-6AF9-5849-BA5E-B81C0DF3AA07}" type="sib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E4CC9A2A-9E74-7E4B-A23D-D80706900BE6}">
      <dgm:prSet phldrT="[文本]"/>
      <dgm:spPr/>
      <dgm:t>
        <a:bodyPr/>
        <a:lstStyle/>
        <a:p>
          <a:r>
            <a:rPr lang="zh-CN" altLang="en-US" dirty="0" smtClean="0"/>
            <a:t>在初始化</a:t>
          </a:r>
          <a:r>
            <a:rPr lang="en-US" altLang="zh-CN" dirty="0" smtClean="0"/>
            <a:t>store</a:t>
          </a:r>
          <a:r>
            <a:rPr lang="zh-CN" altLang="en-US" dirty="0" smtClean="0"/>
            <a:t>时就拆分好模块</a:t>
          </a:r>
          <a:endParaRPr lang="zh-CN" altLang="en-US" dirty="0"/>
        </a:p>
      </dgm:t>
    </dgm:pt>
    <dgm:pt modelId="{3C0F37F5-D346-5B4D-87E3-C9C6BCBB5ABF}" type="par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E16470E1-19F5-A946-8A1B-FCCE1B47E6B4}" type="sibTrans" cxnId="{6DBDE435-8616-9A4C-A61E-6740E28E8E15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在</a:t>
          </a:r>
          <a:r>
            <a:rPr lang="en-US" altLang="zh-CN" dirty="0" err="1" smtClean="0">
              <a:solidFill>
                <a:schemeClr val="tx1"/>
              </a:solidFill>
            </a:rPr>
            <a:t>asyncData</a:t>
          </a:r>
          <a:r>
            <a:rPr lang="zh-CN" altLang="en-US" dirty="0" smtClean="0">
              <a:solidFill>
                <a:schemeClr val="tx1"/>
              </a:solidFill>
            </a:rPr>
            <a:t>中注册通过</a:t>
          </a:r>
          <a:r>
            <a:rPr lang="en-US" altLang="zh-CN" dirty="0" err="1" smtClean="0">
              <a:solidFill>
                <a:schemeClr val="tx1"/>
              </a:solidFill>
            </a:rPr>
            <a:t>registerModule</a:t>
          </a:r>
          <a:r>
            <a:rPr lang="zh-CN" altLang="en-US" dirty="0" smtClean="0">
              <a:solidFill>
                <a:schemeClr val="tx1"/>
              </a:solidFill>
            </a:rPr>
            <a:t>注册</a:t>
          </a:r>
          <a:r>
            <a:rPr lang="en-US" altLang="zh-CN" dirty="0" err="1" smtClean="0">
              <a:solidFill>
                <a:schemeClr val="tx1"/>
              </a:solidFill>
            </a:rPr>
            <a:t>storeModule</a:t>
          </a:r>
          <a:endParaRPr lang="zh-CN" altLang="en-US" dirty="0">
            <a:solidFill>
              <a:schemeClr val="tx1"/>
            </a:solidFill>
          </a:endParaRPr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553D1A05-7F65-0248-BB96-41E532D7E1F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需要在</a:t>
          </a:r>
          <a:r>
            <a:rPr lang="en-US" altLang="zh-CN" dirty="0" err="1" smtClean="0">
              <a:solidFill>
                <a:schemeClr val="tx1"/>
              </a:solidFill>
            </a:rPr>
            <a:t>destory</a:t>
          </a:r>
          <a:r>
            <a:rPr lang="zh-CN" altLang="en-US" dirty="0" smtClean="0">
              <a:solidFill>
                <a:schemeClr val="tx1"/>
              </a:solidFill>
            </a:rPr>
            <a:t>中销毁，为避免客户端重复注册</a:t>
          </a:r>
          <a:endParaRPr lang="zh-CN" altLang="en-US" dirty="0">
            <a:solidFill>
              <a:schemeClr val="tx1"/>
            </a:solidFill>
          </a:endParaRPr>
        </a:p>
      </dgm:t>
    </dgm:pt>
    <dgm:pt modelId="{6E798F9B-1CCF-C54D-A2A3-935EFF749631}" type="parTrans" cxnId="{D0181BFD-609F-154C-A2F9-4A825B731F07}">
      <dgm:prSet/>
      <dgm:spPr/>
      <dgm:t>
        <a:bodyPr/>
        <a:lstStyle/>
        <a:p>
          <a:endParaRPr lang="zh-CN" altLang="en-US"/>
        </a:p>
      </dgm:t>
    </dgm:pt>
    <dgm:pt modelId="{C544F26D-6233-F146-B129-09BFE26BF339}" type="sibTrans" cxnId="{D0181BFD-609F-154C-A2F9-4A825B731F07}">
      <dgm:prSet/>
      <dgm:spPr/>
      <dgm:t>
        <a:bodyPr/>
        <a:lstStyle/>
        <a:p>
          <a:endParaRPr lang="zh-CN" altLang="en-US"/>
        </a:p>
      </dgm:t>
    </dgm:pt>
    <dgm:pt modelId="{5B0BA515-4B1F-2044-B693-9B7DA21F8265}">
      <dgm:prSet phldrT="[文本]"/>
      <dgm:spPr/>
      <dgm:t>
        <a:bodyPr/>
        <a:lstStyle/>
        <a:p>
          <a:r>
            <a:rPr lang="zh-CN" altLang="en-US" dirty="0" smtClean="0"/>
            <a:t>无需担心客户端重复注册</a:t>
          </a:r>
          <a:endParaRPr lang="zh-CN" altLang="en-US" dirty="0"/>
        </a:p>
      </dgm:t>
    </dgm:pt>
    <dgm:pt modelId="{CCAB31B5-02BF-6644-9738-9FB7F1CD914B}" type="parTrans" cxnId="{E266D867-F647-A84E-8F53-5BDB2193C7D6}">
      <dgm:prSet/>
      <dgm:spPr/>
      <dgm:t>
        <a:bodyPr/>
        <a:lstStyle/>
        <a:p>
          <a:endParaRPr lang="zh-CN" altLang="en-US"/>
        </a:p>
      </dgm:t>
    </dgm:pt>
    <dgm:pt modelId="{2BB71615-5FBF-304B-ADF7-D9E53FA671B9}" type="sibTrans" cxnId="{E266D867-F647-A84E-8F53-5BDB2193C7D6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2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09651D-CFCB-ED46-B500-16CC4B5E1EFF}" type="presOf" srcId="{B7004CA4-A5D5-0B4B-8A7F-970F967C7340}" destId="{904A1D01-80F7-3441-A938-6AEEE6D4D948}" srcOrd="0" destOrd="0" presId="urn:microsoft.com/office/officeart/2005/8/layout/chevron2"/>
    <dgm:cxn modelId="{9A08C60A-4698-4D4F-A1FA-A516260076F0}" type="presOf" srcId="{460931F8-53CC-804D-B886-A576519369D8}" destId="{0E1DF8DE-3546-844C-8448-7EB89C3DBCFD}" srcOrd="0" destOrd="0" presId="urn:microsoft.com/office/officeart/2005/8/layout/chevron2"/>
    <dgm:cxn modelId="{1CB60D56-D44D-674D-B9E8-B85F9BC0D9F2}" type="presOf" srcId="{1DEB4264-56D4-9245-B2B8-517425EBE9D9}" destId="{2CE6D108-C9D2-E14F-9BE7-0D77861535AD}" srcOrd="0" destOrd="0" presId="urn:microsoft.com/office/officeart/2005/8/layout/chevron2"/>
    <dgm:cxn modelId="{D0181BFD-609F-154C-A2F9-4A825B731F07}" srcId="{1DEB4264-56D4-9245-B2B8-517425EBE9D9}" destId="{553D1A05-7F65-0248-BB96-41E532D7E1F8}" srcOrd="1" destOrd="0" parTransId="{6E798F9B-1CCF-C54D-A2A3-935EFF749631}" sibTransId="{C544F26D-6233-F146-B129-09BFE26BF339}"/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2028EABA-5730-8844-8BDB-A97156A0EBFA}" type="presOf" srcId="{553D1A05-7F65-0248-BB96-41E532D7E1F8}" destId="{6ADD9BBE-B849-8741-BA7C-0A02F2C7B4E9}" srcOrd="0" destOrd="1" presId="urn:microsoft.com/office/officeart/2005/8/layout/chevron2"/>
    <dgm:cxn modelId="{BEF80D05-8C32-5347-8119-B828B61FC94B}" type="presOf" srcId="{5B0BA515-4B1F-2044-B693-9B7DA21F8265}" destId="{096205B8-D259-AC41-AF25-7A5EF3F0144C}" srcOrd="0" destOrd="2" presId="urn:microsoft.com/office/officeart/2005/8/layout/chevron2"/>
    <dgm:cxn modelId="{E96EFEB8-B6C1-044B-9612-23382DA3CC65}" srcId="{460931F8-53CC-804D-B886-A576519369D8}" destId="{5BCA135D-0D3D-8B4B-98F9-272BD233011F}" srcOrd="0" destOrd="0" parTransId="{E656449E-1CBD-C446-811B-9301F2619F46}" sibTransId="{C6239305-6AF9-5849-BA5E-B81C0DF3AA07}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0262B306-70F8-734F-9E6C-AE3BCAB93294}" type="presOf" srcId="{5BCA135D-0D3D-8B4B-98F9-272BD233011F}" destId="{096205B8-D259-AC41-AF25-7A5EF3F0144C}" srcOrd="0" destOrd="0" presId="urn:microsoft.com/office/officeart/2005/8/layout/chevron2"/>
    <dgm:cxn modelId="{10AD96BE-4F33-7243-AB2A-9AEFD40066BE}" type="presOf" srcId="{E4CC9A2A-9E74-7E4B-A23D-D80706900BE6}" destId="{096205B8-D259-AC41-AF25-7A5EF3F0144C}" srcOrd="0" destOrd="1" presId="urn:microsoft.com/office/officeart/2005/8/layout/chevron2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1FC44615-DD13-5A4C-B1C9-E2DE9DDE9358}" type="presOf" srcId="{CB11632B-1B23-7F4A-AC9F-2EC69CA11131}" destId="{6ADD9BBE-B849-8741-BA7C-0A02F2C7B4E9}" srcOrd="0" destOrd="0" presId="urn:microsoft.com/office/officeart/2005/8/layout/chevron2"/>
    <dgm:cxn modelId="{E266D867-F647-A84E-8F53-5BDB2193C7D6}" srcId="{460931F8-53CC-804D-B886-A576519369D8}" destId="{5B0BA515-4B1F-2044-B693-9B7DA21F8265}" srcOrd="2" destOrd="0" parTransId="{CCAB31B5-02BF-6644-9738-9FB7F1CD914B}" sibTransId="{2BB71615-5FBF-304B-ADF7-D9E53FA671B9}"/>
    <dgm:cxn modelId="{6DBDE435-8616-9A4C-A61E-6740E28E8E15}" srcId="{460931F8-53CC-804D-B886-A576519369D8}" destId="{E4CC9A2A-9E74-7E4B-A23D-D80706900BE6}" srcOrd="1" destOrd="0" parTransId="{3C0F37F5-D346-5B4D-87E3-C9C6BCBB5ABF}" sibTransId="{E16470E1-19F5-A946-8A1B-FCCE1B47E6B4}"/>
    <dgm:cxn modelId="{65D8C58E-513A-CE43-AC56-573CD9ACB07C}" type="presParOf" srcId="{904A1D01-80F7-3441-A938-6AEEE6D4D948}" destId="{554B906A-F230-2C40-81FA-591EAB44147E}" srcOrd="0" destOrd="0" presId="urn:microsoft.com/office/officeart/2005/8/layout/chevron2"/>
    <dgm:cxn modelId="{4AA0F7CF-F04A-9F47-BCB7-A4C5C4714266}" type="presParOf" srcId="{554B906A-F230-2C40-81FA-591EAB44147E}" destId="{2CE6D108-C9D2-E14F-9BE7-0D77861535AD}" srcOrd="0" destOrd="0" presId="urn:microsoft.com/office/officeart/2005/8/layout/chevron2"/>
    <dgm:cxn modelId="{938C5ADB-233F-3F4E-A4CB-769F3E52511D}" type="presParOf" srcId="{554B906A-F230-2C40-81FA-591EAB44147E}" destId="{6ADD9BBE-B849-8741-BA7C-0A02F2C7B4E9}" srcOrd="1" destOrd="0" presId="urn:microsoft.com/office/officeart/2005/8/layout/chevron2"/>
    <dgm:cxn modelId="{958945A7-B75A-0843-A681-EF186EE37C4F}" type="presParOf" srcId="{904A1D01-80F7-3441-A938-6AEEE6D4D948}" destId="{E84B16F0-8245-1D4C-A606-1FE80FB2B2A6}" srcOrd="1" destOrd="0" presId="urn:microsoft.com/office/officeart/2005/8/layout/chevron2"/>
    <dgm:cxn modelId="{51252340-0F56-3440-AE10-119BF851E401}" type="presParOf" srcId="{904A1D01-80F7-3441-A938-6AEEE6D4D948}" destId="{C5A46530-7E64-D241-9D9B-DA543EDB96A6}" srcOrd="2" destOrd="0" presId="urn:microsoft.com/office/officeart/2005/8/layout/chevron2"/>
    <dgm:cxn modelId="{6AFA00B9-0403-ED4A-8C5B-A7A81497F0E2}" type="presParOf" srcId="{C5A46530-7E64-D241-9D9B-DA543EDB96A6}" destId="{0E1DF8DE-3546-844C-8448-7EB89C3DBCFD}" srcOrd="0" destOrd="0" presId="urn:microsoft.com/office/officeart/2005/8/layout/chevron2"/>
    <dgm:cxn modelId="{EF484756-F01F-3E4B-BE74-515D70559C1B}" type="presParOf" srcId="{C5A46530-7E64-D241-9D9B-DA543EDB96A6}" destId="{096205B8-D259-AC41-AF25-7A5EF3F014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zh-CN" altLang="en-US" dirty="0" smtClean="0"/>
            <a:t>基础</a:t>
          </a:r>
          <a:r>
            <a:rPr lang="en-US" altLang="zh-CN" dirty="0" smtClean="0"/>
            <a:t>render</a:t>
          </a:r>
          <a:r>
            <a:rPr lang="zh-CN" altLang="en-US" dirty="0" smtClean="0"/>
            <a:t>的问题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en-US" altLang="zh-CN" dirty="0" err="1" smtClean="0"/>
            <a:t>bundleRender</a:t>
          </a:r>
          <a:r>
            <a:rPr lang="zh-CN" altLang="en-US" dirty="0" smtClean="0"/>
            <a:t>的优势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5BCA135D-0D3D-8B4B-98F9-272BD233011F}">
      <dgm:prSet phldrT="[文本]"/>
      <dgm:spPr/>
      <dgm:t>
        <a:bodyPr/>
        <a:lstStyle/>
        <a:p>
          <a:r>
            <a:rPr lang="zh-CN" altLang="en-US" dirty="0" smtClean="0"/>
            <a:t>支持</a:t>
          </a:r>
          <a:r>
            <a:rPr lang="en-US" altLang="zh-CN" dirty="0" smtClean="0"/>
            <a:t>source</a:t>
          </a:r>
          <a:r>
            <a:rPr lang="zh-CN" altLang="en-US" dirty="0" smtClean="0"/>
            <a:t> </a:t>
          </a:r>
          <a:r>
            <a:rPr lang="en-US" altLang="zh-CN" dirty="0" smtClean="0"/>
            <a:t>map</a:t>
          </a:r>
          <a:r>
            <a:rPr lang="zh-CN" altLang="en-US" dirty="0" smtClean="0"/>
            <a:t>，</a:t>
          </a:r>
          <a:r>
            <a:rPr kumimoji="1" lang="zh-CN" altLang="en-US" dirty="0" smtClean="0"/>
            <a:t>开发模式下热重载支持</a:t>
          </a:r>
          <a:endParaRPr lang="zh-CN" altLang="en-US" dirty="0"/>
        </a:p>
      </dgm:t>
    </dgm:pt>
    <dgm:pt modelId="{E656449E-1CBD-C446-811B-9301F2619F46}" type="par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6239305-6AF9-5849-BA5E-B81C0DF3AA07}" type="sibTrans" cxnId="{E96EFEB8-B6C1-044B-9612-23382DA3CC65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不支持</a:t>
          </a:r>
          <a:r>
            <a:rPr lang="en-US" altLang="zh-CN" dirty="0" err="1" smtClean="0">
              <a:solidFill>
                <a:schemeClr val="tx1"/>
              </a:solidFill>
            </a:rPr>
            <a:t>sourcemap</a:t>
          </a:r>
          <a:endParaRPr lang="zh-CN" altLang="en-US" dirty="0">
            <a:solidFill>
              <a:schemeClr val="tx1"/>
            </a:solidFill>
          </a:endParaRPr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553D1A05-7F65-0248-BB96-41E532D7E1F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调试复杂，不支持热重载</a:t>
          </a:r>
          <a:endParaRPr lang="zh-CN" altLang="en-US" dirty="0">
            <a:solidFill>
              <a:schemeClr val="tx1"/>
            </a:solidFill>
          </a:endParaRPr>
        </a:p>
      </dgm:t>
    </dgm:pt>
    <dgm:pt modelId="{6E798F9B-1CCF-C54D-A2A3-935EFF749631}" type="parTrans" cxnId="{D0181BFD-609F-154C-A2F9-4A825B731F07}">
      <dgm:prSet/>
      <dgm:spPr/>
      <dgm:t>
        <a:bodyPr/>
        <a:lstStyle/>
        <a:p>
          <a:endParaRPr lang="zh-CN" altLang="en-US"/>
        </a:p>
      </dgm:t>
    </dgm:pt>
    <dgm:pt modelId="{C544F26D-6233-F146-B129-09BFE26BF339}" type="sibTrans" cxnId="{D0181BFD-609F-154C-A2F9-4A825B731F07}">
      <dgm:prSet/>
      <dgm:spPr/>
      <dgm:t>
        <a:bodyPr/>
        <a:lstStyle/>
        <a:p>
          <a:endParaRPr lang="zh-CN" altLang="en-US"/>
        </a:p>
      </dgm:t>
    </dgm:pt>
    <dgm:pt modelId="{4F216F72-EC8F-064A-A2AD-858D4F058543}">
      <dgm:prSet phldrT="[文本]"/>
      <dgm:spPr/>
      <dgm:t>
        <a:bodyPr/>
        <a:lstStyle/>
        <a:p>
          <a:r>
            <a:rPr kumimoji="1" lang="zh-CN" altLang="en-US" dirty="0" smtClean="0"/>
            <a:t>关键</a:t>
          </a:r>
          <a:r>
            <a:rPr kumimoji="1" lang="en-US" altLang="zh-CN" dirty="0" err="1" smtClean="0"/>
            <a:t>css</a:t>
          </a:r>
          <a:r>
            <a:rPr kumimoji="1" lang="zh-CN" altLang="en-US" dirty="0" smtClean="0"/>
            <a:t>自动注入</a:t>
          </a:r>
          <a:endParaRPr lang="zh-CN" altLang="en-US" dirty="0"/>
        </a:p>
      </dgm:t>
    </dgm:pt>
    <dgm:pt modelId="{7B6587CB-D03C-FB46-8C0C-36C95C120F1E}" type="parTrans" cxnId="{35B41E82-1AAC-D940-BA76-E9B3B662DE3E}">
      <dgm:prSet/>
      <dgm:spPr/>
      <dgm:t>
        <a:bodyPr/>
        <a:lstStyle/>
        <a:p>
          <a:endParaRPr lang="zh-CN" altLang="en-US"/>
        </a:p>
      </dgm:t>
    </dgm:pt>
    <dgm:pt modelId="{5FEEE3E1-4992-A743-B8F8-F51CBBC6EBA6}" type="sibTrans" cxnId="{35B41E82-1AAC-D940-BA76-E9B3B662DE3E}">
      <dgm:prSet/>
      <dgm:spPr/>
      <dgm:t>
        <a:bodyPr/>
        <a:lstStyle/>
        <a:p>
          <a:endParaRPr lang="zh-CN" altLang="en-US"/>
        </a:p>
      </dgm:t>
    </dgm:pt>
    <dgm:pt modelId="{1C13ABCE-3141-8248-863B-A471C6918E80}">
      <dgm:prSet phldrT="[文本]"/>
      <dgm:spPr/>
      <dgm:t>
        <a:bodyPr/>
        <a:lstStyle/>
        <a:p>
          <a:r>
            <a:rPr kumimoji="1" lang="zh-CN" altLang="en-US" dirty="0" smtClean="0"/>
            <a:t>使用</a:t>
          </a:r>
          <a:r>
            <a:rPr kumimoji="1" lang="en-US" altLang="zh-CN" dirty="0" err="1" smtClean="0"/>
            <a:t>clientManifest</a:t>
          </a:r>
          <a:r>
            <a:rPr kumimoji="1" lang="zh-CN" altLang="en-US" dirty="0" smtClean="0"/>
            <a:t>和</a:t>
          </a:r>
          <a:r>
            <a:rPr kumimoji="1" lang="en-US" altLang="zh-CN" dirty="0" err="1" smtClean="0"/>
            <a:t>serverBundle</a:t>
          </a:r>
          <a:r>
            <a:rPr kumimoji="1" lang="zh-CN" altLang="en-US" dirty="0" smtClean="0"/>
            <a:t>可以自动推断和注入资源预加载</a:t>
          </a:r>
          <a:r>
            <a:rPr kumimoji="1" lang="en-US" altLang="zh-CN" dirty="0" smtClean="0"/>
            <a:t>/</a:t>
          </a:r>
          <a:r>
            <a:rPr kumimoji="1" lang="zh-CN" altLang="en-US" dirty="0" smtClean="0"/>
            <a:t>数据预取指令，以及</a:t>
          </a:r>
          <a:r>
            <a:rPr kumimoji="1" lang="en-US" altLang="zh-CN" dirty="0" err="1" smtClean="0"/>
            <a:t>css</a:t>
          </a:r>
          <a:r>
            <a:rPr kumimoji="1" lang="zh-CN" altLang="en-US" dirty="0" smtClean="0"/>
            <a:t>链接</a:t>
          </a:r>
          <a:r>
            <a:rPr kumimoji="1" lang="en-US" altLang="zh-CN" dirty="0" smtClean="0"/>
            <a:t>/</a:t>
          </a:r>
          <a:r>
            <a:rPr kumimoji="1" lang="en-US" altLang="zh-CN" dirty="0" err="1" smtClean="0"/>
            <a:t>javascript</a:t>
          </a:r>
          <a:r>
            <a:rPr kumimoji="1" lang="zh-CN" altLang="en-US" dirty="0" smtClean="0"/>
            <a:t>标签到所渲染的</a:t>
          </a:r>
          <a:r>
            <a:rPr kumimoji="1" lang="en-US" altLang="zh-CN" dirty="0" smtClean="0"/>
            <a:t>HTML</a:t>
          </a:r>
          <a:endParaRPr lang="zh-CN" altLang="en-US" dirty="0"/>
        </a:p>
      </dgm:t>
    </dgm:pt>
    <dgm:pt modelId="{29E82878-B0F2-B947-B031-7D77992B0243}" type="parTrans" cxnId="{572A59E9-C27E-5F41-BE72-D1D3F254BC08}">
      <dgm:prSet/>
      <dgm:spPr/>
      <dgm:t>
        <a:bodyPr/>
        <a:lstStyle/>
        <a:p>
          <a:endParaRPr lang="zh-CN" altLang="en-US"/>
        </a:p>
      </dgm:t>
    </dgm:pt>
    <dgm:pt modelId="{52267C98-EAA9-D74F-944E-4E33B2A3CF5F}" type="sibTrans" cxnId="{572A59E9-C27E-5F41-BE72-D1D3F254BC08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2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FE7C96-9397-EE49-B93D-F77D79A02478}" type="presOf" srcId="{553D1A05-7F65-0248-BB96-41E532D7E1F8}" destId="{6ADD9BBE-B849-8741-BA7C-0A02F2C7B4E9}" srcOrd="0" destOrd="1" presId="urn:microsoft.com/office/officeart/2005/8/layout/chevron2"/>
    <dgm:cxn modelId="{E395631C-3AAD-FF47-8D1D-B5E053548377}" type="presOf" srcId="{460931F8-53CC-804D-B886-A576519369D8}" destId="{0E1DF8DE-3546-844C-8448-7EB89C3DBCFD}" srcOrd="0" destOrd="0" presId="urn:microsoft.com/office/officeart/2005/8/layout/chevron2"/>
    <dgm:cxn modelId="{4A7153EA-2BBD-9046-BBBA-B253358EB22A}" type="presOf" srcId="{B7004CA4-A5D5-0B4B-8A7F-970F967C7340}" destId="{904A1D01-80F7-3441-A938-6AEEE6D4D948}" srcOrd="0" destOrd="0" presId="urn:microsoft.com/office/officeart/2005/8/layout/chevron2"/>
    <dgm:cxn modelId="{3B749F1F-C8D7-D44C-9DE0-381B65FF82CE}" type="presOf" srcId="{1C13ABCE-3141-8248-863B-A471C6918E80}" destId="{096205B8-D259-AC41-AF25-7A5EF3F0144C}" srcOrd="0" destOrd="2" presId="urn:microsoft.com/office/officeart/2005/8/layout/chevron2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35B41E82-1AAC-D940-BA76-E9B3B662DE3E}" srcId="{460931F8-53CC-804D-B886-A576519369D8}" destId="{4F216F72-EC8F-064A-A2AD-858D4F058543}" srcOrd="1" destOrd="0" parTransId="{7B6587CB-D03C-FB46-8C0C-36C95C120F1E}" sibTransId="{5FEEE3E1-4992-A743-B8F8-F51CBBC6EBA6}"/>
    <dgm:cxn modelId="{E96EFEB8-B6C1-044B-9612-23382DA3CC65}" srcId="{460931F8-53CC-804D-B886-A576519369D8}" destId="{5BCA135D-0D3D-8B4B-98F9-272BD233011F}" srcOrd="0" destOrd="0" parTransId="{E656449E-1CBD-C446-811B-9301F2619F46}" sibTransId="{C6239305-6AF9-5849-BA5E-B81C0DF3AA07}"/>
    <dgm:cxn modelId="{35CB145E-7C30-E34A-A01A-3F12ED279C6C}" type="presOf" srcId="{5BCA135D-0D3D-8B4B-98F9-272BD233011F}" destId="{096205B8-D259-AC41-AF25-7A5EF3F0144C}" srcOrd="0" destOrd="0" presId="urn:microsoft.com/office/officeart/2005/8/layout/chevron2"/>
    <dgm:cxn modelId="{8A01923F-7470-7F43-8F1E-5D90D023F396}" type="presOf" srcId="{CB11632B-1B23-7F4A-AC9F-2EC69CA11131}" destId="{6ADD9BBE-B849-8741-BA7C-0A02F2C7B4E9}" srcOrd="0" destOrd="0" presId="urn:microsoft.com/office/officeart/2005/8/layout/chevron2"/>
    <dgm:cxn modelId="{A36BA157-D269-3440-B7E5-EB55FFDB9352}" type="presOf" srcId="{4F216F72-EC8F-064A-A2AD-858D4F058543}" destId="{096205B8-D259-AC41-AF25-7A5EF3F0144C}" srcOrd="0" destOrd="1" presId="urn:microsoft.com/office/officeart/2005/8/layout/chevron2"/>
    <dgm:cxn modelId="{572A59E9-C27E-5F41-BE72-D1D3F254BC08}" srcId="{460931F8-53CC-804D-B886-A576519369D8}" destId="{1C13ABCE-3141-8248-863B-A471C6918E80}" srcOrd="2" destOrd="0" parTransId="{29E82878-B0F2-B947-B031-7D77992B0243}" sibTransId="{52267C98-EAA9-D74F-944E-4E33B2A3CF5F}"/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D0181BFD-609F-154C-A2F9-4A825B731F07}" srcId="{1DEB4264-56D4-9245-B2B8-517425EBE9D9}" destId="{553D1A05-7F65-0248-BB96-41E532D7E1F8}" srcOrd="1" destOrd="0" parTransId="{6E798F9B-1CCF-C54D-A2A3-935EFF749631}" sibTransId="{C544F26D-6233-F146-B129-09BFE26BF339}"/>
    <dgm:cxn modelId="{AD94AC87-7C61-6744-822F-414BA1DA4677}" type="presOf" srcId="{1DEB4264-56D4-9245-B2B8-517425EBE9D9}" destId="{2CE6D108-C9D2-E14F-9BE7-0D77861535AD}" srcOrd="0" destOrd="0" presId="urn:microsoft.com/office/officeart/2005/8/layout/chevron2"/>
    <dgm:cxn modelId="{5F8750B6-FE85-3F44-98D0-1B8FA1465EFF}" type="presParOf" srcId="{904A1D01-80F7-3441-A938-6AEEE6D4D948}" destId="{554B906A-F230-2C40-81FA-591EAB44147E}" srcOrd="0" destOrd="0" presId="urn:microsoft.com/office/officeart/2005/8/layout/chevron2"/>
    <dgm:cxn modelId="{B6574495-6A54-E045-B7D1-5904179FA5CE}" type="presParOf" srcId="{554B906A-F230-2C40-81FA-591EAB44147E}" destId="{2CE6D108-C9D2-E14F-9BE7-0D77861535AD}" srcOrd="0" destOrd="0" presId="urn:microsoft.com/office/officeart/2005/8/layout/chevron2"/>
    <dgm:cxn modelId="{0DADBADC-4F86-9A4B-BF04-CFC9D45DF5E9}" type="presParOf" srcId="{554B906A-F230-2C40-81FA-591EAB44147E}" destId="{6ADD9BBE-B849-8741-BA7C-0A02F2C7B4E9}" srcOrd="1" destOrd="0" presId="urn:microsoft.com/office/officeart/2005/8/layout/chevron2"/>
    <dgm:cxn modelId="{E98C52C9-93E7-A74D-8919-33BCD590975C}" type="presParOf" srcId="{904A1D01-80F7-3441-A938-6AEEE6D4D948}" destId="{E84B16F0-8245-1D4C-A606-1FE80FB2B2A6}" srcOrd="1" destOrd="0" presId="urn:microsoft.com/office/officeart/2005/8/layout/chevron2"/>
    <dgm:cxn modelId="{C60353B7-7F9C-4E4D-BF0C-371BDF39F898}" type="presParOf" srcId="{904A1D01-80F7-3441-A938-6AEEE6D4D948}" destId="{C5A46530-7E64-D241-9D9B-DA543EDB96A6}" srcOrd="2" destOrd="0" presId="urn:microsoft.com/office/officeart/2005/8/layout/chevron2"/>
    <dgm:cxn modelId="{8518B865-BB06-1448-8922-A89F5FD8360A}" type="presParOf" srcId="{C5A46530-7E64-D241-9D9B-DA543EDB96A6}" destId="{0E1DF8DE-3546-844C-8448-7EB89C3DBCFD}" srcOrd="0" destOrd="0" presId="urn:microsoft.com/office/officeart/2005/8/layout/chevron2"/>
    <dgm:cxn modelId="{7591618F-C6DD-4448-9B95-F4C0EA3666F9}" type="presParOf" srcId="{C5A46530-7E64-D241-9D9B-DA543EDB96A6}" destId="{096205B8-D259-AC41-AF25-7A5EF3F014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zh-CN" altLang="en-US" dirty="0" smtClean="0"/>
            <a:t>服务端构建配置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460931F8-53CC-804D-B886-A576519369D8}">
      <dgm:prSet phldrT="[文本]"/>
      <dgm:spPr/>
      <dgm:t>
        <a:bodyPr/>
        <a:lstStyle/>
        <a:p>
          <a:r>
            <a:rPr lang="zh-CN" altLang="en-US" dirty="0" smtClean="0"/>
            <a:t>客户端构建配置</a:t>
          </a:r>
          <a:endParaRPr lang="zh-CN" altLang="en-US" dirty="0"/>
        </a:p>
      </dgm:t>
    </dgm:pt>
    <dgm:pt modelId="{76220ED9-8F74-FF4C-97FF-56922B3E3FCD}" type="par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926316E5-DF2C-604E-BB76-8B4A4D1167A5}" type="sibTrans" cxnId="{0FD7CA65-AC97-834F-A427-2FB2C3B4F13E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使用</a:t>
          </a:r>
          <a:r>
            <a:rPr lang="en-US" altLang="zh-CN" dirty="0" err="1" smtClean="0">
              <a:solidFill>
                <a:schemeClr val="tx1"/>
              </a:solidFill>
            </a:rPr>
            <a:t>vue</a:t>
          </a:r>
          <a:r>
            <a:rPr lang="en-US" altLang="zh-CN" dirty="0" smtClean="0">
              <a:solidFill>
                <a:schemeClr val="tx1"/>
              </a:solidFill>
            </a:rPr>
            <a:t>-</a:t>
          </a:r>
          <a:r>
            <a:rPr lang="en-US" altLang="zh-CN" dirty="0" err="1" smtClean="0">
              <a:solidFill>
                <a:schemeClr val="tx1"/>
              </a:solidFill>
            </a:rPr>
            <a:t>ssr</a:t>
          </a:r>
          <a:r>
            <a:rPr lang="en-US" altLang="zh-CN" dirty="0" smtClean="0">
              <a:solidFill>
                <a:schemeClr val="tx1"/>
              </a:solidFill>
            </a:rPr>
            <a:t>-render/server-plugin</a:t>
          </a:r>
          <a:r>
            <a:rPr lang="zh-CN" altLang="en-US" dirty="0" smtClean="0">
              <a:solidFill>
                <a:schemeClr val="tx1"/>
              </a:solidFill>
            </a:rPr>
            <a:t>生成</a:t>
          </a:r>
          <a:r>
            <a:rPr lang="en-US" altLang="zh-CN" dirty="0" err="1" smtClean="0">
              <a:solidFill>
                <a:schemeClr val="tx1"/>
              </a:solidFill>
            </a:rPr>
            <a:t>vue</a:t>
          </a:r>
          <a:r>
            <a:rPr lang="en-US" altLang="zh-CN" dirty="0" smtClean="0">
              <a:solidFill>
                <a:schemeClr val="tx1"/>
              </a:solidFill>
            </a:rPr>
            <a:t>-</a:t>
          </a:r>
          <a:r>
            <a:rPr lang="en-US" altLang="zh-CN" dirty="0" err="1" smtClean="0">
              <a:solidFill>
                <a:schemeClr val="tx1"/>
              </a:solidFill>
            </a:rPr>
            <a:t>ssr</a:t>
          </a:r>
          <a:r>
            <a:rPr lang="en-US" altLang="zh-CN" dirty="0" smtClean="0">
              <a:solidFill>
                <a:schemeClr val="tx1"/>
              </a:solidFill>
            </a:rPr>
            <a:t>-server-</a:t>
          </a:r>
          <a:r>
            <a:rPr lang="en-US" altLang="zh-CN" dirty="0" err="1" smtClean="0">
              <a:solidFill>
                <a:schemeClr val="tx1"/>
              </a:solidFill>
            </a:rPr>
            <a:t>bundle.json</a:t>
          </a:r>
          <a:endParaRPr lang="zh-CN" altLang="en-US" dirty="0">
            <a:solidFill>
              <a:schemeClr val="tx1"/>
            </a:solidFill>
          </a:endParaRPr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6D29E6A3-BEC7-A844-A688-B41CF75D5FA5}">
      <dgm:prSet phldrT="[文本]"/>
      <dgm:spPr/>
      <dgm:t>
        <a:bodyPr/>
        <a:lstStyle/>
        <a:p>
          <a:r>
            <a:rPr lang="en-US" altLang="zh-CN" dirty="0" err="1" smtClean="0"/>
            <a:t>clientMainifest</a:t>
          </a:r>
          <a:r>
            <a:rPr lang="zh-CN" altLang="en-US" dirty="0" smtClean="0"/>
            <a:t>和</a:t>
          </a:r>
          <a:r>
            <a:rPr lang="en-US" altLang="zh-CN" dirty="0" smtClean="0"/>
            <a:t>server</a:t>
          </a:r>
          <a:r>
            <a:rPr lang="zh-CN" altLang="en-US" dirty="0" smtClean="0"/>
            <a:t> </a:t>
          </a:r>
          <a:r>
            <a:rPr lang="en-US" altLang="zh-CN" dirty="0" smtClean="0"/>
            <a:t>bundle</a:t>
          </a:r>
          <a:r>
            <a:rPr lang="zh-CN" altLang="en-US" dirty="0" smtClean="0"/>
            <a:t>配合可以自动推断和注入资源预加载 </a:t>
          </a:r>
          <a:r>
            <a:rPr lang="en-US" altLang="en-US" dirty="0" smtClean="0"/>
            <a:t>/ </a:t>
          </a:r>
          <a:r>
            <a:rPr lang="zh-CN" altLang="en-US" dirty="0" smtClean="0"/>
            <a:t>数据预取指令</a:t>
          </a:r>
          <a:r>
            <a:rPr lang="en-US" altLang="en-US" dirty="0" smtClean="0"/>
            <a:t>(preload / </a:t>
          </a:r>
          <a:r>
            <a:rPr lang="en-US" altLang="en-US" dirty="0" err="1" smtClean="0"/>
            <a:t>prefetch</a:t>
          </a:r>
          <a:r>
            <a:rPr lang="en-US" altLang="en-US" dirty="0" smtClean="0"/>
            <a:t> directive)</a:t>
          </a:r>
          <a:r>
            <a:rPr lang="zh-CN" altLang="en-US" dirty="0" smtClean="0"/>
            <a:t>，以及 </a:t>
          </a:r>
          <a:r>
            <a:rPr lang="en-US" altLang="en-US" dirty="0" err="1" smtClean="0"/>
            <a:t>css</a:t>
          </a:r>
          <a:r>
            <a:rPr lang="en-US" altLang="en-US" dirty="0" smtClean="0"/>
            <a:t> </a:t>
          </a:r>
          <a:r>
            <a:rPr lang="zh-CN" altLang="en-US" dirty="0" smtClean="0"/>
            <a:t>链接 </a:t>
          </a:r>
          <a:r>
            <a:rPr lang="en-US" altLang="en-US" dirty="0" smtClean="0"/>
            <a:t>/ script </a:t>
          </a:r>
          <a:r>
            <a:rPr lang="zh-CN" altLang="en-US" dirty="0" smtClean="0"/>
            <a:t>标签到所渲染的 </a:t>
          </a:r>
          <a:r>
            <a:rPr lang="en-US" altLang="en-US" dirty="0" smtClean="0"/>
            <a:t>HTML</a:t>
          </a:r>
          <a:endParaRPr lang="zh-CN" altLang="en-US" dirty="0"/>
        </a:p>
      </dgm:t>
    </dgm:pt>
    <dgm:pt modelId="{E4996B15-295C-8744-94E5-3CDDEAFFFC48}" type="parTrans" cxnId="{8A4F63C5-FD9E-5046-A04F-8CB3CC8DABF4}">
      <dgm:prSet/>
      <dgm:spPr/>
      <dgm:t>
        <a:bodyPr/>
        <a:lstStyle/>
        <a:p>
          <a:endParaRPr lang="zh-CN" altLang="en-US"/>
        </a:p>
      </dgm:t>
    </dgm:pt>
    <dgm:pt modelId="{6E45D440-3101-8841-A2D4-3C0A7563182C}" type="sibTrans" cxnId="{8A4F63C5-FD9E-5046-A04F-8CB3CC8DABF4}">
      <dgm:prSet/>
      <dgm:spPr/>
      <dgm:t>
        <a:bodyPr/>
        <a:lstStyle/>
        <a:p>
          <a:endParaRPr lang="zh-CN" altLang="en-US"/>
        </a:p>
      </dgm:t>
    </dgm:pt>
    <dgm:pt modelId="{3AB10D18-343B-B14A-97D2-5B9284774BCA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vue</a:t>
          </a:r>
          <a:r>
            <a:rPr lang="en-US" altLang="zh-CN" dirty="0" smtClean="0"/>
            <a:t>-</a:t>
          </a:r>
          <a:r>
            <a:rPr lang="en-US" altLang="zh-CN" dirty="0" err="1" smtClean="0"/>
            <a:t>ssr</a:t>
          </a:r>
          <a:r>
            <a:rPr lang="en-US" altLang="zh-CN" dirty="0" smtClean="0"/>
            <a:t>-render/client-plugin</a:t>
          </a:r>
          <a:r>
            <a:rPr lang="zh-CN" altLang="en-US" dirty="0" smtClean="0"/>
            <a:t>生成</a:t>
          </a:r>
          <a:r>
            <a:rPr lang="en-US" altLang="zh-CN" dirty="0" err="1" smtClean="0"/>
            <a:t>vue</a:t>
          </a:r>
          <a:r>
            <a:rPr lang="en-US" altLang="zh-CN" dirty="0" smtClean="0"/>
            <a:t>-</a:t>
          </a:r>
          <a:r>
            <a:rPr lang="en-US" altLang="zh-CN" dirty="0" err="1" smtClean="0"/>
            <a:t>ssr</a:t>
          </a:r>
          <a:r>
            <a:rPr lang="en-US" altLang="zh-CN" dirty="0" smtClean="0"/>
            <a:t>-client-</a:t>
          </a:r>
          <a:r>
            <a:rPr lang="en-US" altLang="zh-CN" dirty="0" err="1" smtClean="0"/>
            <a:t>manifest.json</a:t>
          </a:r>
          <a:endParaRPr lang="zh-CN" altLang="en-US" dirty="0"/>
        </a:p>
      </dgm:t>
    </dgm:pt>
    <dgm:pt modelId="{BCEA5C91-E8FC-634D-986F-BD96DB1930E7}" type="parTrans" cxnId="{C6D5724D-9F95-124F-AA8A-2D51E272AE00}">
      <dgm:prSet/>
      <dgm:spPr/>
      <dgm:t>
        <a:bodyPr/>
        <a:lstStyle/>
        <a:p>
          <a:endParaRPr lang="zh-CN" altLang="en-US"/>
        </a:p>
      </dgm:t>
    </dgm:pt>
    <dgm:pt modelId="{DE8A8D54-3D28-EF41-A3CA-1D23F2E825A1}" type="sibTrans" cxnId="{C6D5724D-9F95-124F-AA8A-2D51E272AE00}">
      <dgm:prSet/>
      <dgm:spPr/>
      <dgm:t>
        <a:bodyPr/>
        <a:lstStyle/>
        <a:p>
          <a:endParaRPr lang="zh-CN" altLang="en-US"/>
        </a:p>
      </dgm:t>
    </dgm:pt>
    <dgm:pt modelId="{2D2FF156-2BD7-B54F-A56F-6E53246A0482}">
      <dgm:prSet phldrT="[文本]"/>
      <dgm:spPr/>
      <dgm:t>
        <a:bodyPr/>
        <a:lstStyle/>
        <a:p>
          <a:endParaRPr lang="zh-CN" altLang="en-US" dirty="0"/>
        </a:p>
      </dgm:t>
    </dgm:pt>
    <dgm:pt modelId="{B10150CC-61B8-D44F-822F-8588824D0C5B}" type="parTrans" cxnId="{29EFA891-06F2-B64E-8B07-35A9139384D0}">
      <dgm:prSet/>
      <dgm:spPr/>
      <dgm:t>
        <a:bodyPr/>
        <a:lstStyle/>
        <a:p>
          <a:endParaRPr lang="zh-CN" altLang="en-US"/>
        </a:p>
      </dgm:t>
    </dgm:pt>
    <dgm:pt modelId="{D564CF7A-41BC-AC46-9E0C-E05A891B7F7F}" type="sibTrans" cxnId="{29EFA891-06F2-B64E-8B07-35A9139384D0}">
      <dgm:prSet/>
      <dgm:spPr/>
      <dgm:t>
        <a:bodyPr/>
        <a:lstStyle/>
        <a:p>
          <a:endParaRPr lang="zh-CN" altLang="en-US"/>
        </a:p>
      </dgm:t>
    </dgm:pt>
    <dgm:pt modelId="{CDA8DE1B-8F02-E042-B8FE-3AE0FF250C9E}">
      <dgm:prSet phldrT="[文本]"/>
      <dgm:spPr/>
      <dgm:t>
        <a:bodyPr/>
        <a:lstStyle/>
        <a:p>
          <a:endParaRPr lang="zh-CN" altLang="en-US" dirty="0"/>
        </a:p>
      </dgm:t>
    </dgm:pt>
    <dgm:pt modelId="{AA319B22-8B9E-EF4C-A8AD-0241C98363DB}" type="parTrans" cxnId="{9234E0B1-CFE5-A04C-826F-41409A7591EB}">
      <dgm:prSet/>
      <dgm:spPr/>
      <dgm:t>
        <a:bodyPr/>
        <a:lstStyle/>
        <a:p>
          <a:endParaRPr lang="zh-CN" altLang="en-US"/>
        </a:p>
      </dgm:t>
    </dgm:pt>
    <dgm:pt modelId="{131D0ECF-391C-0F42-B4C5-E4E4627F3768}" type="sibTrans" cxnId="{9234E0B1-CFE5-A04C-826F-41409A7591EB}">
      <dgm:prSet/>
      <dgm:spPr/>
      <dgm:t>
        <a:bodyPr/>
        <a:lstStyle/>
        <a:p>
          <a:endParaRPr lang="zh-CN" altLang="en-US"/>
        </a:p>
      </dgm:t>
    </dgm:pt>
    <dgm:pt modelId="{F081DA7A-46B8-4941-8E4F-00D8E92D63D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使用</a:t>
          </a:r>
          <a:r>
            <a:rPr lang="en-US" altLang="zh-CN" dirty="0" err="1" smtClean="0">
              <a:solidFill>
                <a:schemeClr val="tx1"/>
              </a:solidFill>
            </a:rPr>
            <a:t>vue</a:t>
          </a:r>
          <a:r>
            <a:rPr lang="en-US" altLang="zh-CN" dirty="0" smtClean="0">
              <a:solidFill>
                <a:schemeClr val="tx1"/>
              </a:solidFill>
            </a:rPr>
            <a:t>-</a:t>
          </a:r>
          <a:r>
            <a:rPr lang="en-US" altLang="zh-CN" dirty="0" err="1" smtClean="0">
              <a:solidFill>
                <a:schemeClr val="tx1"/>
              </a:solidFill>
            </a:rPr>
            <a:t>ssr</a:t>
          </a:r>
          <a:r>
            <a:rPr lang="en-US" altLang="zh-CN" dirty="0" smtClean="0">
              <a:solidFill>
                <a:schemeClr val="tx1"/>
              </a:solidFill>
            </a:rPr>
            <a:t>-server-</a:t>
          </a:r>
          <a:r>
            <a:rPr lang="en-US" altLang="zh-CN" dirty="0" err="1" smtClean="0">
              <a:solidFill>
                <a:schemeClr val="tx1"/>
              </a:solidFill>
            </a:rPr>
            <a:t>bundle.json</a:t>
          </a:r>
          <a:r>
            <a:rPr lang="zh-CN" altLang="en-US" dirty="0" smtClean="0">
              <a:solidFill>
                <a:schemeClr val="tx1"/>
              </a:solidFill>
            </a:rPr>
            <a:t>来创建</a:t>
          </a:r>
          <a:r>
            <a:rPr lang="en-US" altLang="zh-CN" dirty="0" err="1" smtClean="0">
              <a:solidFill>
                <a:schemeClr val="tx1"/>
              </a:solidFill>
            </a:rPr>
            <a:t>BundleRender</a:t>
          </a:r>
          <a:r>
            <a:rPr lang="zh-CN" altLang="en-US" dirty="0" smtClean="0">
              <a:solidFill>
                <a:schemeClr val="tx1"/>
              </a:solidFill>
            </a:rPr>
            <a:t>对象</a:t>
          </a:r>
          <a:r>
            <a:rPr lang="en-US" altLang="zh-CN" dirty="0" smtClean="0">
              <a:solidFill>
                <a:schemeClr val="tx1"/>
              </a:solidFill>
            </a:rPr>
            <a:t>(server</a:t>
          </a:r>
          <a:r>
            <a:rPr lang="zh-CN" altLang="en-US" dirty="0" smtClean="0">
              <a:solidFill>
                <a:schemeClr val="tx1"/>
              </a:solidFill>
            </a:rPr>
            <a:t> </a:t>
          </a:r>
          <a:r>
            <a:rPr lang="en-US" altLang="zh-CN" dirty="0" smtClean="0">
              <a:solidFill>
                <a:schemeClr val="tx1"/>
              </a:solidFill>
            </a:rPr>
            <a:t>bundle)</a:t>
          </a:r>
          <a:endParaRPr lang="zh-CN" altLang="en-US" dirty="0">
            <a:solidFill>
              <a:schemeClr val="tx1"/>
            </a:solidFill>
          </a:endParaRPr>
        </a:p>
      </dgm:t>
    </dgm:pt>
    <dgm:pt modelId="{8ECB6D75-9FDE-A84E-9E5D-1EEBA71DBC8C}" type="parTrans" cxnId="{652EC69A-2F5C-8144-A0DF-28E91F82616F}">
      <dgm:prSet/>
      <dgm:spPr/>
      <dgm:t>
        <a:bodyPr/>
        <a:lstStyle/>
        <a:p>
          <a:endParaRPr lang="zh-CN" altLang="en-US"/>
        </a:p>
      </dgm:t>
    </dgm:pt>
    <dgm:pt modelId="{C3DAC6B4-D423-EE4C-B87C-397FDF10B629}" type="sibTrans" cxnId="{652EC69A-2F5C-8144-A0DF-28E91F82616F}">
      <dgm:prSet/>
      <dgm:spPr/>
      <dgm:t>
        <a:bodyPr/>
        <a:lstStyle/>
        <a:p>
          <a:endParaRPr lang="zh-CN" altLang="en-US"/>
        </a:p>
      </dgm:t>
    </dgm:pt>
    <dgm:pt modelId="{D4C7F2C9-F770-F141-96E9-10DE9507887C}">
      <dgm:prSet/>
      <dgm:spPr/>
      <dgm:t>
        <a:bodyPr/>
        <a:lstStyle/>
        <a:p>
          <a:r>
            <a:rPr lang="zh-CN" altLang="en-US" dirty="0" smtClean="0"/>
            <a:t>手动注入资源</a:t>
          </a:r>
          <a:endParaRPr lang="zh-CN" altLang="en-US" dirty="0"/>
        </a:p>
      </dgm:t>
    </dgm:pt>
    <dgm:pt modelId="{7DE13CC0-46F3-7748-B3AC-7982970AF3EE}" type="parTrans" cxnId="{939E8567-6B3A-614C-BFED-C0DC1D8329F9}">
      <dgm:prSet/>
      <dgm:spPr/>
      <dgm:t>
        <a:bodyPr/>
        <a:lstStyle/>
        <a:p>
          <a:endParaRPr lang="zh-CN" altLang="en-US"/>
        </a:p>
      </dgm:t>
    </dgm:pt>
    <dgm:pt modelId="{2BBFCC68-320D-6F42-9FDE-EE577EAFCAE4}" type="sibTrans" cxnId="{939E8567-6B3A-614C-BFED-C0DC1D8329F9}">
      <dgm:prSet/>
      <dgm:spPr/>
      <dgm:t>
        <a:bodyPr/>
        <a:lstStyle/>
        <a:p>
          <a:endParaRPr lang="zh-CN" altLang="en-US"/>
        </a:p>
      </dgm:t>
    </dgm:pt>
    <dgm:pt modelId="{5E33E96F-4219-3645-977F-19F9AB5AEC2D}">
      <dgm:prSet/>
      <dgm:spPr/>
      <dgm:t>
        <a:bodyPr/>
        <a:lstStyle/>
        <a:p>
          <a:r>
            <a:rPr lang="zh-CN" altLang="en-US" dirty="0" smtClean="0"/>
            <a:t>创建</a:t>
          </a:r>
          <a:r>
            <a:rPr lang="en-US" altLang="zh-CN" dirty="0" smtClean="0"/>
            <a:t>render</a:t>
          </a:r>
          <a:r>
            <a:rPr lang="zh-CN" altLang="en-US" dirty="0" smtClean="0"/>
            <a:t>时，设置</a:t>
          </a:r>
          <a:r>
            <a:rPr lang="en-US" altLang="zh-CN" dirty="0" smtClean="0"/>
            <a:t>inject</a:t>
          </a:r>
          <a:r>
            <a:rPr lang="zh-CN" altLang="en-US" dirty="0" smtClean="0"/>
            <a:t>为</a:t>
          </a:r>
          <a:r>
            <a:rPr lang="en-US" altLang="zh-CN" dirty="0" smtClean="0"/>
            <a:t>false</a:t>
          </a:r>
          <a:endParaRPr lang="zh-CN" altLang="en-US" dirty="0"/>
        </a:p>
      </dgm:t>
    </dgm:pt>
    <dgm:pt modelId="{7AA3748F-5C3C-E847-9DDD-427D7166442B}" type="parTrans" cxnId="{8249F685-3FF5-BD40-83EE-8E7814060B1A}">
      <dgm:prSet/>
      <dgm:spPr/>
      <dgm:t>
        <a:bodyPr/>
        <a:lstStyle/>
        <a:p>
          <a:endParaRPr lang="zh-CN" altLang="en-US"/>
        </a:p>
      </dgm:t>
    </dgm:pt>
    <dgm:pt modelId="{6979467A-7E70-6946-90DA-5AD4D476B3F1}" type="sibTrans" cxnId="{8249F685-3FF5-BD40-83EE-8E7814060B1A}">
      <dgm:prSet/>
      <dgm:spPr/>
      <dgm:t>
        <a:bodyPr/>
        <a:lstStyle/>
        <a:p>
          <a:endParaRPr lang="zh-CN" altLang="en-US"/>
        </a:p>
      </dgm:t>
    </dgm:pt>
    <dgm:pt modelId="{C9EAFF99-6D26-174C-9C34-87C5340EF1E3}">
      <dgm:prSet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renderToString</a:t>
          </a:r>
          <a:r>
            <a:rPr lang="zh-CN" altLang="en-US" dirty="0" smtClean="0"/>
            <a:t>中的</a:t>
          </a:r>
          <a:r>
            <a:rPr lang="en-US" altLang="zh-CN" dirty="0" smtClean="0"/>
            <a:t>context</a:t>
          </a:r>
          <a:r>
            <a:rPr lang="zh-CN" altLang="en-US" dirty="0" smtClean="0"/>
            <a:t>所暴露的方法获取模板中的插值</a:t>
          </a:r>
          <a:endParaRPr lang="zh-CN" altLang="en-US" dirty="0"/>
        </a:p>
      </dgm:t>
    </dgm:pt>
    <dgm:pt modelId="{CC4E15D8-7F81-974E-82D9-AB35929D5EE0}" type="parTrans" cxnId="{A3E7C6CA-A3A5-754E-9228-B7B0559F3EC7}">
      <dgm:prSet/>
      <dgm:spPr/>
      <dgm:t>
        <a:bodyPr/>
        <a:lstStyle/>
        <a:p>
          <a:endParaRPr lang="zh-CN" altLang="en-US"/>
        </a:p>
      </dgm:t>
    </dgm:pt>
    <dgm:pt modelId="{4E5DAFC0-6F1A-5349-AE07-6EDBD1B604D7}" type="sibTrans" cxnId="{A3E7C6CA-A3A5-754E-9228-B7B0559F3EC7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3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C5A46530-7E64-D241-9D9B-DA543EDB96A6}" type="pres">
      <dgm:prSet presAssocID="{460931F8-53CC-804D-B886-A576519369D8}" presName="composite" presStyleCnt="0"/>
      <dgm:spPr/>
    </dgm:pt>
    <dgm:pt modelId="{0E1DF8DE-3546-844C-8448-7EB89C3DBCFD}" type="pres">
      <dgm:prSet presAssocID="{460931F8-53CC-804D-B886-A576519369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205B8-D259-AC41-AF25-7A5EF3F0144C}" type="pres">
      <dgm:prSet presAssocID="{460931F8-53CC-804D-B886-A576519369D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CC9623-FB0D-8645-89CC-70D4CBB2F9F4}" type="pres">
      <dgm:prSet presAssocID="{926316E5-DF2C-604E-BB76-8B4A4D1167A5}" presName="sp" presStyleCnt="0"/>
      <dgm:spPr/>
    </dgm:pt>
    <dgm:pt modelId="{BAAC84E8-C5C6-1840-B0A0-ADD47E75F735}" type="pres">
      <dgm:prSet presAssocID="{D4C7F2C9-F770-F141-96E9-10DE9507887C}" presName="composite" presStyleCnt="0"/>
      <dgm:spPr/>
    </dgm:pt>
    <dgm:pt modelId="{CD277DB6-114C-E440-9669-228DCD5215E6}" type="pres">
      <dgm:prSet presAssocID="{D4C7F2C9-F770-F141-96E9-10DE9507887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0D18B-4819-2541-8CBF-2D884C37546B}" type="pres">
      <dgm:prSet presAssocID="{D4C7F2C9-F770-F141-96E9-10DE9507887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767EA4-AEBE-C643-A190-D290D0D64F83}" type="presOf" srcId="{B7004CA4-A5D5-0B4B-8A7F-970F967C7340}" destId="{904A1D01-80F7-3441-A938-6AEEE6D4D948}" srcOrd="0" destOrd="0" presId="urn:microsoft.com/office/officeart/2005/8/layout/chevron2"/>
    <dgm:cxn modelId="{A4FDAB82-CFEC-C24E-8017-B3B78744934D}" type="presOf" srcId="{CDA8DE1B-8F02-E042-B8FE-3AE0FF250C9E}" destId="{096205B8-D259-AC41-AF25-7A5EF3F0144C}" srcOrd="0" destOrd="2" presId="urn:microsoft.com/office/officeart/2005/8/layout/chevron2"/>
    <dgm:cxn modelId="{3B4204B3-91A6-724A-AE3E-9CF55E33B334}" type="presOf" srcId="{F081DA7A-46B8-4941-8E4F-00D8E92D63DA}" destId="{6ADD9BBE-B849-8741-BA7C-0A02F2C7B4E9}" srcOrd="0" destOrd="1" presId="urn:microsoft.com/office/officeart/2005/8/layout/chevron2"/>
    <dgm:cxn modelId="{0FD7CA65-AC97-834F-A427-2FB2C3B4F13E}" srcId="{B7004CA4-A5D5-0B4B-8A7F-970F967C7340}" destId="{460931F8-53CC-804D-B886-A576519369D8}" srcOrd="1" destOrd="0" parTransId="{76220ED9-8F74-FF4C-97FF-56922B3E3FCD}" sibTransId="{926316E5-DF2C-604E-BB76-8B4A4D1167A5}"/>
    <dgm:cxn modelId="{29EFA891-06F2-B64E-8B07-35A9139384D0}" srcId="{460931F8-53CC-804D-B886-A576519369D8}" destId="{2D2FF156-2BD7-B54F-A56F-6E53246A0482}" srcOrd="0" destOrd="0" parTransId="{B10150CC-61B8-D44F-822F-8588824D0C5B}" sibTransId="{D564CF7A-41BC-AC46-9E0C-E05A891B7F7F}"/>
    <dgm:cxn modelId="{036A36E9-6981-9644-A46E-F7499B151F06}" type="presOf" srcId="{6D29E6A3-BEC7-A844-A688-B41CF75D5FA5}" destId="{096205B8-D259-AC41-AF25-7A5EF3F0144C}" srcOrd="0" destOrd="3" presId="urn:microsoft.com/office/officeart/2005/8/layout/chevron2"/>
    <dgm:cxn modelId="{8249F685-3FF5-BD40-83EE-8E7814060B1A}" srcId="{D4C7F2C9-F770-F141-96E9-10DE9507887C}" destId="{5E33E96F-4219-3645-977F-19F9AB5AEC2D}" srcOrd="0" destOrd="0" parTransId="{7AA3748F-5C3C-E847-9DDD-427D7166442B}" sibTransId="{6979467A-7E70-6946-90DA-5AD4D476B3F1}"/>
    <dgm:cxn modelId="{BB22FF21-C32A-1C41-9623-850A2BBB1610}" type="presOf" srcId="{3AB10D18-343B-B14A-97D2-5B9284774BCA}" destId="{096205B8-D259-AC41-AF25-7A5EF3F0144C}" srcOrd="0" destOrd="1" presId="urn:microsoft.com/office/officeart/2005/8/layout/chevron2"/>
    <dgm:cxn modelId="{3A11C040-BD57-B246-BACE-19179AA2D70F}" type="presOf" srcId="{D4C7F2C9-F770-F141-96E9-10DE9507887C}" destId="{CD277DB6-114C-E440-9669-228DCD5215E6}" srcOrd="0" destOrd="0" presId="urn:microsoft.com/office/officeart/2005/8/layout/chevron2"/>
    <dgm:cxn modelId="{9234E0B1-CFE5-A04C-826F-41409A7591EB}" srcId="{460931F8-53CC-804D-B886-A576519369D8}" destId="{CDA8DE1B-8F02-E042-B8FE-3AE0FF250C9E}" srcOrd="2" destOrd="0" parTransId="{AA319B22-8B9E-EF4C-A8AD-0241C98363DB}" sibTransId="{131D0ECF-391C-0F42-B4C5-E4E4627F3768}"/>
    <dgm:cxn modelId="{7BD58A7F-6DCE-5E48-8838-914405F77651}" type="presOf" srcId="{460931F8-53CC-804D-B886-A576519369D8}" destId="{0E1DF8DE-3546-844C-8448-7EB89C3DBCFD}" srcOrd="0" destOrd="0" presId="urn:microsoft.com/office/officeart/2005/8/layout/chevron2"/>
    <dgm:cxn modelId="{C6D5724D-9F95-124F-AA8A-2D51E272AE00}" srcId="{460931F8-53CC-804D-B886-A576519369D8}" destId="{3AB10D18-343B-B14A-97D2-5B9284774BCA}" srcOrd="1" destOrd="0" parTransId="{BCEA5C91-E8FC-634D-986F-BD96DB1930E7}" sibTransId="{DE8A8D54-3D28-EF41-A3CA-1D23F2E825A1}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939E8567-6B3A-614C-BFED-C0DC1D8329F9}" srcId="{B7004CA4-A5D5-0B4B-8A7F-970F967C7340}" destId="{D4C7F2C9-F770-F141-96E9-10DE9507887C}" srcOrd="2" destOrd="0" parTransId="{7DE13CC0-46F3-7748-B3AC-7982970AF3EE}" sibTransId="{2BBFCC68-320D-6F42-9FDE-EE577EAFCAE4}"/>
    <dgm:cxn modelId="{8A4F63C5-FD9E-5046-A04F-8CB3CC8DABF4}" srcId="{460931F8-53CC-804D-B886-A576519369D8}" destId="{6D29E6A3-BEC7-A844-A688-B41CF75D5FA5}" srcOrd="3" destOrd="0" parTransId="{E4996B15-295C-8744-94E5-3CDDEAFFFC48}" sibTransId="{6E45D440-3101-8841-A2D4-3C0A7563182C}"/>
    <dgm:cxn modelId="{C4C091AC-F09F-184E-9BF6-0A4EE7463501}" type="presOf" srcId="{5E33E96F-4219-3645-977F-19F9AB5AEC2D}" destId="{E200D18B-4819-2541-8CBF-2D884C37546B}" srcOrd="0" destOrd="0" presId="urn:microsoft.com/office/officeart/2005/8/layout/chevron2"/>
    <dgm:cxn modelId="{A3E7C6CA-A3A5-754E-9228-B7B0559F3EC7}" srcId="{D4C7F2C9-F770-F141-96E9-10DE9507887C}" destId="{C9EAFF99-6D26-174C-9C34-87C5340EF1E3}" srcOrd="1" destOrd="0" parTransId="{CC4E15D8-7F81-974E-82D9-AB35929D5EE0}" sibTransId="{4E5DAFC0-6F1A-5349-AE07-6EDBD1B604D7}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513293FF-DA11-174F-A534-745B350EF5C5}" type="presOf" srcId="{1DEB4264-56D4-9245-B2B8-517425EBE9D9}" destId="{2CE6D108-C9D2-E14F-9BE7-0D77861535AD}" srcOrd="0" destOrd="0" presId="urn:microsoft.com/office/officeart/2005/8/layout/chevron2"/>
    <dgm:cxn modelId="{16030728-627D-CE40-87A8-F7D0B82AB290}" type="presOf" srcId="{CB11632B-1B23-7F4A-AC9F-2EC69CA11131}" destId="{6ADD9BBE-B849-8741-BA7C-0A02F2C7B4E9}" srcOrd="0" destOrd="0" presId="urn:microsoft.com/office/officeart/2005/8/layout/chevron2"/>
    <dgm:cxn modelId="{DDBE70EB-3043-104F-9707-B5969316A631}" type="presOf" srcId="{C9EAFF99-6D26-174C-9C34-87C5340EF1E3}" destId="{E200D18B-4819-2541-8CBF-2D884C37546B}" srcOrd="0" destOrd="1" presId="urn:microsoft.com/office/officeart/2005/8/layout/chevron2"/>
    <dgm:cxn modelId="{9B8101CC-CFBF-7041-B516-717151339D1B}" type="presOf" srcId="{2D2FF156-2BD7-B54F-A56F-6E53246A0482}" destId="{096205B8-D259-AC41-AF25-7A5EF3F0144C}" srcOrd="0" destOrd="0" presId="urn:microsoft.com/office/officeart/2005/8/layout/chevron2"/>
    <dgm:cxn modelId="{652EC69A-2F5C-8144-A0DF-28E91F82616F}" srcId="{1DEB4264-56D4-9245-B2B8-517425EBE9D9}" destId="{F081DA7A-46B8-4941-8E4F-00D8E92D63DA}" srcOrd="1" destOrd="0" parTransId="{8ECB6D75-9FDE-A84E-9E5D-1EEBA71DBC8C}" sibTransId="{C3DAC6B4-D423-EE4C-B87C-397FDF10B629}"/>
    <dgm:cxn modelId="{B713F0F9-9951-554C-BAB8-E82AD51817BF}" type="presParOf" srcId="{904A1D01-80F7-3441-A938-6AEEE6D4D948}" destId="{554B906A-F230-2C40-81FA-591EAB44147E}" srcOrd="0" destOrd="0" presId="urn:microsoft.com/office/officeart/2005/8/layout/chevron2"/>
    <dgm:cxn modelId="{480F1683-7B7C-A54F-8C61-B18A3968E866}" type="presParOf" srcId="{554B906A-F230-2C40-81FA-591EAB44147E}" destId="{2CE6D108-C9D2-E14F-9BE7-0D77861535AD}" srcOrd="0" destOrd="0" presId="urn:microsoft.com/office/officeart/2005/8/layout/chevron2"/>
    <dgm:cxn modelId="{CEDBE951-3842-8748-B9C9-88D93C931209}" type="presParOf" srcId="{554B906A-F230-2C40-81FA-591EAB44147E}" destId="{6ADD9BBE-B849-8741-BA7C-0A02F2C7B4E9}" srcOrd="1" destOrd="0" presId="urn:microsoft.com/office/officeart/2005/8/layout/chevron2"/>
    <dgm:cxn modelId="{E449D1D7-4A28-604C-B8B9-B2D0D391A321}" type="presParOf" srcId="{904A1D01-80F7-3441-A938-6AEEE6D4D948}" destId="{E84B16F0-8245-1D4C-A606-1FE80FB2B2A6}" srcOrd="1" destOrd="0" presId="urn:microsoft.com/office/officeart/2005/8/layout/chevron2"/>
    <dgm:cxn modelId="{9BE1B38D-88F1-A541-A4FB-04AE94F53DB3}" type="presParOf" srcId="{904A1D01-80F7-3441-A938-6AEEE6D4D948}" destId="{C5A46530-7E64-D241-9D9B-DA543EDB96A6}" srcOrd="2" destOrd="0" presId="urn:microsoft.com/office/officeart/2005/8/layout/chevron2"/>
    <dgm:cxn modelId="{595F32DE-7194-9C49-BDC8-A41E6CA530CF}" type="presParOf" srcId="{C5A46530-7E64-D241-9D9B-DA543EDB96A6}" destId="{0E1DF8DE-3546-844C-8448-7EB89C3DBCFD}" srcOrd="0" destOrd="0" presId="urn:microsoft.com/office/officeart/2005/8/layout/chevron2"/>
    <dgm:cxn modelId="{4E2F76AC-CA2F-3640-ABCE-F7B161F32212}" type="presParOf" srcId="{C5A46530-7E64-D241-9D9B-DA543EDB96A6}" destId="{096205B8-D259-AC41-AF25-7A5EF3F0144C}" srcOrd="1" destOrd="0" presId="urn:microsoft.com/office/officeart/2005/8/layout/chevron2"/>
    <dgm:cxn modelId="{BC274FBB-BC23-AB45-9E57-25ECD2912520}" type="presParOf" srcId="{904A1D01-80F7-3441-A938-6AEEE6D4D948}" destId="{EDCC9623-FB0D-8645-89CC-70D4CBB2F9F4}" srcOrd="3" destOrd="0" presId="urn:microsoft.com/office/officeart/2005/8/layout/chevron2"/>
    <dgm:cxn modelId="{8EC2A36A-4BAC-D84F-9D9B-DDD9C785AD5D}" type="presParOf" srcId="{904A1D01-80F7-3441-A938-6AEEE6D4D948}" destId="{BAAC84E8-C5C6-1840-B0A0-ADD47E75F735}" srcOrd="4" destOrd="0" presId="urn:microsoft.com/office/officeart/2005/8/layout/chevron2"/>
    <dgm:cxn modelId="{4DE8DF24-4327-8C4C-BFF8-53423F824C14}" type="presParOf" srcId="{BAAC84E8-C5C6-1840-B0A0-ADD47E75F735}" destId="{CD277DB6-114C-E440-9669-228DCD5215E6}" srcOrd="0" destOrd="0" presId="urn:microsoft.com/office/officeart/2005/8/layout/chevron2"/>
    <dgm:cxn modelId="{A9573512-3BC6-5A40-A7A9-6B5532DEDF79}" type="presParOf" srcId="{BAAC84E8-C5C6-1840-B0A0-ADD47E75F735}" destId="{E200D18B-4819-2541-8CBF-2D884C3754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68A62-93A1-5945-8E61-580CA2F4097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5B833E-5CD8-184A-B40E-F5A703DB0EB1}">
      <dgm:prSet phldrT="[文本]"/>
      <dgm:spPr/>
      <dgm:t>
        <a:bodyPr/>
        <a:lstStyle/>
        <a:p>
          <a:r>
            <a:rPr lang="en-US" altLang="zh-CN" dirty="0" smtClean="0"/>
            <a:t>SSR</a:t>
          </a:r>
          <a:endParaRPr lang="zh-CN" altLang="en-US" dirty="0"/>
        </a:p>
      </dgm:t>
    </dgm:pt>
    <dgm:pt modelId="{657BB0C1-FCC9-694A-B39B-0BD9F33A19F0}" type="parTrans" cxnId="{89D775A2-0E8D-CC4E-BCAC-01E6EDE6B751}">
      <dgm:prSet/>
      <dgm:spPr/>
      <dgm:t>
        <a:bodyPr/>
        <a:lstStyle/>
        <a:p>
          <a:endParaRPr lang="zh-CN" altLang="en-US"/>
        </a:p>
      </dgm:t>
    </dgm:pt>
    <dgm:pt modelId="{71D21756-151A-984A-B6CE-E2C0C2250C7C}" type="sibTrans" cxnId="{89D775A2-0E8D-CC4E-BCAC-01E6EDE6B751}">
      <dgm:prSet/>
      <dgm:spPr/>
      <dgm:t>
        <a:bodyPr/>
        <a:lstStyle/>
        <a:p>
          <a:endParaRPr lang="zh-CN" altLang="en-US"/>
        </a:p>
      </dgm:t>
    </dgm:pt>
    <dgm:pt modelId="{25554FBF-F949-D949-9F1F-3DADF97992E5}">
      <dgm:prSet phldrT="[文本]"/>
      <dgm:spPr/>
      <dgm:t>
        <a:bodyPr/>
        <a:lstStyle/>
        <a:p>
          <a:r>
            <a:rPr lang="en-US" altLang="zh-CN" dirty="0" err="1" smtClean="0"/>
            <a:t>Nuxt.js</a:t>
          </a:r>
          <a:endParaRPr lang="zh-CN" altLang="en-US" dirty="0"/>
        </a:p>
      </dgm:t>
    </dgm:pt>
    <dgm:pt modelId="{CA29DACA-7361-1148-BB4E-CF96FEF6EB3C}" type="parTrans" cxnId="{E9528ABF-01CA-2E4D-A686-9DFBBA6C7AF8}">
      <dgm:prSet/>
      <dgm:spPr/>
      <dgm:t>
        <a:bodyPr/>
        <a:lstStyle/>
        <a:p>
          <a:endParaRPr lang="zh-CN" altLang="en-US"/>
        </a:p>
      </dgm:t>
    </dgm:pt>
    <dgm:pt modelId="{E5840975-320E-AB44-AE67-F4DC23C6E335}" type="sibTrans" cxnId="{E9528ABF-01CA-2E4D-A686-9DFBBA6C7AF8}">
      <dgm:prSet/>
      <dgm:spPr/>
      <dgm:t>
        <a:bodyPr/>
        <a:lstStyle/>
        <a:p>
          <a:endParaRPr lang="zh-CN" altLang="en-US"/>
        </a:p>
      </dgm:t>
    </dgm:pt>
    <dgm:pt modelId="{D7BEC844-6600-5340-8F3F-4946476602BE}">
      <dgm:prSet phldrT="[文本]"/>
      <dgm:spPr/>
      <dgm:t>
        <a:bodyPr/>
        <a:lstStyle/>
        <a:p>
          <a:r>
            <a:rPr lang="zh-CN" altLang="en-US" dirty="0" smtClean="0"/>
            <a:t>开箱即用</a:t>
          </a:r>
          <a:endParaRPr lang="zh-CN" altLang="en-US" dirty="0"/>
        </a:p>
      </dgm:t>
    </dgm:pt>
    <dgm:pt modelId="{E3654D64-73CC-8340-86EE-9166E4AE76F5}" type="parTrans" cxnId="{298C122B-2219-2C4A-B224-C7F3CF1B3549}">
      <dgm:prSet/>
      <dgm:spPr/>
      <dgm:t>
        <a:bodyPr/>
        <a:lstStyle/>
        <a:p>
          <a:endParaRPr lang="zh-CN" altLang="en-US"/>
        </a:p>
      </dgm:t>
    </dgm:pt>
    <dgm:pt modelId="{EED59632-2176-804F-8AE5-3DFBB4C02093}" type="sibTrans" cxnId="{298C122B-2219-2C4A-B224-C7F3CF1B3549}">
      <dgm:prSet/>
      <dgm:spPr/>
      <dgm:t>
        <a:bodyPr/>
        <a:lstStyle/>
        <a:p>
          <a:endParaRPr lang="zh-CN" altLang="en-US"/>
        </a:p>
      </dgm:t>
    </dgm:pt>
    <dgm:pt modelId="{C43F336E-A973-2145-BEC2-9A00F87A156F}">
      <dgm:prSet phldrT="[文本]"/>
      <dgm:spPr/>
      <dgm:t>
        <a:bodyPr/>
        <a:lstStyle/>
        <a:p>
          <a:r>
            <a:rPr lang="zh-CN" altLang="en-US" dirty="0" smtClean="0"/>
            <a:t>深度定制</a:t>
          </a:r>
          <a:endParaRPr lang="zh-CN" altLang="en-US" dirty="0"/>
        </a:p>
      </dgm:t>
    </dgm:pt>
    <dgm:pt modelId="{04F0BBFA-4B79-4449-B43C-AA7D591313FF}" type="parTrans" cxnId="{72F4F8F3-5B18-D945-8EB9-AA1B227D6C36}">
      <dgm:prSet/>
      <dgm:spPr/>
      <dgm:t>
        <a:bodyPr/>
        <a:lstStyle/>
        <a:p>
          <a:endParaRPr lang="zh-CN" altLang="en-US"/>
        </a:p>
      </dgm:t>
    </dgm:pt>
    <dgm:pt modelId="{5BBF104E-FCE9-2948-800F-804B832B9747}" type="sibTrans" cxnId="{72F4F8F3-5B18-D945-8EB9-AA1B227D6C36}">
      <dgm:prSet/>
      <dgm:spPr/>
      <dgm:t>
        <a:bodyPr/>
        <a:lstStyle/>
        <a:p>
          <a:endParaRPr lang="zh-CN" altLang="en-US"/>
        </a:p>
      </dgm:t>
    </dgm:pt>
    <dgm:pt modelId="{91E8A54B-06CD-5A4C-B384-06CCAD790A07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r>
            <a:rPr lang="en-US" altLang="zh-CN" dirty="0" smtClean="0"/>
            <a:t>-sever-render</a:t>
          </a:r>
          <a:endParaRPr lang="zh-CN" altLang="en-US" dirty="0"/>
        </a:p>
      </dgm:t>
    </dgm:pt>
    <dgm:pt modelId="{DE1A2BDD-BD1A-1044-8F7A-035F1499005A}" type="parTrans" cxnId="{1A4409C3-B6A2-194A-8442-0D422DCD1C85}">
      <dgm:prSet/>
      <dgm:spPr/>
      <dgm:t>
        <a:bodyPr/>
        <a:lstStyle/>
        <a:p>
          <a:endParaRPr lang="zh-CN" altLang="en-US"/>
        </a:p>
      </dgm:t>
    </dgm:pt>
    <dgm:pt modelId="{1AD8F3DC-90AD-6F42-A1C4-7D829300C555}" type="sibTrans" cxnId="{1A4409C3-B6A2-194A-8442-0D422DCD1C85}">
      <dgm:prSet/>
      <dgm:spPr/>
      <dgm:t>
        <a:bodyPr/>
        <a:lstStyle/>
        <a:p>
          <a:endParaRPr lang="zh-CN" altLang="en-US"/>
        </a:p>
      </dgm:t>
    </dgm:pt>
    <dgm:pt modelId="{B7E4C6BE-05DF-6247-AA04-5C9D1EC35959}">
      <dgm:prSet phldrT="[文本]"/>
      <dgm:spPr/>
      <dgm:t>
        <a:bodyPr/>
        <a:lstStyle/>
        <a:p>
          <a:r>
            <a:rPr lang="zh-CN" altLang="en-US" dirty="0" smtClean="0"/>
            <a:t>从零开始</a:t>
          </a:r>
          <a:endParaRPr lang="zh-CN" altLang="en-US" dirty="0"/>
        </a:p>
      </dgm:t>
    </dgm:pt>
    <dgm:pt modelId="{89080E95-16A7-F54F-BB0D-5B41AF9B1B41}" type="parTrans" cxnId="{13B21528-3E7A-8C4C-914D-61D9CAFD8BE8}">
      <dgm:prSet/>
      <dgm:spPr/>
      <dgm:t>
        <a:bodyPr/>
        <a:lstStyle/>
        <a:p>
          <a:endParaRPr lang="zh-CN" altLang="en-US"/>
        </a:p>
      </dgm:t>
    </dgm:pt>
    <dgm:pt modelId="{65D17021-64AF-6F44-B3E0-98D05D781FD1}" type="sibTrans" cxnId="{13B21528-3E7A-8C4C-914D-61D9CAFD8BE8}">
      <dgm:prSet/>
      <dgm:spPr/>
      <dgm:t>
        <a:bodyPr/>
        <a:lstStyle/>
        <a:p>
          <a:endParaRPr lang="zh-CN" altLang="en-US"/>
        </a:p>
      </dgm:t>
    </dgm:pt>
    <dgm:pt modelId="{77BC5F83-3841-F146-A6BF-21BBCF347DC0}">
      <dgm:prSet phldrT="[文本]"/>
      <dgm:spPr/>
      <dgm:t>
        <a:bodyPr/>
        <a:lstStyle/>
        <a:p>
          <a:r>
            <a:rPr lang="zh-CN" altLang="en-US" dirty="0" smtClean="0"/>
            <a:t>个性化定制</a:t>
          </a:r>
          <a:endParaRPr lang="zh-CN" altLang="en-US" dirty="0"/>
        </a:p>
      </dgm:t>
    </dgm:pt>
    <dgm:pt modelId="{0A165F71-8EC5-A04F-A376-10D49983A82F}" type="parTrans" cxnId="{59F8F806-6A1C-5E43-87DE-2905E9EE2316}">
      <dgm:prSet/>
      <dgm:spPr/>
      <dgm:t>
        <a:bodyPr/>
        <a:lstStyle/>
        <a:p>
          <a:endParaRPr lang="zh-CN" altLang="en-US"/>
        </a:p>
      </dgm:t>
    </dgm:pt>
    <dgm:pt modelId="{AD091019-7292-4749-BF02-597EC63C57A7}" type="sibTrans" cxnId="{59F8F806-6A1C-5E43-87DE-2905E9EE2316}">
      <dgm:prSet/>
      <dgm:spPr/>
      <dgm:t>
        <a:bodyPr/>
        <a:lstStyle/>
        <a:p>
          <a:endParaRPr lang="zh-CN" altLang="en-US"/>
        </a:p>
      </dgm:t>
    </dgm:pt>
    <dgm:pt modelId="{A744BF85-E6F5-1F48-9636-1030FE5D7C77}" type="pres">
      <dgm:prSet presAssocID="{8B468A62-93A1-5945-8E61-580CA2F409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8C15A9-AA17-D14C-AF00-866345FE0827}" type="pres">
      <dgm:prSet presAssocID="{E45B833E-5CD8-184A-B40E-F5A703DB0EB1}" presName="root1" presStyleCnt="0"/>
      <dgm:spPr/>
    </dgm:pt>
    <dgm:pt modelId="{05D65D50-69C8-CA4D-92E0-55B21C34092D}" type="pres">
      <dgm:prSet presAssocID="{E45B833E-5CD8-184A-B40E-F5A703DB0EB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7ECAEA-E72D-E345-AD2E-BE1A5E7AED2A}" type="pres">
      <dgm:prSet presAssocID="{E45B833E-5CD8-184A-B40E-F5A703DB0EB1}" presName="level2hierChild" presStyleCnt="0"/>
      <dgm:spPr/>
    </dgm:pt>
    <dgm:pt modelId="{62C40C17-0435-0D42-867D-4535C55891EE}" type="pres">
      <dgm:prSet presAssocID="{CA29DACA-7361-1148-BB4E-CF96FEF6EB3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94B69BD0-3558-5949-890A-EB6887FEBF42}" type="pres">
      <dgm:prSet presAssocID="{CA29DACA-7361-1148-BB4E-CF96FEF6EB3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4F5D29E-65E1-8F45-9014-38F810DA4C51}" type="pres">
      <dgm:prSet presAssocID="{25554FBF-F949-D949-9F1F-3DADF97992E5}" presName="root2" presStyleCnt="0"/>
      <dgm:spPr/>
    </dgm:pt>
    <dgm:pt modelId="{6516F409-8D05-FA4D-8CEF-307982009C83}" type="pres">
      <dgm:prSet presAssocID="{25554FBF-F949-D949-9F1F-3DADF97992E5}" presName="LevelTwoTextNode" presStyleLbl="node2" presStyleIdx="0" presStyleCnt="2" custLinFactNeighborY="-368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B6F543-E8FD-474D-8516-0E1833643FB7}" type="pres">
      <dgm:prSet presAssocID="{25554FBF-F949-D949-9F1F-3DADF97992E5}" presName="level3hierChild" presStyleCnt="0"/>
      <dgm:spPr/>
    </dgm:pt>
    <dgm:pt modelId="{FB2FA7B8-2D93-004F-8982-DEB29A300136}" type="pres">
      <dgm:prSet presAssocID="{E3654D64-73CC-8340-86EE-9166E4AE76F5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A0AEE962-23E7-0343-B45C-7EDAC2458482}" type="pres">
      <dgm:prSet presAssocID="{E3654D64-73CC-8340-86EE-9166E4AE76F5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92FA4A40-3976-EE4E-B9DE-BEDC8B4810E3}" type="pres">
      <dgm:prSet presAssocID="{D7BEC844-6600-5340-8F3F-4946476602BE}" presName="root2" presStyleCnt="0"/>
      <dgm:spPr/>
    </dgm:pt>
    <dgm:pt modelId="{7131FECD-0A9E-014A-A119-26B318FF1F3A}" type="pres">
      <dgm:prSet presAssocID="{D7BEC844-6600-5340-8F3F-4946476602B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AA8A5F-F784-BF49-A120-24FEC65134BA}" type="pres">
      <dgm:prSet presAssocID="{D7BEC844-6600-5340-8F3F-4946476602BE}" presName="level3hierChild" presStyleCnt="0"/>
      <dgm:spPr/>
    </dgm:pt>
    <dgm:pt modelId="{D43467ED-C2EB-8E43-BD20-E15B65951BE0}" type="pres">
      <dgm:prSet presAssocID="{04F0BBFA-4B79-4449-B43C-AA7D591313FF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DC7B4B1F-A57E-AC47-B564-E39BEDCE1E27}" type="pres">
      <dgm:prSet presAssocID="{04F0BBFA-4B79-4449-B43C-AA7D591313FF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DB35C47B-AB25-854B-A7FE-E71C8890D6B5}" type="pres">
      <dgm:prSet presAssocID="{C43F336E-A973-2145-BEC2-9A00F87A156F}" presName="root2" presStyleCnt="0"/>
      <dgm:spPr/>
    </dgm:pt>
    <dgm:pt modelId="{44593CA2-220D-6947-A2DC-E45D78EF9C5A}" type="pres">
      <dgm:prSet presAssocID="{C43F336E-A973-2145-BEC2-9A00F87A156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85AC99-B1B5-5A4A-BF47-4184916B9D8E}" type="pres">
      <dgm:prSet presAssocID="{C43F336E-A973-2145-BEC2-9A00F87A156F}" presName="level3hierChild" presStyleCnt="0"/>
      <dgm:spPr/>
    </dgm:pt>
    <dgm:pt modelId="{7D4883BA-E47D-AC42-9371-F8A98D30A06D}" type="pres">
      <dgm:prSet presAssocID="{DE1A2BDD-BD1A-1044-8F7A-035F1499005A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F9FC294F-3B8C-9741-BC40-961D26010089}" type="pres">
      <dgm:prSet presAssocID="{DE1A2BDD-BD1A-1044-8F7A-035F1499005A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3D6F0E92-CF83-FE4F-85B5-84808A93CEBE}" type="pres">
      <dgm:prSet presAssocID="{91E8A54B-06CD-5A4C-B384-06CCAD790A07}" presName="root2" presStyleCnt="0"/>
      <dgm:spPr/>
    </dgm:pt>
    <dgm:pt modelId="{5F4FA948-A4A8-A34F-A65D-68BB37DD86E7}" type="pres">
      <dgm:prSet presAssocID="{91E8A54B-06CD-5A4C-B384-06CCAD790A0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A8CAF0-B2EB-064E-A9C4-D6DDAD915BE8}" type="pres">
      <dgm:prSet presAssocID="{91E8A54B-06CD-5A4C-B384-06CCAD790A07}" presName="level3hierChild" presStyleCnt="0"/>
      <dgm:spPr/>
    </dgm:pt>
    <dgm:pt modelId="{B538C811-5DE6-2F4D-9BF7-8560EA08E359}" type="pres">
      <dgm:prSet presAssocID="{89080E95-16A7-F54F-BB0D-5B41AF9B1B41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2D171BD-ED5E-EB41-A0BA-67D8261769A5}" type="pres">
      <dgm:prSet presAssocID="{89080E95-16A7-F54F-BB0D-5B41AF9B1B4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DD99D04-D6A5-C54A-B5AD-8173E8847DC9}" type="pres">
      <dgm:prSet presAssocID="{B7E4C6BE-05DF-6247-AA04-5C9D1EC35959}" presName="root2" presStyleCnt="0"/>
      <dgm:spPr/>
    </dgm:pt>
    <dgm:pt modelId="{B4BAFEA1-DE16-204A-948F-58689DDA1360}" type="pres">
      <dgm:prSet presAssocID="{B7E4C6BE-05DF-6247-AA04-5C9D1EC3595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41419E-5BC5-6E47-A924-EB09572941E2}" type="pres">
      <dgm:prSet presAssocID="{B7E4C6BE-05DF-6247-AA04-5C9D1EC35959}" presName="level3hierChild" presStyleCnt="0"/>
      <dgm:spPr/>
    </dgm:pt>
    <dgm:pt modelId="{2862B43C-2CFA-914B-A29A-3057889AF40E}" type="pres">
      <dgm:prSet presAssocID="{0A165F71-8EC5-A04F-A376-10D49983A82F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3012730E-1D36-5A45-9038-1426AF90998F}" type="pres">
      <dgm:prSet presAssocID="{0A165F71-8EC5-A04F-A376-10D49983A82F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A62C878E-D990-4A4A-BA68-77C7D397A356}" type="pres">
      <dgm:prSet presAssocID="{77BC5F83-3841-F146-A6BF-21BBCF347DC0}" presName="root2" presStyleCnt="0"/>
      <dgm:spPr/>
    </dgm:pt>
    <dgm:pt modelId="{9CCB0724-0FB7-654C-BDB7-469E7B964C3A}" type="pres">
      <dgm:prSet presAssocID="{77BC5F83-3841-F146-A6BF-21BBCF347DC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C60868-BD30-5544-A027-2D955BB51BC6}" type="pres">
      <dgm:prSet presAssocID="{77BC5F83-3841-F146-A6BF-21BBCF347DC0}" presName="level3hierChild" presStyleCnt="0"/>
      <dgm:spPr/>
    </dgm:pt>
  </dgm:ptLst>
  <dgm:cxnLst>
    <dgm:cxn modelId="{B43DE8CC-5B8B-804D-946A-4505033DEEB2}" type="presOf" srcId="{91E8A54B-06CD-5A4C-B384-06CCAD790A07}" destId="{5F4FA948-A4A8-A34F-A65D-68BB37DD86E7}" srcOrd="0" destOrd="0" presId="urn:microsoft.com/office/officeart/2005/8/layout/hierarchy2"/>
    <dgm:cxn modelId="{2F1D289A-D091-8A49-9A17-E0D6B566A734}" type="presOf" srcId="{E45B833E-5CD8-184A-B40E-F5A703DB0EB1}" destId="{05D65D50-69C8-CA4D-92E0-55B21C34092D}" srcOrd="0" destOrd="0" presId="urn:microsoft.com/office/officeart/2005/8/layout/hierarchy2"/>
    <dgm:cxn modelId="{BC19A876-92F0-C042-9128-A886EE1BF780}" type="presOf" srcId="{D7BEC844-6600-5340-8F3F-4946476602BE}" destId="{7131FECD-0A9E-014A-A119-26B318FF1F3A}" srcOrd="0" destOrd="0" presId="urn:microsoft.com/office/officeart/2005/8/layout/hierarchy2"/>
    <dgm:cxn modelId="{72F4F8F3-5B18-D945-8EB9-AA1B227D6C36}" srcId="{25554FBF-F949-D949-9F1F-3DADF97992E5}" destId="{C43F336E-A973-2145-BEC2-9A00F87A156F}" srcOrd="1" destOrd="0" parTransId="{04F0BBFA-4B79-4449-B43C-AA7D591313FF}" sibTransId="{5BBF104E-FCE9-2948-800F-804B832B9747}"/>
    <dgm:cxn modelId="{E9528ABF-01CA-2E4D-A686-9DFBBA6C7AF8}" srcId="{E45B833E-5CD8-184A-B40E-F5A703DB0EB1}" destId="{25554FBF-F949-D949-9F1F-3DADF97992E5}" srcOrd="0" destOrd="0" parTransId="{CA29DACA-7361-1148-BB4E-CF96FEF6EB3C}" sibTransId="{E5840975-320E-AB44-AE67-F4DC23C6E335}"/>
    <dgm:cxn modelId="{89D775A2-0E8D-CC4E-BCAC-01E6EDE6B751}" srcId="{8B468A62-93A1-5945-8E61-580CA2F40975}" destId="{E45B833E-5CD8-184A-B40E-F5A703DB0EB1}" srcOrd="0" destOrd="0" parTransId="{657BB0C1-FCC9-694A-B39B-0BD9F33A19F0}" sibTransId="{71D21756-151A-984A-B6CE-E2C0C2250C7C}"/>
    <dgm:cxn modelId="{C60FAB0E-4029-5347-8646-91E3B67E8683}" type="presOf" srcId="{CA29DACA-7361-1148-BB4E-CF96FEF6EB3C}" destId="{94B69BD0-3558-5949-890A-EB6887FEBF42}" srcOrd="1" destOrd="0" presId="urn:microsoft.com/office/officeart/2005/8/layout/hierarchy2"/>
    <dgm:cxn modelId="{F5FBE038-07AC-004D-B7EE-0656DDB52711}" type="presOf" srcId="{DE1A2BDD-BD1A-1044-8F7A-035F1499005A}" destId="{7D4883BA-E47D-AC42-9371-F8A98D30A06D}" srcOrd="0" destOrd="0" presId="urn:microsoft.com/office/officeart/2005/8/layout/hierarchy2"/>
    <dgm:cxn modelId="{52CF6B77-9D9A-5842-AD72-7BE2AF922096}" type="presOf" srcId="{E3654D64-73CC-8340-86EE-9166E4AE76F5}" destId="{A0AEE962-23E7-0343-B45C-7EDAC2458482}" srcOrd="1" destOrd="0" presId="urn:microsoft.com/office/officeart/2005/8/layout/hierarchy2"/>
    <dgm:cxn modelId="{F2C83311-102B-7149-BA9D-931C51E2AF96}" type="presOf" srcId="{0A165F71-8EC5-A04F-A376-10D49983A82F}" destId="{3012730E-1D36-5A45-9038-1426AF90998F}" srcOrd="1" destOrd="0" presId="urn:microsoft.com/office/officeart/2005/8/layout/hierarchy2"/>
    <dgm:cxn modelId="{1CD301CE-EAE1-784C-85CC-BC7326AC0060}" type="presOf" srcId="{E3654D64-73CC-8340-86EE-9166E4AE76F5}" destId="{FB2FA7B8-2D93-004F-8982-DEB29A300136}" srcOrd="0" destOrd="0" presId="urn:microsoft.com/office/officeart/2005/8/layout/hierarchy2"/>
    <dgm:cxn modelId="{1A4409C3-B6A2-194A-8442-0D422DCD1C85}" srcId="{E45B833E-5CD8-184A-B40E-F5A703DB0EB1}" destId="{91E8A54B-06CD-5A4C-B384-06CCAD790A07}" srcOrd="1" destOrd="0" parTransId="{DE1A2BDD-BD1A-1044-8F7A-035F1499005A}" sibTransId="{1AD8F3DC-90AD-6F42-A1C4-7D829300C555}"/>
    <dgm:cxn modelId="{4FC32FDB-0B02-E247-8415-D24E855D07B0}" type="presOf" srcId="{25554FBF-F949-D949-9F1F-3DADF97992E5}" destId="{6516F409-8D05-FA4D-8CEF-307982009C83}" srcOrd="0" destOrd="0" presId="urn:microsoft.com/office/officeart/2005/8/layout/hierarchy2"/>
    <dgm:cxn modelId="{13B21528-3E7A-8C4C-914D-61D9CAFD8BE8}" srcId="{91E8A54B-06CD-5A4C-B384-06CCAD790A07}" destId="{B7E4C6BE-05DF-6247-AA04-5C9D1EC35959}" srcOrd="0" destOrd="0" parTransId="{89080E95-16A7-F54F-BB0D-5B41AF9B1B41}" sibTransId="{65D17021-64AF-6F44-B3E0-98D05D781FD1}"/>
    <dgm:cxn modelId="{FF06AE64-E2BB-0D47-B6DB-5869ED607A0F}" type="presOf" srcId="{77BC5F83-3841-F146-A6BF-21BBCF347DC0}" destId="{9CCB0724-0FB7-654C-BDB7-469E7B964C3A}" srcOrd="0" destOrd="0" presId="urn:microsoft.com/office/officeart/2005/8/layout/hierarchy2"/>
    <dgm:cxn modelId="{8B9B826E-31B9-D34A-A6FB-590582C4E050}" type="presOf" srcId="{B7E4C6BE-05DF-6247-AA04-5C9D1EC35959}" destId="{B4BAFEA1-DE16-204A-948F-58689DDA1360}" srcOrd="0" destOrd="0" presId="urn:microsoft.com/office/officeart/2005/8/layout/hierarchy2"/>
    <dgm:cxn modelId="{59F8F806-6A1C-5E43-87DE-2905E9EE2316}" srcId="{91E8A54B-06CD-5A4C-B384-06CCAD790A07}" destId="{77BC5F83-3841-F146-A6BF-21BBCF347DC0}" srcOrd="1" destOrd="0" parTransId="{0A165F71-8EC5-A04F-A376-10D49983A82F}" sibTransId="{AD091019-7292-4749-BF02-597EC63C57A7}"/>
    <dgm:cxn modelId="{6091C71D-F7F8-B747-AE14-20D5A8284AE5}" type="presOf" srcId="{04F0BBFA-4B79-4449-B43C-AA7D591313FF}" destId="{DC7B4B1F-A57E-AC47-B564-E39BEDCE1E27}" srcOrd="1" destOrd="0" presId="urn:microsoft.com/office/officeart/2005/8/layout/hierarchy2"/>
    <dgm:cxn modelId="{5C6DAF3A-AE3D-5D45-BE82-3C4E9DE1733C}" type="presOf" srcId="{C43F336E-A973-2145-BEC2-9A00F87A156F}" destId="{44593CA2-220D-6947-A2DC-E45D78EF9C5A}" srcOrd="0" destOrd="0" presId="urn:microsoft.com/office/officeart/2005/8/layout/hierarchy2"/>
    <dgm:cxn modelId="{637972B5-EEC2-0C4A-BF39-F8EB7AB0EB20}" type="presOf" srcId="{CA29DACA-7361-1148-BB4E-CF96FEF6EB3C}" destId="{62C40C17-0435-0D42-867D-4535C55891EE}" srcOrd="0" destOrd="0" presId="urn:microsoft.com/office/officeart/2005/8/layout/hierarchy2"/>
    <dgm:cxn modelId="{10F8806E-7A8C-E84D-BCEA-1F34063C6853}" type="presOf" srcId="{DE1A2BDD-BD1A-1044-8F7A-035F1499005A}" destId="{F9FC294F-3B8C-9741-BC40-961D26010089}" srcOrd="1" destOrd="0" presId="urn:microsoft.com/office/officeart/2005/8/layout/hierarchy2"/>
    <dgm:cxn modelId="{C3B350AB-9B52-1D46-BDA0-0C7D607546C1}" type="presOf" srcId="{89080E95-16A7-F54F-BB0D-5B41AF9B1B41}" destId="{B538C811-5DE6-2F4D-9BF7-8560EA08E359}" srcOrd="0" destOrd="0" presId="urn:microsoft.com/office/officeart/2005/8/layout/hierarchy2"/>
    <dgm:cxn modelId="{863A5329-011B-9A4A-90DA-5CFAEF8A8334}" type="presOf" srcId="{89080E95-16A7-F54F-BB0D-5B41AF9B1B41}" destId="{32D171BD-ED5E-EB41-A0BA-67D8261769A5}" srcOrd="1" destOrd="0" presId="urn:microsoft.com/office/officeart/2005/8/layout/hierarchy2"/>
    <dgm:cxn modelId="{E129B108-5D9B-7E40-AD50-E1B2E9091CD8}" type="presOf" srcId="{0A165F71-8EC5-A04F-A376-10D49983A82F}" destId="{2862B43C-2CFA-914B-A29A-3057889AF40E}" srcOrd="0" destOrd="0" presId="urn:microsoft.com/office/officeart/2005/8/layout/hierarchy2"/>
    <dgm:cxn modelId="{298C122B-2219-2C4A-B224-C7F3CF1B3549}" srcId="{25554FBF-F949-D949-9F1F-3DADF97992E5}" destId="{D7BEC844-6600-5340-8F3F-4946476602BE}" srcOrd="0" destOrd="0" parTransId="{E3654D64-73CC-8340-86EE-9166E4AE76F5}" sibTransId="{EED59632-2176-804F-8AE5-3DFBB4C02093}"/>
    <dgm:cxn modelId="{5E6E3400-4A6C-4647-81CD-24CAA54073A9}" type="presOf" srcId="{8B468A62-93A1-5945-8E61-580CA2F40975}" destId="{A744BF85-E6F5-1F48-9636-1030FE5D7C77}" srcOrd="0" destOrd="0" presId="urn:microsoft.com/office/officeart/2005/8/layout/hierarchy2"/>
    <dgm:cxn modelId="{FED8C666-B02B-024E-B185-D75E13CDD1C9}" type="presOf" srcId="{04F0BBFA-4B79-4449-B43C-AA7D591313FF}" destId="{D43467ED-C2EB-8E43-BD20-E15B65951BE0}" srcOrd="0" destOrd="0" presId="urn:microsoft.com/office/officeart/2005/8/layout/hierarchy2"/>
    <dgm:cxn modelId="{020914DD-C42B-694F-BD97-4F7B98C89C66}" type="presParOf" srcId="{A744BF85-E6F5-1F48-9636-1030FE5D7C77}" destId="{148C15A9-AA17-D14C-AF00-866345FE0827}" srcOrd="0" destOrd="0" presId="urn:microsoft.com/office/officeart/2005/8/layout/hierarchy2"/>
    <dgm:cxn modelId="{04387832-7526-1146-94F2-356CA8153D31}" type="presParOf" srcId="{148C15A9-AA17-D14C-AF00-866345FE0827}" destId="{05D65D50-69C8-CA4D-92E0-55B21C34092D}" srcOrd="0" destOrd="0" presId="urn:microsoft.com/office/officeart/2005/8/layout/hierarchy2"/>
    <dgm:cxn modelId="{FC50126E-05C8-0A43-9E00-8277CA79A60A}" type="presParOf" srcId="{148C15A9-AA17-D14C-AF00-866345FE0827}" destId="{917ECAEA-E72D-E345-AD2E-BE1A5E7AED2A}" srcOrd="1" destOrd="0" presId="urn:microsoft.com/office/officeart/2005/8/layout/hierarchy2"/>
    <dgm:cxn modelId="{E9ECF3F9-987A-E142-852E-3825DD98FAED}" type="presParOf" srcId="{917ECAEA-E72D-E345-AD2E-BE1A5E7AED2A}" destId="{62C40C17-0435-0D42-867D-4535C55891EE}" srcOrd="0" destOrd="0" presId="urn:microsoft.com/office/officeart/2005/8/layout/hierarchy2"/>
    <dgm:cxn modelId="{F093BB33-5EDE-AC42-AC00-3F4EEA84E10E}" type="presParOf" srcId="{62C40C17-0435-0D42-867D-4535C55891EE}" destId="{94B69BD0-3558-5949-890A-EB6887FEBF42}" srcOrd="0" destOrd="0" presId="urn:microsoft.com/office/officeart/2005/8/layout/hierarchy2"/>
    <dgm:cxn modelId="{9FE48B4C-5626-5C44-AE23-2883B7E41BBF}" type="presParOf" srcId="{917ECAEA-E72D-E345-AD2E-BE1A5E7AED2A}" destId="{64F5D29E-65E1-8F45-9014-38F810DA4C51}" srcOrd="1" destOrd="0" presId="urn:microsoft.com/office/officeart/2005/8/layout/hierarchy2"/>
    <dgm:cxn modelId="{538FB5C1-D9BB-5E4A-A0CF-A460339CEF83}" type="presParOf" srcId="{64F5D29E-65E1-8F45-9014-38F810DA4C51}" destId="{6516F409-8D05-FA4D-8CEF-307982009C83}" srcOrd="0" destOrd="0" presId="urn:microsoft.com/office/officeart/2005/8/layout/hierarchy2"/>
    <dgm:cxn modelId="{737F9F16-FF10-F84F-BD55-EA210D095C35}" type="presParOf" srcId="{64F5D29E-65E1-8F45-9014-38F810DA4C51}" destId="{B4B6F543-E8FD-474D-8516-0E1833643FB7}" srcOrd="1" destOrd="0" presId="urn:microsoft.com/office/officeart/2005/8/layout/hierarchy2"/>
    <dgm:cxn modelId="{A796CDE2-8CB9-E34C-BE67-6B66CC2F3278}" type="presParOf" srcId="{B4B6F543-E8FD-474D-8516-0E1833643FB7}" destId="{FB2FA7B8-2D93-004F-8982-DEB29A300136}" srcOrd="0" destOrd="0" presId="urn:microsoft.com/office/officeart/2005/8/layout/hierarchy2"/>
    <dgm:cxn modelId="{7FBB445F-65DB-B34E-A797-F763339E7B8D}" type="presParOf" srcId="{FB2FA7B8-2D93-004F-8982-DEB29A300136}" destId="{A0AEE962-23E7-0343-B45C-7EDAC2458482}" srcOrd="0" destOrd="0" presId="urn:microsoft.com/office/officeart/2005/8/layout/hierarchy2"/>
    <dgm:cxn modelId="{0A75E64A-454E-0D40-9722-DB81035AFD26}" type="presParOf" srcId="{B4B6F543-E8FD-474D-8516-0E1833643FB7}" destId="{92FA4A40-3976-EE4E-B9DE-BEDC8B4810E3}" srcOrd="1" destOrd="0" presId="urn:microsoft.com/office/officeart/2005/8/layout/hierarchy2"/>
    <dgm:cxn modelId="{F1CE7987-986E-B841-A2C4-992BBA14C553}" type="presParOf" srcId="{92FA4A40-3976-EE4E-B9DE-BEDC8B4810E3}" destId="{7131FECD-0A9E-014A-A119-26B318FF1F3A}" srcOrd="0" destOrd="0" presId="urn:microsoft.com/office/officeart/2005/8/layout/hierarchy2"/>
    <dgm:cxn modelId="{BB1C46CD-ACD6-E548-A3DF-A2FAD6ED3350}" type="presParOf" srcId="{92FA4A40-3976-EE4E-B9DE-BEDC8B4810E3}" destId="{32AA8A5F-F784-BF49-A120-24FEC65134BA}" srcOrd="1" destOrd="0" presId="urn:microsoft.com/office/officeart/2005/8/layout/hierarchy2"/>
    <dgm:cxn modelId="{9B9096E6-ED72-9843-9A9B-24139E9A4D9C}" type="presParOf" srcId="{B4B6F543-E8FD-474D-8516-0E1833643FB7}" destId="{D43467ED-C2EB-8E43-BD20-E15B65951BE0}" srcOrd="2" destOrd="0" presId="urn:microsoft.com/office/officeart/2005/8/layout/hierarchy2"/>
    <dgm:cxn modelId="{4BFFF903-BB92-1E43-BEA3-26AE7B2347F8}" type="presParOf" srcId="{D43467ED-C2EB-8E43-BD20-E15B65951BE0}" destId="{DC7B4B1F-A57E-AC47-B564-E39BEDCE1E27}" srcOrd="0" destOrd="0" presId="urn:microsoft.com/office/officeart/2005/8/layout/hierarchy2"/>
    <dgm:cxn modelId="{071801E5-3428-2F41-B7A4-EC18DED5544C}" type="presParOf" srcId="{B4B6F543-E8FD-474D-8516-0E1833643FB7}" destId="{DB35C47B-AB25-854B-A7FE-E71C8890D6B5}" srcOrd="3" destOrd="0" presId="urn:microsoft.com/office/officeart/2005/8/layout/hierarchy2"/>
    <dgm:cxn modelId="{07A37B06-A120-C44F-9DF4-501B9A46D545}" type="presParOf" srcId="{DB35C47B-AB25-854B-A7FE-E71C8890D6B5}" destId="{44593CA2-220D-6947-A2DC-E45D78EF9C5A}" srcOrd="0" destOrd="0" presId="urn:microsoft.com/office/officeart/2005/8/layout/hierarchy2"/>
    <dgm:cxn modelId="{CF4299BB-7A0A-354A-906B-B85FEB1CC942}" type="presParOf" srcId="{DB35C47B-AB25-854B-A7FE-E71C8890D6B5}" destId="{1285AC99-B1B5-5A4A-BF47-4184916B9D8E}" srcOrd="1" destOrd="0" presId="urn:microsoft.com/office/officeart/2005/8/layout/hierarchy2"/>
    <dgm:cxn modelId="{41BEC191-A186-8C45-B1D8-9FE98C2087DB}" type="presParOf" srcId="{917ECAEA-E72D-E345-AD2E-BE1A5E7AED2A}" destId="{7D4883BA-E47D-AC42-9371-F8A98D30A06D}" srcOrd="2" destOrd="0" presId="urn:microsoft.com/office/officeart/2005/8/layout/hierarchy2"/>
    <dgm:cxn modelId="{11939C14-91E7-694C-96D7-0BA344FD86A2}" type="presParOf" srcId="{7D4883BA-E47D-AC42-9371-F8A98D30A06D}" destId="{F9FC294F-3B8C-9741-BC40-961D26010089}" srcOrd="0" destOrd="0" presId="urn:microsoft.com/office/officeart/2005/8/layout/hierarchy2"/>
    <dgm:cxn modelId="{91190BBD-1DB7-2E4B-A807-6108EA8F58B4}" type="presParOf" srcId="{917ECAEA-E72D-E345-AD2E-BE1A5E7AED2A}" destId="{3D6F0E92-CF83-FE4F-85B5-84808A93CEBE}" srcOrd="3" destOrd="0" presId="urn:microsoft.com/office/officeart/2005/8/layout/hierarchy2"/>
    <dgm:cxn modelId="{D257A2BD-CDAE-CC4E-B680-59641223181C}" type="presParOf" srcId="{3D6F0E92-CF83-FE4F-85B5-84808A93CEBE}" destId="{5F4FA948-A4A8-A34F-A65D-68BB37DD86E7}" srcOrd="0" destOrd="0" presId="urn:microsoft.com/office/officeart/2005/8/layout/hierarchy2"/>
    <dgm:cxn modelId="{FA1D7C7E-3052-E542-8925-C2097014C2FF}" type="presParOf" srcId="{3D6F0E92-CF83-FE4F-85B5-84808A93CEBE}" destId="{E2A8CAF0-B2EB-064E-A9C4-D6DDAD915BE8}" srcOrd="1" destOrd="0" presId="urn:microsoft.com/office/officeart/2005/8/layout/hierarchy2"/>
    <dgm:cxn modelId="{8F455F71-8BF3-0644-AAAA-7921C599F893}" type="presParOf" srcId="{E2A8CAF0-B2EB-064E-A9C4-D6DDAD915BE8}" destId="{B538C811-5DE6-2F4D-9BF7-8560EA08E359}" srcOrd="0" destOrd="0" presId="urn:microsoft.com/office/officeart/2005/8/layout/hierarchy2"/>
    <dgm:cxn modelId="{85C1874F-5883-DE44-8ECD-2B47321B1BD5}" type="presParOf" srcId="{B538C811-5DE6-2F4D-9BF7-8560EA08E359}" destId="{32D171BD-ED5E-EB41-A0BA-67D8261769A5}" srcOrd="0" destOrd="0" presId="urn:microsoft.com/office/officeart/2005/8/layout/hierarchy2"/>
    <dgm:cxn modelId="{6FC95C15-0C02-1B4C-92F8-320EF15075EB}" type="presParOf" srcId="{E2A8CAF0-B2EB-064E-A9C4-D6DDAD915BE8}" destId="{BDD99D04-D6A5-C54A-B5AD-8173E8847DC9}" srcOrd="1" destOrd="0" presId="urn:microsoft.com/office/officeart/2005/8/layout/hierarchy2"/>
    <dgm:cxn modelId="{AA0D1A23-DE8B-BF41-BE40-04F7C79A02B7}" type="presParOf" srcId="{BDD99D04-D6A5-C54A-B5AD-8173E8847DC9}" destId="{B4BAFEA1-DE16-204A-948F-58689DDA1360}" srcOrd="0" destOrd="0" presId="urn:microsoft.com/office/officeart/2005/8/layout/hierarchy2"/>
    <dgm:cxn modelId="{B039BD3E-3258-E742-A9C2-7BC962F6EE40}" type="presParOf" srcId="{BDD99D04-D6A5-C54A-B5AD-8173E8847DC9}" destId="{4641419E-5BC5-6E47-A924-EB09572941E2}" srcOrd="1" destOrd="0" presId="urn:microsoft.com/office/officeart/2005/8/layout/hierarchy2"/>
    <dgm:cxn modelId="{98AC5C2D-698D-8D4F-9B23-F29CD5B0886D}" type="presParOf" srcId="{E2A8CAF0-B2EB-064E-A9C4-D6DDAD915BE8}" destId="{2862B43C-2CFA-914B-A29A-3057889AF40E}" srcOrd="2" destOrd="0" presId="urn:microsoft.com/office/officeart/2005/8/layout/hierarchy2"/>
    <dgm:cxn modelId="{98BC8D77-201E-5541-974D-7BC7ED6B4275}" type="presParOf" srcId="{2862B43C-2CFA-914B-A29A-3057889AF40E}" destId="{3012730E-1D36-5A45-9038-1426AF90998F}" srcOrd="0" destOrd="0" presId="urn:microsoft.com/office/officeart/2005/8/layout/hierarchy2"/>
    <dgm:cxn modelId="{F78E1B2A-6B46-C349-897B-C63EE98D4E1E}" type="presParOf" srcId="{E2A8CAF0-B2EB-064E-A9C4-D6DDAD915BE8}" destId="{A62C878E-D990-4A4A-BA68-77C7D397A356}" srcOrd="3" destOrd="0" presId="urn:microsoft.com/office/officeart/2005/8/layout/hierarchy2"/>
    <dgm:cxn modelId="{433289E3-CE5F-0240-AF7C-12B44CEFE566}" type="presParOf" srcId="{A62C878E-D990-4A4A-BA68-77C7D397A356}" destId="{9CCB0724-0FB7-654C-BDB7-469E7B964C3A}" srcOrd="0" destOrd="0" presId="urn:microsoft.com/office/officeart/2005/8/layout/hierarchy2"/>
    <dgm:cxn modelId="{3FD26DB7-154F-5F40-A3AC-156F9F3CB602}" type="presParOf" srcId="{A62C878E-D990-4A4A-BA68-77C7D397A356}" destId="{14C60868-BD30-5544-A027-2D955BB51B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7004CA4-A5D5-0B4B-8A7F-970F967C734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EB4264-56D4-9245-B2B8-517425EBE9D9}">
      <dgm:prSet phldrT="[文本]"/>
      <dgm:spPr/>
      <dgm:t>
        <a:bodyPr/>
        <a:lstStyle/>
        <a:p>
          <a:r>
            <a:rPr lang="zh-CN" altLang="en-US" dirty="0" smtClean="0"/>
            <a:t>页面级别</a:t>
          </a:r>
        </a:p>
        <a:p>
          <a:r>
            <a:rPr lang="zh-CN" altLang="en-US" dirty="0" smtClean="0"/>
            <a:t>缓存</a:t>
          </a:r>
          <a:endParaRPr lang="zh-CN" altLang="en-US" dirty="0"/>
        </a:p>
      </dgm:t>
    </dgm:pt>
    <dgm:pt modelId="{66711265-0298-E540-BD9A-8D04A73059BD}" type="par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B2FEFB9F-4E43-9A4A-A474-E6089FAF3CCD}" type="sibTrans" cxnId="{D0158D77-587F-B84E-B091-66A8BAB5513D}">
      <dgm:prSet/>
      <dgm:spPr/>
      <dgm:t>
        <a:bodyPr/>
        <a:lstStyle/>
        <a:p>
          <a:endParaRPr lang="zh-CN" altLang="en-US"/>
        </a:p>
      </dgm:t>
    </dgm:pt>
    <dgm:pt modelId="{CB11632B-1B23-7F4A-AC9F-2EC69CA1113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使用</a:t>
          </a:r>
          <a:r>
            <a:rPr lang="en-US" altLang="zh-CN" dirty="0" smtClean="0">
              <a:solidFill>
                <a:schemeClr val="tx1"/>
              </a:solidFill>
            </a:rPr>
            <a:t>micro-caching</a:t>
          </a:r>
          <a:r>
            <a:rPr lang="zh-CN" altLang="en-US" dirty="0" smtClean="0">
              <a:solidFill>
                <a:schemeClr val="tx1"/>
              </a:solidFill>
            </a:rPr>
            <a:t>策略，一般设置缓存时间为</a:t>
          </a:r>
          <a:r>
            <a:rPr lang="en-US" altLang="zh-CN" dirty="0" smtClean="0">
              <a:solidFill>
                <a:schemeClr val="tx1"/>
              </a:solidFill>
            </a:rPr>
            <a:t>1s</a:t>
          </a:r>
          <a:endParaRPr lang="zh-CN" altLang="en-US" dirty="0">
            <a:solidFill>
              <a:schemeClr val="tx1"/>
            </a:solidFill>
          </a:endParaRPr>
        </a:p>
      </dgm:t>
    </dgm:pt>
    <dgm:pt modelId="{CA0BB4D0-3881-EE48-B57F-B2ED341B4D02}" type="sib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DFC55F5D-C3AA-CF45-AEFB-4A009E7A7E14}" type="parTrans" cxnId="{35763C0E-1F40-194F-BC89-6BE7FE00FC28}">
      <dgm:prSet/>
      <dgm:spPr/>
      <dgm:t>
        <a:bodyPr/>
        <a:lstStyle/>
        <a:p>
          <a:endParaRPr lang="zh-CN" altLang="en-US"/>
        </a:p>
      </dgm:t>
    </dgm:pt>
    <dgm:pt modelId="{6D29E6A3-BEC7-A844-A688-B41CF75D5FA5}">
      <dgm:prSet phldrT="[文本]"/>
      <dgm:spPr/>
      <dgm:t>
        <a:bodyPr/>
        <a:lstStyle/>
        <a:p>
          <a:r>
            <a:rPr lang="zh-CN" altLang="en-US" dirty="0" smtClean="0"/>
            <a:t>使用组件级别的缓存需要在创建</a:t>
          </a:r>
          <a:r>
            <a:rPr lang="en-US" altLang="zh-CN" dirty="0" smtClean="0"/>
            <a:t>render</a:t>
          </a:r>
          <a:r>
            <a:rPr lang="zh-CN" altLang="en-US" dirty="0" smtClean="0"/>
            <a:t>时传入</a:t>
          </a:r>
          <a:r>
            <a:rPr lang="en-US" altLang="zh-CN" dirty="0" err="1" smtClean="0"/>
            <a:t>lru</a:t>
          </a:r>
          <a:r>
            <a:rPr lang="en-US" altLang="zh-CN" dirty="0" smtClean="0"/>
            <a:t>-cache</a:t>
          </a:r>
          <a:endParaRPr lang="zh-CN" altLang="en-US" dirty="0"/>
        </a:p>
      </dgm:t>
    </dgm:pt>
    <dgm:pt modelId="{E4996B15-295C-8744-94E5-3CDDEAFFFC48}" type="parTrans" cxnId="{8A4F63C5-FD9E-5046-A04F-8CB3CC8DABF4}">
      <dgm:prSet/>
      <dgm:spPr/>
      <dgm:t>
        <a:bodyPr/>
        <a:lstStyle/>
        <a:p>
          <a:endParaRPr lang="zh-CN" altLang="en-US"/>
        </a:p>
      </dgm:t>
    </dgm:pt>
    <dgm:pt modelId="{6E45D440-3101-8841-A2D4-3C0A7563182C}" type="sibTrans" cxnId="{8A4F63C5-FD9E-5046-A04F-8CB3CC8DABF4}">
      <dgm:prSet/>
      <dgm:spPr/>
      <dgm:t>
        <a:bodyPr/>
        <a:lstStyle/>
        <a:p>
          <a:endParaRPr lang="zh-CN" altLang="en-US"/>
        </a:p>
      </dgm:t>
    </dgm:pt>
    <dgm:pt modelId="{CDA8DE1B-8F02-E042-B8FE-3AE0FF250C9E}">
      <dgm:prSet phldrT="[文本]"/>
      <dgm:spPr/>
      <dgm:t>
        <a:bodyPr/>
        <a:lstStyle/>
        <a:p>
          <a:r>
            <a:rPr lang="zh-CN" altLang="en-US" dirty="0" smtClean="0"/>
            <a:t>组件级别</a:t>
          </a:r>
        </a:p>
        <a:p>
          <a:r>
            <a:rPr lang="zh-CN" altLang="en-US" dirty="0" smtClean="0"/>
            <a:t>缓存</a:t>
          </a:r>
          <a:endParaRPr lang="zh-CN" altLang="en-US" dirty="0"/>
        </a:p>
      </dgm:t>
    </dgm:pt>
    <dgm:pt modelId="{131D0ECF-391C-0F42-B4C5-E4E4627F3768}" type="sibTrans" cxnId="{9234E0B1-CFE5-A04C-826F-41409A7591EB}">
      <dgm:prSet/>
      <dgm:spPr/>
      <dgm:t>
        <a:bodyPr/>
        <a:lstStyle/>
        <a:p>
          <a:endParaRPr lang="zh-CN" altLang="en-US"/>
        </a:p>
      </dgm:t>
    </dgm:pt>
    <dgm:pt modelId="{AA319B22-8B9E-EF4C-A8AD-0241C98363DB}" type="parTrans" cxnId="{9234E0B1-CFE5-A04C-826F-41409A7591EB}">
      <dgm:prSet/>
      <dgm:spPr/>
      <dgm:t>
        <a:bodyPr/>
        <a:lstStyle/>
        <a:p>
          <a:endParaRPr lang="zh-CN" altLang="en-US"/>
        </a:p>
      </dgm:t>
    </dgm:pt>
    <dgm:pt modelId="{8E566F30-120E-EF40-A4C9-F2DF0F1D1EF7}">
      <dgm:prSet phldrT="[文本]"/>
      <dgm:spPr/>
      <dgm:t>
        <a:bodyPr/>
        <a:lstStyle/>
        <a:p>
          <a:r>
            <a:rPr lang="zh-CN" altLang="en-US" dirty="0" smtClean="0"/>
            <a:t>组件需要设置</a:t>
          </a:r>
          <a:r>
            <a:rPr lang="en-US" altLang="zh-CN" dirty="0" err="1" smtClean="0"/>
            <a:t>serverCacheKey</a:t>
          </a:r>
          <a:endParaRPr lang="zh-CN" altLang="en-US" dirty="0"/>
        </a:p>
      </dgm:t>
    </dgm:pt>
    <dgm:pt modelId="{EC2D2310-09EE-F74A-A5A0-3E9AE995430C}" type="parTrans" cxnId="{D6E29C59-D8FE-534D-88DB-05F46841B5D1}">
      <dgm:prSet/>
      <dgm:spPr/>
      <dgm:t>
        <a:bodyPr/>
        <a:lstStyle/>
        <a:p>
          <a:endParaRPr lang="zh-CN" altLang="en-US"/>
        </a:p>
      </dgm:t>
    </dgm:pt>
    <dgm:pt modelId="{32FC0E49-2C37-BA4F-8AC0-6070D278B2E1}" type="sibTrans" cxnId="{D6E29C59-D8FE-534D-88DB-05F46841B5D1}">
      <dgm:prSet/>
      <dgm:spPr/>
      <dgm:t>
        <a:bodyPr/>
        <a:lstStyle/>
        <a:p>
          <a:endParaRPr lang="zh-CN" altLang="en-US"/>
        </a:p>
      </dgm:t>
    </dgm:pt>
    <dgm:pt modelId="{E290CB3B-5D55-BB42-B655-F83E2283CBB7}">
      <dgm:prSet phldrT="[文本]"/>
      <dgm:spPr/>
      <dgm:t>
        <a:bodyPr/>
        <a:lstStyle/>
        <a:p>
          <a:endParaRPr lang="zh-CN" altLang="en-US" dirty="0"/>
        </a:p>
      </dgm:t>
    </dgm:pt>
    <dgm:pt modelId="{36BD7746-D2D5-744B-B5F1-ED9DFE4F4005}" type="parTrans" cxnId="{C99BFE0C-3FD1-A64E-B06B-45DEB701780F}">
      <dgm:prSet/>
      <dgm:spPr/>
      <dgm:t>
        <a:bodyPr/>
        <a:lstStyle/>
        <a:p>
          <a:endParaRPr lang="zh-CN" altLang="en-US"/>
        </a:p>
      </dgm:t>
    </dgm:pt>
    <dgm:pt modelId="{52AAA79F-D999-C84C-A132-3A03DEC39F23}" type="sibTrans" cxnId="{C99BFE0C-3FD1-A64E-B06B-45DEB701780F}">
      <dgm:prSet/>
      <dgm:spPr/>
      <dgm:t>
        <a:bodyPr/>
        <a:lstStyle/>
        <a:p>
          <a:endParaRPr lang="zh-CN" altLang="en-US"/>
        </a:p>
      </dgm:t>
    </dgm:pt>
    <dgm:pt modelId="{6C6F364D-9393-2246-9287-DE45A678FFDA}">
      <dgm:prSet phldrT="[文本]"/>
      <dgm:spPr/>
      <dgm:t>
        <a:bodyPr/>
        <a:lstStyle/>
        <a:p>
          <a:r>
            <a:rPr lang="zh-CN" altLang="en-US" dirty="0" smtClean="0"/>
            <a:t>组件需要设置唯一的</a:t>
          </a:r>
          <a:r>
            <a:rPr lang="en-US" altLang="zh-CN" dirty="0" smtClean="0"/>
            <a:t>name</a:t>
          </a:r>
          <a:endParaRPr lang="zh-CN" altLang="en-US" dirty="0"/>
        </a:p>
      </dgm:t>
    </dgm:pt>
    <dgm:pt modelId="{5957AB0D-30E0-2F47-8296-244A412F9B05}" type="parTrans" cxnId="{C0E1A9FF-044B-A142-AC45-A44303E2CB30}">
      <dgm:prSet/>
      <dgm:spPr/>
      <dgm:t>
        <a:bodyPr/>
        <a:lstStyle/>
        <a:p>
          <a:endParaRPr lang="zh-CN" altLang="en-US"/>
        </a:p>
      </dgm:t>
    </dgm:pt>
    <dgm:pt modelId="{6A74C6D7-9335-4E4A-AA7E-D14ED76FE7A4}" type="sibTrans" cxnId="{C0E1A9FF-044B-A142-AC45-A44303E2CB30}">
      <dgm:prSet/>
      <dgm:spPr/>
      <dgm:t>
        <a:bodyPr/>
        <a:lstStyle/>
        <a:p>
          <a:endParaRPr lang="zh-CN" altLang="en-US"/>
        </a:p>
      </dgm:t>
    </dgm:pt>
    <dgm:pt modelId="{C5065885-ED7A-014A-AC06-83A429DC8CE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推荐只对非用户特定的页面缓存</a:t>
          </a:r>
          <a:endParaRPr lang="zh-CN" altLang="en-US" dirty="0">
            <a:solidFill>
              <a:schemeClr val="tx1"/>
            </a:solidFill>
          </a:endParaRPr>
        </a:p>
      </dgm:t>
    </dgm:pt>
    <dgm:pt modelId="{ECFA3400-A329-5D46-BDFA-B6C2B05CDD29}" type="parTrans" cxnId="{C988B1B8-E2F6-0E49-A360-EEEDAE58772D}">
      <dgm:prSet/>
      <dgm:spPr/>
      <dgm:t>
        <a:bodyPr/>
        <a:lstStyle/>
        <a:p>
          <a:endParaRPr lang="zh-CN" altLang="en-US"/>
        </a:p>
      </dgm:t>
    </dgm:pt>
    <dgm:pt modelId="{7C2D7109-0962-FD42-9C00-71A4BC6C0E78}" type="sibTrans" cxnId="{C988B1B8-E2F6-0E49-A360-EEEDAE58772D}">
      <dgm:prSet/>
      <dgm:spPr/>
      <dgm:t>
        <a:bodyPr/>
        <a:lstStyle/>
        <a:p>
          <a:endParaRPr lang="zh-CN" altLang="en-US"/>
        </a:p>
      </dgm:t>
    </dgm:pt>
    <dgm:pt modelId="{9833C390-D2E6-C849-A0E4-0C800F795F74}">
      <dgm:prSet phldrT="[文本]"/>
      <dgm:spPr/>
      <dgm:t>
        <a:bodyPr/>
        <a:lstStyle/>
        <a:p>
          <a:r>
            <a:rPr lang="zh-CN" altLang="en-US" dirty="0" smtClean="0"/>
            <a:t>什么类型的组件</a:t>
          </a:r>
        </a:p>
        <a:p>
          <a:r>
            <a:rPr lang="zh-CN" altLang="en-US" dirty="0" smtClean="0"/>
            <a:t>应该缓存</a:t>
          </a:r>
        </a:p>
      </dgm:t>
    </dgm:pt>
    <dgm:pt modelId="{61AFDFD5-4C63-D241-BEEE-738AC54FD481}" type="parTrans" cxnId="{53F7609A-B2D8-1F44-89BF-3D72B4533847}">
      <dgm:prSet/>
      <dgm:spPr/>
      <dgm:t>
        <a:bodyPr/>
        <a:lstStyle/>
        <a:p>
          <a:endParaRPr lang="zh-CN" altLang="en-US"/>
        </a:p>
      </dgm:t>
    </dgm:pt>
    <dgm:pt modelId="{5A686BE0-EDC2-8D49-99BD-8536B7AB3A53}" type="sibTrans" cxnId="{53F7609A-B2D8-1F44-89BF-3D72B4533847}">
      <dgm:prSet/>
      <dgm:spPr/>
      <dgm:t>
        <a:bodyPr/>
        <a:lstStyle/>
        <a:p>
          <a:endParaRPr lang="zh-CN" altLang="en-US"/>
        </a:p>
      </dgm:t>
    </dgm:pt>
    <dgm:pt modelId="{9784AEC1-61D7-FF41-9C06-14E48A1DBBF1}">
      <dgm:prSet phldrT="[文本]"/>
      <dgm:spPr/>
      <dgm:t>
        <a:bodyPr/>
        <a:lstStyle/>
        <a:p>
          <a:r>
            <a:rPr lang="zh-CN" altLang="en-US" dirty="0" smtClean="0"/>
            <a:t>它不能具有依赖全局状态的子组件</a:t>
          </a:r>
          <a:endParaRPr lang="zh-CN" altLang="en-US" dirty="0"/>
        </a:p>
      </dgm:t>
    </dgm:pt>
    <dgm:pt modelId="{95B5C44B-3F92-104C-9703-1255F345D288}" type="parTrans" cxnId="{B7438236-2768-A846-9F23-D8F39D5E2FAE}">
      <dgm:prSet/>
      <dgm:spPr/>
      <dgm:t>
        <a:bodyPr/>
        <a:lstStyle/>
        <a:p>
          <a:endParaRPr lang="zh-CN" altLang="en-US"/>
        </a:p>
      </dgm:t>
    </dgm:pt>
    <dgm:pt modelId="{FD322B45-281D-9E43-B916-069C1331E20E}" type="sibTrans" cxnId="{B7438236-2768-A846-9F23-D8F39D5E2FAE}">
      <dgm:prSet/>
      <dgm:spPr/>
      <dgm:t>
        <a:bodyPr/>
        <a:lstStyle/>
        <a:p>
          <a:endParaRPr lang="zh-CN" altLang="en-US"/>
        </a:p>
      </dgm:t>
    </dgm:pt>
    <dgm:pt modelId="{9DEE9466-7C31-7A44-AD16-63C161F7E461}">
      <dgm:prSet phldrT="[文本]"/>
      <dgm:spPr/>
      <dgm:t>
        <a:bodyPr/>
        <a:lstStyle/>
        <a:p>
          <a:r>
            <a:rPr lang="zh-CN" altLang="en-US" dirty="0" smtClean="0"/>
            <a:t>它不能对渲染上下文产生副作用</a:t>
          </a:r>
          <a:endParaRPr lang="zh-CN" altLang="en-US" dirty="0"/>
        </a:p>
      </dgm:t>
    </dgm:pt>
    <dgm:pt modelId="{8AE13837-9F59-5E4A-ADDF-1B20829C0D10}" type="parTrans" cxnId="{EC3C686C-8E1D-C24D-8517-FBB775002212}">
      <dgm:prSet/>
      <dgm:spPr/>
      <dgm:t>
        <a:bodyPr/>
        <a:lstStyle/>
        <a:p>
          <a:endParaRPr lang="zh-CN" altLang="en-US"/>
        </a:p>
      </dgm:t>
    </dgm:pt>
    <dgm:pt modelId="{FD0FB441-0C68-6E41-8E1E-EE842D7C061E}" type="sibTrans" cxnId="{EC3C686C-8E1D-C24D-8517-FBB775002212}">
      <dgm:prSet/>
      <dgm:spPr/>
      <dgm:t>
        <a:bodyPr/>
        <a:lstStyle/>
        <a:p>
          <a:endParaRPr lang="zh-CN" altLang="en-US"/>
        </a:p>
      </dgm:t>
    </dgm:pt>
    <dgm:pt modelId="{7E921660-2BAE-914C-B625-F143461D1283}">
      <dgm:prSet phldrT="[文本]"/>
      <dgm:spPr/>
      <dgm:t>
        <a:bodyPr/>
        <a:lstStyle/>
        <a:p>
          <a:endParaRPr lang="zh-CN" altLang="en-US" dirty="0"/>
        </a:p>
      </dgm:t>
    </dgm:pt>
    <dgm:pt modelId="{E194DD34-7BE9-E442-AC9D-6E91B5CD27F7}" type="parTrans" cxnId="{526E9C4C-5CC9-224D-B1C6-F298FDF2E299}">
      <dgm:prSet/>
      <dgm:spPr/>
      <dgm:t>
        <a:bodyPr/>
        <a:lstStyle/>
        <a:p>
          <a:endParaRPr lang="zh-CN" altLang="en-US"/>
        </a:p>
      </dgm:t>
    </dgm:pt>
    <dgm:pt modelId="{5E3D91DA-56EA-1548-B728-4F1FDD363E8B}" type="sibTrans" cxnId="{526E9C4C-5CC9-224D-B1C6-F298FDF2E299}">
      <dgm:prSet/>
      <dgm:spPr/>
      <dgm:t>
        <a:bodyPr/>
        <a:lstStyle/>
        <a:p>
          <a:endParaRPr lang="zh-CN" altLang="en-US"/>
        </a:p>
      </dgm:t>
    </dgm:pt>
    <dgm:pt modelId="{DC25156E-5CA9-CF41-A830-4D5709C7DEE9}">
      <dgm:prSet phldrT="[文本]"/>
      <dgm:spPr/>
      <dgm:t>
        <a:bodyPr/>
        <a:lstStyle/>
        <a:p>
          <a:r>
            <a:rPr lang="zh-CN" altLang="en-US" dirty="0" smtClean="0"/>
            <a:t>一般对于</a:t>
          </a:r>
          <a:r>
            <a:rPr lang="en-US" altLang="zh-CN" dirty="0" smtClean="0"/>
            <a:t>v-for</a:t>
          </a:r>
          <a:r>
            <a:rPr lang="zh-CN" altLang="en-US" dirty="0" smtClean="0"/>
            <a:t>生成的列表常常使用缓存</a:t>
          </a:r>
          <a:endParaRPr lang="zh-CN" altLang="en-US" dirty="0"/>
        </a:p>
      </dgm:t>
    </dgm:pt>
    <dgm:pt modelId="{E0ABB9BF-3BFA-F546-B240-6106DDF848A8}" type="parTrans" cxnId="{7CAE54B9-1CD4-8242-B57F-2A534BD1DDD2}">
      <dgm:prSet/>
      <dgm:spPr/>
      <dgm:t>
        <a:bodyPr/>
        <a:lstStyle/>
        <a:p>
          <a:endParaRPr lang="zh-CN" altLang="en-US"/>
        </a:p>
      </dgm:t>
    </dgm:pt>
    <dgm:pt modelId="{6405F443-CC27-7B4E-9626-6CB6DAE6F89E}" type="sibTrans" cxnId="{7CAE54B9-1CD4-8242-B57F-2A534BD1DDD2}">
      <dgm:prSet/>
      <dgm:spPr/>
      <dgm:t>
        <a:bodyPr/>
        <a:lstStyle/>
        <a:p>
          <a:endParaRPr lang="zh-CN" altLang="en-US"/>
        </a:p>
      </dgm:t>
    </dgm:pt>
    <dgm:pt modelId="{904A1D01-80F7-3441-A938-6AEEE6D4D948}" type="pres">
      <dgm:prSet presAssocID="{B7004CA4-A5D5-0B4B-8A7F-970F967C734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4B906A-F230-2C40-81FA-591EAB44147E}" type="pres">
      <dgm:prSet presAssocID="{1DEB4264-56D4-9245-B2B8-517425EBE9D9}" presName="composite" presStyleCnt="0"/>
      <dgm:spPr/>
    </dgm:pt>
    <dgm:pt modelId="{2CE6D108-C9D2-E14F-9BE7-0D77861535AD}" type="pres">
      <dgm:prSet presAssocID="{1DEB4264-56D4-9245-B2B8-517425EBE9D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D9BBE-B849-8741-BA7C-0A02F2C7B4E9}" type="pres">
      <dgm:prSet presAssocID="{1DEB4264-56D4-9245-B2B8-517425EBE9D9}" presName="descendantText" presStyleLbl="alignAcc1" presStyleIdx="0" presStyleCnt="3" custLinFactNeighborY="56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B16F0-8245-1D4C-A606-1FE80FB2B2A6}" type="pres">
      <dgm:prSet presAssocID="{B2FEFB9F-4E43-9A4A-A474-E6089FAF3CCD}" presName="sp" presStyleCnt="0"/>
      <dgm:spPr/>
    </dgm:pt>
    <dgm:pt modelId="{48E120CD-5BB8-2F4F-80C9-5892DB4CEC70}" type="pres">
      <dgm:prSet presAssocID="{CDA8DE1B-8F02-E042-B8FE-3AE0FF250C9E}" presName="composite" presStyleCnt="0"/>
      <dgm:spPr/>
    </dgm:pt>
    <dgm:pt modelId="{ABB5085F-2511-2644-94AB-137601437514}" type="pres">
      <dgm:prSet presAssocID="{CDA8DE1B-8F02-E042-B8FE-3AE0FF250C9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9732F-371E-7B4D-BBA2-4016570C6A74}" type="pres">
      <dgm:prSet presAssocID="{CDA8DE1B-8F02-E042-B8FE-3AE0FF250C9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CC7CC-B0A2-DF43-B451-F335E926E62E}" type="pres">
      <dgm:prSet presAssocID="{131D0ECF-391C-0F42-B4C5-E4E4627F3768}" presName="sp" presStyleCnt="0"/>
      <dgm:spPr/>
    </dgm:pt>
    <dgm:pt modelId="{22D050AE-63BC-6F45-8B33-1B126356F012}" type="pres">
      <dgm:prSet presAssocID="{9833C390-D2E6-C849-A0E4-0C800F795F74}" presName="composite" presStyleCnt="0"/>
      <dgm:spPr/>
    </dgm:pt>
    <dgm:pt modelId="{0A43E9D8-FE8F-4F4F-9E66-DE42F29330B7}" type="pres">
      <dgm:prSet presAssocID="{9833C390-D2E6-C849-A0E4-0C800F795F7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6F6B7-C88D-B643-B8B7-F58852B04D7C}" type="pres">
      <dgm:prSet presAssocID="{9833C390-D2E6-C849-A0E4-0C800F795F7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E29C59-D8FE-534D-88DB-05F46841B5D1}" srcId="{CDA8DE1B-8F02-E042-B8FE-3AE0FF250C9E}" destId="{8E566F30-120E-EF40-A4C9-F2DF0F1D1EF7}" srcOrd="1" destOrd="0" parTransId="{EC2D2310-09EE-F74A-A5A0-3E9AE995430C}" sibTransId="{32FC0E49-2C37-BA4F-8AC0-6070D278B2E1}"/>
    <dgm:cxn modelId="{54CCBE1B-E1F2-3146-90D1-5A7F4CA0685F}" type="presOf" srcId="{B7004CA4-A5D5-0B4B-8A7F-970F967C7340}" destId="{904A1D01-80F7-3441-A938-6AEEE6D4D948}" srcOrd="0" destOrd="0" presId="urn:microsoft.com/office/officeart/2005/8/layout/chevron2"/>
    <dgm:cxn modelId="{C0E1A9FF-044B-A142-AC45-A44303E2CB30}" srcId="{CDA8DE1B-8F02-E042-B8FE-3AE0FF250C9E}" destId="{6C6F364D-9393-2246-9287-DE45A678FFDA}" srcOrd="2" destOrd="0" parTransId="{5957AB0D-30E0-2F47-8296-244A412F9B05}" sibTransId="{6A74C6D7-9335-4E4A-AA7E-D14ED76FE7A4}"/>
    <dgm:cxn modelId="{C988B1B8-E2F6-0E49-A360-EEEDAE58772D}" srcId="{1DEB4264-56D4-9245-B2B8-517425EBE9D9}" destId="{C5065885-ED7A-014A-AC06-83A429DC8CE4}" srcOrd="1" destOrd="0" parTransId="{ECFA3400-A329-5D46-BDFA-B6C2B05CDD29}" sibTransId="{7C2D7109-0962-FD42-9C00-71A4BC6C0E78}"/>
    <dgm:cxn modelId="{EC3C686C-8E1D-C24D-8517-FBB775002212}" srcId="{9833C390-D2E6-C849-A0E4-0C800F795F74}" destId="{9DEE9466-7C31-7A44-AD16-63C161F7E461}" srcOrd="1" destOrd="0" parTransId="{8AE13837-9F59-5E4A-ADDF-1B20829C0D10}" sibTransId="{FD0FB441-0C68-6E41-8E1E-EE842D7C061E}"/>
    <dgm:cxn modelId="{9234E0B1-CFE5-A04C-826F-41409A7591EB}" srcId="{B7004CA4-A5D5-0B4B-8A7F-970F967C7340}" destId="{CDA8DE1B-8F02-E042-B8FE-3AE0FF250C9E}" srcOrd="1" destOrd="0" parTransId="{AA319B22-8B9E-EF4C-A8AD-0241C98363DB}" sibTransId="{131D0ECF-391C-0F42-B4C5-E4E4627F3768}"/>
    <dgm:cxn modelId="{B7438236-2768-A846-9F23-D8F39D5E2FAE}" srcId="{9833C390-D2E6-C849-A0E4-0C800F795F74}" destId="{9784AEC1-61D7-FF41-9C06-14E48A1DBBF1}" srcOrd="0" destOrd="0" parTransId="{95B5C44B-3F92-104C-9703-1255F345D288}" sibTransId="{FD322B45-281D-9E43-B916-069C1331E20E}"/>
    <dgm:cxn modelId="{9B1BA410-6F97-B94E-967B-E1835844CCC2}" type="presOf" srcId="{C5065885-ED7A-014A-AC06-83A429DC8CE4}" destId="{6ADD9BBE-B849-8741-BA7C-0A02F2C7B4E9}" srcOrd="0" destOrd="1" presId="urn:microsoft.com/office/officeart/2005/8/layout/chevron2"/>
    <dgm:cxn modelId="{D0158D77-587F-B84E-B091-66A8BAB5513D}" srcId="{B7004CA4-A5D5-0B4B-8A7F-970F967C7340}" destId="{1DEB4264-56D4-9245-B2B8-517425EBE9D9}" srcOrd="0" destOrd="0" parTransId="{66711265-0298-E540-BD9A-8D04A73059BD}" sibTransId="{B2FEFB9F-4E43-9A4A-A474-E6089FAF3CCD}"/>
    <dgm:cxn modelId="{526E9C4C-5CC9-224D-B1C6-F298FDF2E299}" srcId="{9833C390-D2E6-C849-A0E4-0C800F795F74}" destId="{7E921660-2BAE-914C-B625-F143461D1283}" srcOrd="3" destOrd="0" parTransId="{E194DD34-7BE9-E442-AC9D-6E91B5CD27F7}" sibTransId="{5E3D91DA-56EA-1548-B728-4F1FDD363E8B}"/>
    <dgm:cxn modelId="{C99BFE0C-3FD1-A64E-B06B-45DEB701780F}" srcId="{CDA8DE1B-8F02-E042-B8FE-3AE0FF250C9E}" destId="{E290CB3B-5D55-BB42-B655-F83E2283CBB7}" srcOrd="3" destOrd="0" parTransId="{36BD7746-D2D5-744B-B5F1-ED9DFE4F4005}" sibTransId="{52AAA79F-D999-C84C-A132-3A03DEC39F23}"/>
    <dgm:cxn modelId="{7CAE54B9-1CD4-8242-B57F-2A534BD1DDD2}" srcId="{9833C390-D2E6-C849-A0E4-0C800F795F74}" destId="{DC25156E-5CA9-CF41-A830-4D5709C7DEE9}" srcOrd="2" destOrd="0" parTransId="{E0ABB9BF-3BFA-F546-B240-6106DDF848A8}" sibTransId="{6405F443-CC27-7B4E-9626-6CB6DAE6F89E}"/>
    <dgm:cxn modelId="{709135BC-EA00-1E47-BE18-09F65A271DC5}" type="presOf" srcId="{9784AEC1-61D7-FF41-9C06-14E48A1DBBF1}" destId="{F996F6B7-C88D-B643-B8B7-F58852B04D7C}" srcOrd="0" destOrd="0" presId="urn:microsoft.com/office/officeart/2005/8/layout/chevron2"/>
    <dgm:cxn modelId="{0C1C6CB6-8731-8F42-9055-9893863BEBB4}" type="presOf" srcId="{6C6F364D-9393-2246-9287-DE45A678FFDA}" destId="{0669732F-371E-7B4D-BBA2-4016570C6A74}" srcOrd="0" destOrd="2" presId="urn:microsoft.com/office/officeart/2005/8/layout/chevron2"/>
    <dgm:cxn modelId="{48F6E954-94BF-A042-A134-E7745734FB4B}" type="presOf" srcId="{6D29E6A3-BEC7-A844-A688-B41CF75D5FA5}" destId="{0669732F-371E-7B4D-BBA2-4016570C6A74}" srcOrd="0" destOrd="0" presId="urn:microsoft.com/office/officeart/2005/8/layout/chevron2"/>
    <dgm:cxn modelId="{8A4F63C5-FD9E-5046-A04F-8CB3CC8DABF4}" srcId="{CDA8DE1B-8F02-E042-B8FE-3AE0FF250C9E}" destId="{6D29E6A3-BEC7-A844-A688-B41CF75D5FA5}" srcOrd="0" destOrd="0" parTransId="{E4996B15-295C-8744-94E5-3CDDEAFFFC48}" sibTransId="{6E45D440-3101-8841-A2D4-3C0A7563182C}"/>
    <dgm:cxn modelId="{35763C0E-1F40-194F-BC89-6BE7FE00FC28}" srcId="{1DEB4264-56D4-9245-B2B8-517425EBE9D9}" destId="{CB11632B-1B23-7F4A-AC9F-2EC69CA11131}" srcOrd="0" destOrd="0" parTransId="{DFC55F5D-C3AA-CF45-AEFB-4A009E7A7E14}" sibTransId="{CA0BB4D0-3881-EE48-B57F-B2ED341B4D02}"/>
    <dgm:cxn modelId="{53F7609A-B2D8-1F44-89BF-3D72B4533847}" srcId="{B7004CA4-A5D5-0B4B-8A7F-970F967C7340}" destId="{9833C390-D2E6-C849-A0E4-0C800F795F74}" srcOrd="2" destOrd="0" parTransId="{61AFDFD5-4C63-D241-BEEE-738AC54FD481}" sibTransId="{5A686BE0-EDC2-8D49-99BD-8536B7AB3A53}"/>
    <dgm:cxn modelId="{9B1CB5BA-9A10-254C-B646-675DC0046AE4}" type="presOf" srcId="{CDA8DE1B-8F02-E042-B8FE-3AE0FF250C9E}" destId="{ABB5085F-2511-2644-94AB-137601437514}" srcOrd="0" destOrd="0" presId="urn:microsoft.com/office/officeart/2005/8/layout/chevron2"/>
    <dgm:cxn modelId="{A6B0C336-1D01-4847-9EAE-CC480F68C01A}" type="presOf" srcId="{9833C390-D2E6-C849-A0E4-0C800F795F74}" destId="{0A43E9D8-FE8F-4F4F-9E66-DE42F29330B7}" srcOrd="0" destOrd="0" presId="urn:microsoft.com/office/officeart/2005/8/layout/chevron2"/>
    <dgm:cxn modelId="{718280C5-8A18-854A-864F-310227C23953}" type="presOf" srcId="{DC25156E-5CA9-CF41-A830-4D5709C7DEE9}" destId="{F996F6B7-C88D-B643-B8B7-F58852B04D7C}" srcOrd="0" destOrd="2" presId="urn:microsoft.com/office/officeart/2005/8/layout/chevron2"/>
    <dgm:cxn modelId="{669127D9-E055-5541-8A3D-BE6F64C8A3E5}" type="presOf" srcId="{1DEB4264-56D4-9245-B2B8-517425EBE9D9}" destId="{2CE6D108-C9D2-E14F-9BE7-0D77861535AD}" srcOrd="0" destOrd="0" presId="urn:microsoft.com/office/officeart/2005/8/layout/chevron2"/>
    <dgm:cxn modelId="{A5E5D961-2FAA-BB41-BD6A-9C1F08EB5E77}" type="presOf" srcId="{8E566F30-120E-EF40-A4C9-F2DF0F1D1EF7}" destId="{0669732F-371E-7B4D-BBA2-4016570C6A74}" srcOrd="0" destOrd="1" presId="urn:microsoft.com/office/officeart/2005/8/layout/chevron2"/>
    <dgm:cxn modelId="{869B73F3-40CC-0045-AB5C-9F3D76F6BAE0}" type="presOf" srcId="{9DEE9466-7C31-7A44-AD16-63C161F7E461}" destId="{F996F6B7-C88D-B643-B8B7-F58852B04D7C}" srcOrd="0" destOrd="1" presId="urn:microsoft.com/office/officeart/2005/8/layout/chevron2"/>
    <dgm:cxn modelId="{C9C531DD-3267-574C-B28C-D09FA159A665}" type="presOf" srcId="{E290CB3B-5D55-BB42-B655-F83E2283CBB7}" destId="{0669732F-371E-7B4D-BBA2-4016570C6A74}" srcOrd="0" destOrd="3" presId="urn:microsoft.com/office/officeart/2005/8/layout/chevron2"/>
    <dgm:cxn modelId="{30BBF4FA-D527-FE42-8F9B-5EC156527E0C}" type="presOf" srcId="{7E921660-2BAE-914C-B625-F143461D1283}" destId="{F996F6B7-C88D-B643-B8B7-F58852B04D7C}" srcOrd="0" destOrd="3" presId="urn:microsoft.com/office/officeart/2005/8/layout/chevron2"/>
    <dgm:cxn modelId="{EFB8C7F0-5361-E44C-812C-1E86A60668E2}" type="presOf" srcId="{CB11632B-1B23-7F4A-AC9F-2EC69CA11131}" destId="{6ADD9BBE-B849-8741-BA7C-0A02F2C7B4E9}" srcOrd="0" destOrd="0" presId="urn:microsoft.com/office/officeart/2005/8/layout/chevron2"/>
    <dgm:cxn modelId="{2629E597-67A6-7240-A2C6-26F0771D2BD2}" type="presParOf" srcId="{904A1D01-80F7-3441-A938-6AEEE6D4D948}" destId="{554B906A-F230-2C40-81FA-591EAB44147E}" srcOrd="0" destOrd="0" presId="urn:microsoft.com/office/officeart/2005/8/layout/chevron2"/>
    <dgm:cxn modelId="{051A42E8-E897-024E-BD32-96113F322A90}" type="presParOf" srcId="{554B906A-F230-2C40-81FA-591EAB44147E}" destId="{2CE6D108-C9D2-E14F-9BE7-0D77861535AD}" srcOrd="0" destOrd="0" presId="urn:microsoft.com/office/officeart/2005/8/layout/chevron2"/>
    <dgm:cxn modelId="{CB41F473-2A0A-8749-BDCF-B24CD23215F0}" type="presParOf" srcId="{554B906A-F230-2C40-81FA-591EAB44147E}" destId="{6ADD9BBE-B849-8741-BA7C-0A02F2C7B4E9}" srcOrd="1" destOrd="0" presId="urn:microsoft.com/office/officeart/2005/8/layout/chevron2"/>
    <dgm:cxn modelId="{8BA15962-B9D1-B04A-9185-766A130235E1}" type="presParOf" srcId="{904A1D01-80F7-3441-A938-6AEEE6D4D948}" destId="{E84B16F0-8245-1D4C-A606-1FE80FB2B2A6}" srcOrd="1" destOrd="0" presId="urn:microsoft.com/office/officeart/2005/8/layout/chevron2"/>
    <dgm:cxn modelId="{ABBC83E5-5216-C842-BFCA-B5625DE7AF59}" type="presParOf" srcId="{904A1D01-80F7-3441-A938-6AEEE6D4D948}" destId="{48E120CD-5BB8-2F4F-80C9-5892DB4CEC70}" srcOrd="2" destOrd="0" presId="urn:microsoft.com/office/officeart/2005/8/layout/chevron2"/>
    <dgm:cxn modelId="{54E11FA6-35C0-4549-89F3-D48446DA6B86}" type="presParOf" srcId="{48E120CD-5BB8-2F4F-80C9-5892DB4CEC70}" destId="{ABB5085F-2511-2644-94AB-137601437514}" srcOrd="0" destOrd="0" presId="urn:microsoft.com/office/officeart/2005/8/layout/chevron2"/>
    <dgm:cxn modelId="{E33CC004-8714-CC4B-9E92-79F40BBDF305}" type="presParOf" srcId="{48E120CD-5BB8-2F4F-80C9-5892DB4CEC70}" destId="{0669732F-371E-7B4D-BBA2-4016570C6A74}" srcOrd="1" destOrd="0" presId="urn:microsoft.com/office/officeart/2005/8/layout/chevron2"/>
    <dgm:cxn modelId="{5B1963CC-FDFD-BB48-AB8B-0A152D521C4F}" type="presParOf" srcId="{904A1D01-80F7-3441-A938-6AEEE6D4D948}" destId="{0A4CC7CC-B0A2-DF43-B451-F335E926E62E}" srcOrd="3" destOrd="0" presId="urn:microsoft.com/office/officeart/2005/8/layout/chevron2"/>
    <dgm:cxn modelId="{39DDE416-D7F0-3642-A877-263C77D30217}" type="presParOf" srcId="{904A1D01-80F7-3441-A938-6AEEE6D4D948}" destId="{22D050AE-63BC-6F45-8B33-1B126356F012}" srcOrd="4" destOrd="0" presId="urn:microsoft.com/office/officeart/2005/8/layout/chevron2"/>
    <dgm:cxn modelId="{8CA41BDB-7784-8B40-ADFC-E84A015AD19A}" type="presParOf" srcId="{22D050AE-63BC-6F45-8B33-1B126356F012}" destId="{0A43E9D8-FE8F-4F4F-9E66-DE42F29330B7}" srcOrd="0" destOrd="0" presId="urn:microsoft.com/office/officeart/2005/8/layout/chevron2"/>
    <dgm:cxn modelId="{1FCBF256-1ABE-DB4E-9DF8-DABFC79CB269}" type="presParOf" srcId="{22D050AE-63BC-6F45-8B33-1B126356F012}" destId="{F996F6B7-C88D-B643-B8B7-F58852B04D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A54977-4C7C-7C4B-8E7F-588ED652115E}" type="doc">
      <dgm:prSet loTypeId="urn:microsoft.com/office/officeart/2005/8/layout/h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095D0E-937C-AE4E-87BE-77F2B1F410AA}">
      <dgm:prSet phldrT="[文本]"/>
      <dgm:spPr/>
      <dgm:t>
        <a:bodyPr/>
        <a:lstStyle/>
        <a:p>
          <a:r>
            <a:rPr lang="zh-CN" altLang="en-US" dirty="0" smtClean="0"/>
            <a:t>创建项目</a:t>
          </a:r>
          <a:endParaRPr lang="zh-CN" altLang="en-US" dirty="0"/>
        </a:p>
      </dgm:t>
    </dgm:pt>
    <dgm:pt modelId="{7B870987-29A8-7149-9799-C20C6697D4F4}" type="parTrans" cxnId="{8B06E3C6-F249-F842-AC4E-979B25A57283}">
      <dgm:prSet/>
      <dgm:spPr/>
      <dgm:t>
        <a:bodyPr/>
        <a:lstStyle/>
        <a:p>
          <a:endParaRPr lang="zh-CN" altLang="en-US"/>
        </a:p>
      </dgm:t>
    </dgm:pt>
    <dgm:pt modelId="{CB8F1064-7FFE-3C4A-8FE7-F18B5F96DB0D}" type="sibTrans" cxnId="{8B06E3C6-F249-F842-AC4E-979B25A57283}">
      <dgm:prSet/>
      <dgm:spPr/>
      <dgm:t>
        <a:bodyPr/>
        <a:lstStyle/>
        <a:p>
          <a:endParaRPr lang="zh-CN" altLang="en-US"/>
        </a:p>
      </dgm:t>
    </dgm:pt>
    <dgm:pt modelId="{F039CB96-78FC-AC46-95DA-ED1506A1FDA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从模板创建</a:t>
          </a:r>
          <a:endParaRPr lang="zh-CN" altLang="en-US" dirty="0">
            <a:solidFill>
              <a:schemeClr val="accent1"/>
            </a:solidFill>
          </a:endParaRPr>
        </a:p>
      </dgm:t>
    </dgm:pt>
    <dgm:pt modelId="{EFB8BAAB-82C5-094E-B215-217ED11DFE0D}" type="parTrans" cxnId="{A68E65C0-A01E-E548-B969-D4696A9A6643}">
      <dgm:prSet/>
      <dgm:spPr/>
      <dgm:t>
        <a:bodyPr/>
        <a:lstStyle/>
        <a:p>
          <a:endParaRPr lang="zh-CN" altLang="en-US"/>
        </a:p>
      </dgm:t>
    </dgm:pt>
    <dgm:pt modelId="{90733B3C-584A-F049-8FD7-1F62323512EC}" type="sibTrans" cxnId="{A68E65C0-A01E-E548-B969-D4696A9A6643}">
      <dgm:prSet/>
      <dgm:spPr/>
      <dgm:t>
        <a:bodyPr/>
        <a:lstStyle/>
        <a:p>
          <a:endParaRPr lang="zh-CN" altLang="en-US"/>
        </a:p>
      </dgm:t>
    </dgm:pt>
    <dgm:pt modelId="{5EEEEE04-53A3-FD4B-A20C-786BD09D7E48}">
      <dgm:prSet phldrT="[文本]"/>
      <dgm:spPr/>
      <dgm:t>
        <a:bodyPr/>
        <a:lstStyle/>
        <a:p>
          <a:r>
            <a:rPr lang="zh-CN" altLang="en-US" dirty="0" smtClean="0"/>
            <a:t>从零开始创建</a:t>
          </a:r>
          <a:endParaRPr lang="zh-CN" altLang="en-US" dirty="0"/>
        </a:p>
      </dgm:t>
    </dgm:pt>
    <dgm:pt modelId="{AC49EA0A-872A-7640-83F4-CB9E00B6A68F}" type="parTrans" cxnId="{AE275515-54A8-9F45-A640-4A61AC252032}">
      <dgm:prSet/>
      <dgm:spPr/>
      <dgm:t>
        <a:bodyPr/>
        <a:lstStyle/>
        <a:p>
          <a:endParaRPr lang="zh-CN" altLang="en-US"/>
        </a:p>
      </dgm:t>
    </dgm:pt>
    <dgm:pt modelId="{C46B7006-CF5E-7F4A-A6DE-A720EDAC28D4}" type="sibTrans" cxnId="{AE275515-54A8-9F45-A640-4A61AC252032}">
      <dgm:prSet/>
      <dgm:spPr/>
      <dgm:t>
        <a:bodyPr/>
        <a:lstStyle/>
        <a:p>
          <a:endParaRPr lang="zh-CN" altLang="en-US"/>
        </a:p>
      </dgm:t>
    </dgm:pt>
    <dgm:pt modelId="{AF539D51-1CD7-7541-AD56-D3823E943A5C}">
      <dgm:prSet phldrT="[文本]"/>
      <dgm:spPr/>
      <dgm:t>
        <a:bodyPr/>
        <a:lstStyle/>
        <a:p>
          <a:r>
            <a:rPr lang="zh-CN" altLang="en-US" dirty="0" smtClean="0"/>
            <a:t>目录结构</a:t>
          </a:r>
          <a:endParaRPr lang="zh-CN" altLang="en-US" dirty="0"/>
        </a:p>
      </dgm:t>
    </dgm:pt>
    <dgm:pt modelId="{A6598DCA-5A3A-5D4B-B6F9-9F3FDD6E3668}" type="parTrans" cxnId="{E5ACC0A6-5EB0-3844-8390-9A8D68667B44}">
      <dgm:prSet/>
      <dgm:spPr/>
      <dgm:t>
        <a:bodyPr/>
        <a:lstStyle/>
        <a:p>
          <a:endParaRPr lang="zh-CN" altLang="en-US"/>
        </a:p>
      </dgm:t>
    </dgm:pt>
    <dgm:pt modelId="{99342874-C2E7-EB46-B1B0-F346DE2B435C}" type="sibTrans" cxnId="{E5ACC0A6-5EB0-3844-8390-9A8D68667B44}">
      <dgm:prSet/>
      <dgm:spPr/>
      <dgm:t>
        <a:bodyPr/>
        <a:lstStyle/>
        <a:p>
          <a:endParaRPr lang="zh-CN" altLang="en-US"/>
        </a:p>
      </dgm:t>
    </dgm:pt>
    <dgm:pt modelId="{6A77E1D3-2020-7947-86ED-A02A61B40BCC}">
      <dgm:prSet phldrT="[文本]"/>
      <dgm:spPr/>
      <dgm:t>
        <a:bodyPr/>
        <a:lstStyle/>
        <a:p>
          <a:r>
            <a:rPr lang="zh-CN" altLang="en-US" dirty="0" smtClean="0"/>
            <a:t>主要目录讲解</a:t>
          </a:r>
          <a:endParaRPr lang="zh-CN" altLang="en-US" dirty="0"/>
        </a:p>
      </dgm:t>
    </dgm:pt>
    <dgm:pt modelId="{C14BCBEC-0DF4-3B45-8F3B-E871E0D69206}" type="parTrans" cxnId="{73ED9AC4-B905-F04C-B50F-C4C6E428459C}">
      <dgm:prSet/>
      <dgm:spPr/>
      <dgm:t>
        <a:bodyPr/>
        <a:lstStyle/>
        <a:p>
          <a:endParaRPr lang="zh-CN" altLang="en-US"/>
        </a:p>
      </dgm:t>
    </dgm:pt>
    <dgm:pt modelId="{D26EBBDE-FD66-CF4B-8D5F-C2FA372C4CDD}" type="sibTrans" cxnId="{73ED9AC4-B905-F04C-B50F-C4C6E428459C}">
      <dgm:prSet/>
      <dgm:spPr/>
      <dgm:t>
        <a:bodyPr/>
        <a:lstStyle/>
        <a:p>
          <a:endParaRPr lang="zh-CN" altLang="en-US"/>
        </a:p>
      </dgm:t>
    </dgm:pt>
    <dgm:pt modelId="{E401BFAF-9C0A-5B4E-BE3F-C917EB2267A7}">
      <dgm:prSet phldrT="[文本]"/>
      <dgm:spPr/>
      <dgm:t>
        <a:bodyPr/>
        <a:lstStyle/>
        <a:p>
          <a:r>
            <a:rPr lang="en-US" altLang="zh-CN" dirty="0" err="1" smtClean="0"/>
            <a:t>nuxt.config.js</a:t>
          </a:r>
          <a:r>
            <a:rPr lang="en-US" altLang="zh-CN" dirty="0" smtClean="0"/>
            <a:t> </a:t>
          </a:r>
          <a:r>
            <a:rPr lang="zh-CN" altLang="en-US" dirty="0" smtClean="0"/>
            <a:t>配置分解</a:t>
          </a:r>
          <a:endParaRPr lang="zh-CN" altLang="en-US" dirty="0"/>
        </a:p>
      </dgm:t>
    </dgm:pt>
    <dgm:pt modelId="{B5858DF5-0A43-C242-AAE0-C3FE0F64C5C1}" type="parTrans" cxnId="{FCD9BF00-4152-A044-9339-5D6E63DC9B5C}">
      <dgm:prSet/>
      <dgm:spPr/>
      <dgm:t>
        <a:bodyPr/>
        <a:lstStyle/>
        <a:p>
          <a:endParaRPr lang="zh-CN" altLang="en-US"/>
        </a:p>
      </dgm:t>
    </dgm:pt>
    <dgm:pt modelId="{F3860F67-CAEB-FE4E-B375-985A07852E6B}" type="sibTrans" cxnId="{FCD9BF00-4152-A044-9339-5D6E63DC9B5C}">
      <dgm:prSet/>
      <dgm:spPr/>
      <dgm:t>
        <a:bodyPr/>
        <a:lstStyle/>
        <a:p>
          <a:endParaRPr lang="zh-CN" altLang="en-US"/>
        </a:p>
      </dgm:t>
    </dgm:pt>
    <dgm:pt modelId="{6444713E-F0C9-634F-BBE3-92F7DA4B84D0}">
      <dgm:prSet phldrT="[文本]"/>
      <dgm:spPr/>
      <dgm:t>
        <a:bodyPr/>
        <a:lstStyle/>
        <a:p>
          <a:r>
            <a:rPr lang="zh-CN" altLang="en-US" dirty="0" smtClean="0"/>
            <a:t>如何部署</a:t>
          </a:r>
          <a:endParaRPr lang="zh-CN" altLang="en-US" dirty="0"/>
        </a:p>
      </dgm:t>
    </dgm:pt>
    <dgm:pt modelId="{65EAE817-3507-FD4D-9A2B-2428F7287882}" type="parTrans" cxnId="{5FC2DD67-E62F-FD40-937D-70C88F8A47A1}">
      <dgm:prSet/>
      <dgm:spPr/>
      <dgm:t>
        <a:bodyPr/>
        <a:lstStyle/>
        <a:p>
          <a:endParaRPr lang="zh-CN" altLang="en-US"/>
        </a:p>
      </dgm:t>
    </dgm:pt>
    <dgm:pt modelId="{41FAC3C6-5496-814D-A369-7F35E410B64C}" type="sibTrans" cxnId="{5FC2DD67-E62F-FD40-937D-70C88F8A47A1}">
      <dgm:prSet/>
      <dgm:spPr/>
      <dgm:t>
        <a:bodyPr/>
        <a:lstStyle/>
        <a:p>
          <a:endParaRPr lang="zh-CN" altLang="en-US"/>
        </a:p>
      </dgm:t>
    </dgm:pt>
    <dgm:pt modelId="{0050DC0F-A696-3444-9CA7-75F357CB5F17}">
      <dgm:prSet phldrT="[文本]"/>
      <dgm:spPr/>
      <dgm:t>
        <a:bodyPr/>
        <a:lstStyle/>
        <a:p>
          <a:r>
            <a:rPr lang="en-US" altLang="zh-CN" dirty="0" smtClean="0"/>
            <a:t>spa</a:t>
          </a:r>
          <a:r>
            <a:rPr lang="zh-CN" altLang="en-US" dirty="0" smtClean="0"/>
            <a:t>和</a:t>
          </a:r>
          <a:r>
            <a:rPr lang="en-US" altLang="zh-CN" dirty="0" smtClean="0"/>
            <a:t>pre-render</a:t>
          </a:r>
          <a:r>
            <a:rPr lang="zh-CN" altLang="en-US" dirty="0" smtClean="0"/>
            <a:t>模式</a:t>
          </a:r>
          <a:endParaRPr lang="zh-CN" altLang="en-US" dirty="0"/>
        </a:p>
      </dgm:t>
    </dgm:pt>
    <dgm:pt modelId="{3B3AB315-53CA-0E4D-9552-57C920E1FFC5}" type="parTrans" cxnId="{4FE238A4-4668-FE45-9EFC-C1EAEC9F0408}">
      <dgm:prSet/>
      <dgm:spPr/>
      <dgm:t>
        <a:bodyPr/>
        <a:lstStyle/>
        <a:p>
          <a:endParaRPr lang="zh-CN" altLang="en-US"/>
        </a:p>
      </dgm:t>
    </dgm:pt>
    <dgm:pt modelId="{13C44A95-644A-744B-B313-2FED7CBD2333}" type="sibTrans" cxnId="{4FE238A4-4668-FE45-9EFC-C1EAEC9F0408}">
      <dgm:prSet/>
      <dgm:spPr/>
      <dgm:t>
        <a:bodyPr/>
        <a:lstStyle/>
        <a:p>
          <a:endParaRPr lang="zh-CN" altLang="en-US"/>
        </a:p>
      </dgm:t>
    </dgm:pt>
    <dgm:pt modelId="{75710CD9-49F3-F94A-BF71-4E14FE178859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/>
              </a:solidFill>
            </a:rPr>
            <a:t>ssr</a:t>
          </a:r>
          <a:r>
            <a:rPr lang="zh-CN" altLang="en-US" dirty="0" smtClean="0">
              <a:solidFill>
                <a:schemeClr val="accent1"/>
              </a:solidFill>
            </a:rPr>
            <a:t>模式</a:t>
          </a:r>
          <a:endParaRPr lang="zh-CN" altLang="en-US" dirty="0">
            <a:solidFill>
              <a:schemeClr val="accent1"/>
            </a:solidFill>
          </a:endParaRPr>
        </a:p>
      </dgm:t>
    </dgm:pt>
    <dgm:pt modelId="{C71A7675-C76E-E44A-9133-59C17786BC6F}" type="parTrans" cxnId="{B412698A-13AC-E24A-8DF9-F2A3A9BD8B77}">
      <dgm:prSet/>
      <dgm:spPr/>
      <dgm:t>
        <a:bodyPr/>
        <a:lstStyle/>
        <a:p>
          <a:endParaRPr lang="zh-CN" altLang="en-US"/>
        </a:p>
      </dgm:t>
    </dgm:pt>
    <dgm:pt modelId="{FD1AED56-04F1-D344-8583-D66813949BCF}" type="sibTrans" cxnId="{B412698A-13AC-E24A-8DF9-F2A3A9BD8B77}">
      <dgm:prSet/>
      <dgm:spPr/>
      <dgm:t>
        <a:bodyPr/>
        <a:lstStyle/>
        <a:p>
          <a:endParaRPr lang="zh-CN" altLang="en-US"/>
        </a:p>
      </dgm:t>
    </dgm:pt>
    <dgm:pt modelId="{A0781727-6F88-A642-A1B9-B60375C24215}" type="pres">
      <dgm:prSet presAssocID="{04A54977-4C7C-7C4B-8E7F-588ED65211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1BE169-D8A1-3B4D-B69A-9795A218A0C7}" type="pres">
      <dgm:prSet presAssocID="{04A54977-4C7C-7C4B-8E7F-588ED652115E}" presName="tSp" presStyleCnt="0"/>
      <dgm:spPr/>
    </dgm:pt>
    <dgm:pt modelId="{727DB7DD-ADCD-D647-8156-EA90509D920A}" type="pres">
      <dgm:prSet presAssocID="{04A54977-4C7C-7C4B-8E7F-588ED652115E}" presName="bSp" presStyleCnt="0"/>
      <dgm:spPr/>
    </dgm:pt>
    <dgm:pt modelId="{DE0B19C1-62F7-6748-A124-00ED4D7C6E01}" type="pres">
      <dgm:prSet presAssocID="{04A54977-4C7C-7C4B-8E7F-588ED652115E}" presName="process" presStyleCnt="0"/>
      <dgm:spPr/>
    </dgm:pt>
    <dgm:pt modelId="{5D564EAC-1260-534E-9B34-B71BB63EE4AD}" type="pres">
      <dgm:prSet presAssocID="{9B095D0E-937C-AE4E-87BE-77F2B1F410AA}" presName="composite1" presStyleCnt="0"/>
      <dgm:spPr/>
    </dgm:pt>
    <dgm:pt modelId="{0CB7E316-C3EA-1747-A114-CB9C54FCEFD8}" type="pres">
      <dgm:prSet presAssocID="{9B095D0E-937C-AE4E-87BE-77F2B1F410AA}" presName="dummyNode1" presStyleLbl="node1" presStyleIdx="0" presStyleCnt="3"/>
      <dgm:spPr/>
    </dgm:pt>
    <dgm:pt modelId="{7038C7BD-4A3B-2D46-A961-5F89AF3BF583}" type="pres">
      <dgm:prSet presAssocID="{9B095D0E-937C-AE4E-87BE-77F2B1F410A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9F034D-7A10-6B4D-8118-83E18AFC2D29}" type="pres">
      <dgm:prSet presAssocID="{9B095D0E-937C-AE4E-87BE-77F2B1F410A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449AA-C483-F04D-BD1B-708A53477327}" type="pres">
      <dgm:prSet presAssocID="{9B095D0E-937C-AE4E-87BE-77F2B1F410A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9A0A0B-8CD7-5142-AA77-FCD3154FE88C}" type="pres">
      <dgm:prSet presAssocID="{9B095D0E-937C-AE4E-87BE-77F2B1F410AA}" presName="connSite1" presStyleCnt="0"/>
      <dgm:spPr/>
    </dgm:pt>
    <dgm:pt modelId="{2204B24F-CE82-1E47-9FB3-EA6CAA56164E}" type="pres">
      <dgm:prSet presAssocID="{CB8F1064-7FFE-3C4A-8FE7-F18B5F96DB0D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7B4D892F-8A9B-E64E-AA04-369A3A6E7C14}" type="pres">
      <dgm:prSet presAssocID="{AF539D51-1CD7-7541-AD56-D3823E943A5C}" presName="composite2" presStyleCnt="0"/>
      <dgm:spPr/>
    </dgm:pt>
    <dgm:pt modelId="{4C71B145-D76E-2442-A259-D7A47630C417}" type="pres">
      <dgm:prSet presAssocID="{AF539D51-1CD7-7541-AD56-D3823E943A5C}" presName="dummyNode2" presStyleLbl="node1" presStyleIdx="0" presStyleCnt="3"/>
      <dgm:spPr/>
    </dgm:pt>
    <dgm:pt modelId="{F507FA01-297A-D64B-AA88-CBB5CC58E3BD}" type="pres">
      <dgm:prSet presAssocID="{AF539D51-1CD7-7541-AD56-D3823E943A5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7D7D4B-3A91-2B47-ACFB-CDF7BFE2AEE0}" type="pres">
      <dgm:prSet presAssocID="{AF539D51-1CD7-7541-AD56-D3823E943A5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94BC5-00EE-3B44-B75F-081ACEE34C04}" type="pres">
      <dgm:prSet presAssocID="{AF539D51-1CD7-7541-AD56-D3823E943A5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9A91E-64F7-F244-BC5C-ECDA35E0EA15}" type="pres">
      <dgm:prSet presAssocID="{AF539D51-1CD7-7541-AD56-D3823E943A5C}" presName="connSite2" presStyleCnt="0"/>
      <dgm:spPr/>
    </dgm:pt>
    <dgm:pt modelId="{A6B0FD04-E17D-484B-8E63-62620367C4DA}" type="pres">
      <dgm:prSet presAssocID="{99342874-C2E7-EB46-B1B0-F346DE2B435C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77CDEE33-615F-0C44-8795-04350A9CEFF4}" type="pres">
      <dgm:prSet presAssocID="{6444713E-F0C9-634F-BBE3-92F7DA4B84D0}" presName="composite1" presStyleCnt="0"/>
      <dgm:spPr/>
    </dgm:pt>
    <dgm:pt modelId="{BA167EC7-75D8-8047-898B-879B5B3C36E6}" type="pres">
      <dgm:prSet presAssocID="{6444713E-F0C9-634F-BBE3-92F7DA4B84D0}" presName="dummyNode1" presStyleLbl="node1" presStyleIdx="1" presStyleCnt="3"/>
      <dgm:spPr/>
    </dgm:pt>
    <dgm:pt modelId="{071290E3-9F4A-8D45-B66F-E49842BFDD41}" type="pres">
      <dgm:prSet presAssocID="{6444713E-F0C9-634F-BBE3-92F7DA4B84D0}" presName="childNode1" presStyleLbl="bgAcc1" presStyleIdx="2" presStyleCnt="3" custScaleX="1702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86161-2FA9-7740-948F-A3ECADC4261C}" type="pres">
      <dgm:prSet presAssocID="{6444713E-F0C9-634F-BBE3-92F7DA4B84D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0DD77-F523-1042-82C4-C8E67CFF1023}" type="pres">
      <dgm:prSet presAssocID="{6444713E-F0C9-634F-BBE3-92F7DA4B84D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B82982-88FE-9344-8E21-BBAF6462C737}" type="pres">
      <dgm:prSet presAssocID="{6444713E-F0C9-634F-BBE3-92F7DA4B84D0}" presName="connSite1" presStyleCnt="0"/>
      <dgm:spPr/>
    </dgm:pt>
  </dgm:ptLst>
  <dgm:cxnLst>
    <dgm:cxn modelId="{9D0D8CF4-FE02-CB44-BE92-8A2D6007FFEF}" type="presOf" srcId="{6A77E1D3-2020-7947-86ED-A02A61B40BCC}" destId="{AA7D7D4B-3A91-2B47-ACFB-CDF7BFE2AEE0}" srcOrd="1" destOrd="0" presId="urn:microsoft.com/office/officeart/2005/8/layout/hProcess4"/>
    <dgm:cxn modelId="{6920319E-08A1-E94D-9137-B5F27DD0F0EE}" type="presOf" srcId="{75710CD9-49F3-F94A-BF71-4E14FE178859}" destId="{071290E3-9F4A-8D45-B66F-E49842BFDD41}" srcOrd="0" destOrd="1" presId="urn:microsoft.com/office/officeart/2005/8/layout/hProcess4"/>
    <dgm:cxn modelId="{1CB4F481-DB48-3142-948E-9F3F680891AB}" type="presOf" srcId="{F039CB96-78FC-AC46-95DA-ED1506A1FDA7}" destId="{AD9F034D-7A10-6B4D-8118-83E18AFC2D29}" srcOrd="1" destOrd="0" presId="urn:microsoft.com/office/officeart/2005/8/layout/hProcess4"/>
    <dgm:cxn modelId="{8B06E3C6-F249-F842-AC4E-979B25A57283}" srcId="{04A54977-4C7C-7C4B-8E7F-588ED652115E}" destId="{9B095D0E-937C-AE4E-87BE-77F2B1F410AA}" srcOrd="0" destOrd="0" parTransId="{7B870987-29A8-7149-9799-C20C6697D4F4}" sibTransId="{CB8F1064-7FFE-3C4A-8FE7-F18B5F96DB0D}"/>
    <dgm:cxn modelId="{C6FBF797-1F2E-8B4D-BE80-82C166FF9FE2}" type="presOf" srcId="{99342874-C2E7-EB46-B1B0-F346DE2B435C}" destId="{A6B0FD04-E17D-484B-8E63-62620367C4DA}" srcOrd="0" destOrd="0" presId="urn:microsoft.com/office/officeart/2005/8/layout/hProcess4"/>
    <dgm:cxn modelId="{94E3AB02-7411-F441-84C0-B60F72A7B8AB}" type="presOf" srcId="{75710CD9-49F3-F94A-BF71-4E14FE178859}" destId="{63186161-2FA9-7740-948F-A3ECADC4261C}" srcOrd="1" destOrd="1" presId="urn:microsoft.com/office/officeart/2005/8/layout/hProcess4"/>
    <dgm:cxn modelId="{A21912C7-A439-2C45-BEE7-AC52139DFC28}" type="presOf" srcId="{AF539D51-1CD7-7541-AD56-D3823E943A5C}" destId="{4DF94BC5-00EE-3B44-B75F-081ACEE34C04}" srcOrd="0" destOrd="0" presId="urn:microsoft.com/office/officeart/2005/8/layout/hProcess4"/>
    <dgm:cxn modelId="{5FC2DD67-E62F-FD40-937D-70C88F8A47A1}" srcId="{04A54977-4C7C-7C4B-8E7F-588ED652115E}" destId="{6444713E-F0C9-634F-BBE3-92F7DA4B84D0}" srcOrd="2" destOrd="0" parTransId="{65EAE817-3507-FD4D-9A2B-2428F7287882}" sibTransId="{41FAC3C6-5496-814D-A369-7F35E410B64C}"/>
    <dgm:cxn modelId="{6128E5F9-F07C-DA4B-BC44-4A5DFDDCB570}" type="presOf" srcId="{CB8F1064-7FFE-3C4A-8FE7-F18B5F96DB0D}" destId="{2204B24F-CE82-1E47-9FB3-EA6CAA56164E}" srcOrd="0" destOrd="0" presId="urn:microsoft.com/office/officeart/2005/8/layout/hProcess4"/>
    <dgm:cxn modelId="{50B158D9-BD12-1A4B-82AA-C19916DF0440}" type="presOf" srcId="{04A54977-4C7C-7C4B-8E7F-588ED652115E}" destId="{A0781727-6F88-A642-A1B9-B60375C24215}" srcOrd="0" destOrd="0" presId="urn:microsoft.com/office/officeart/2005/8/layout/hProcess4"/>
    <dgm:cxn modelId="{992B1886-4ED3-D542-99D3-70380D8426EF}" type="presOf" srcId="{6444713E-F0C9-634F-BBE3-92F7DA4B84D0}" destId="{CEE0DD77-F523-1042-82C4-C8E67CFF1023}" srcOrd="0" destOrd="0" presId="urn:microsoft.com/office/officeart/2005/8/layout/hProcess4"/>
    <dgm:cxn modelId="{28EC8431-3FFB-034D-97C1-EBBBA44DF82D}" type="presOf" srcId="{9B095D0E-937C-AE4E-87BE-77F2B1F410AA}" destId="{1AC449AA-C483-F04D-BD1B-708A53477327}" srcOrd="0" destOrd="0" presId="urn:microsoft.com/office/officeart/2005/8/layout/hProcess4"/>
    <dgm:cxn modelId="{4FE238A4-4668-FE45-9EFC-C1EAEC9F0408}" srcId="{6444713E-F0C9-634F-BBE3-92F7DA4B84D0}" destId="{0050DC0F-A696-3444-9CA7-75F357CB5F17}" srcOrd="0" destOrd="0" parTransId="{3B3AB315-53CA-0E4D-9552-57C920E1FFC5}" sibTransId="{13C44A95-644A-744B-B313-2FED7CBD2333}"/>
    <dgm:cxn modelId="{B412698A-13AC-E24A-8DF9-F2A3A9BD8B77}" srcId="{6444713E-F0C9-634F-BBE3-92F7DA4B84D0}" destId="{75710CD9-49F3-F94A-BF71-4E14FE178859}" srcOrd="1" destOrd="0" parTransId="{C71A7675-C76E-E44A-9133-59C17786BC6F}" sibTransId="{FD1AED56-04F1-D344-8583-D66813949BCF}"/>
    <dgm:cxn modelId="{986B23B7-EFDE-D347-954F-481EA7210592}" type="presOf" srcId="{E401BFAF-9C0A-5B4E-BE3F-C917EB2267A7}" destId="{AA7D7D4B-3A91-2B47-ACFB-CDF7BFE2AEE0}" srcOrd="1" destOrd="1" presId="urn:microsoft.com/office/officeart/2005/8/layout/hProcess4"/>
    <dgm:cxn modelId="{A68E65C0-A01E-E548-B969-D4696A9A6643}" srcId="{9B095D0E-937C-AE4E-87BE-77F2B1F410AA}" destId="{F039CB96-78FC-AC46-95DA-ED1506A1FDA7}" srcOrd="0" destOrd="0" parTransId="{EFB8BAAB-82C5-094E-B215-217ED11DFE0D}" sibTransId="{90733B3C-584A-F049-8FD7-1F62323512EC}"/>
    <dgm:cxn modelId="{32E72024-6F8A-054B-9E24-1EC9C2425A90}" type="presOf" srcId="{0050DC0F-A696-3444-9CA7-75F357CB5F17}" destId="{071290E3-9F4A-8D45-B66F-E49842BFDD41}" srcOrd="0" destOrd="0" presId="urn:microsoft.com/office/officeart/2005/8/layout/hProcess4"/>
    <dgm:cxn modelId="{A0549665-EA99-CB4D-9A7E-F9F90CCE2A65}" type="presOf" srcId="{5EEEEE04-53A3-FD4B-A20C-786BD09D7E48}" destId="{AD9F034D-7A10-6B4D-8118-83E18AFC2D29}" srcOrd="1" destOrd="1" presId="urn:microsoft.com/office/officeart/2005/8/layout/hProcess4"/>
    <dgm:cxn modelId="{AE275515-54A8-9F45-A640-4A61AC252032}" srcId="{9B095D0E-937C-AE4E-87BE-77F2B1F410AA}" destId="{5EEEEE04-53A3-FD4B-A20C-786BD09D7E48}" srcOrd="1" destOrd="0" parTransId="{AC49EA0A-872A-7640-83F4-CB9E00B6A68F}" sibTransId="{C46B7006-CF5E-7F4A-A6DE-A720EDAC28D4}"/>
    <dgm:cxn modelId="{846D5D42-98AF-B242-A0B6-24D5F0C17BC4}" type="presOf" srcId="{6A77E1D3-2020-7947-86ED-A02A61B40BCC}" destId="{F507FA01-297A-D64B-AA88-CBB5CC58E3BD}" srcOrd="0" destOrd="0" presId="urn:microsoft.com/office/officeart/2005/8/layout/hProcess4"/>
    <dgm:cxn modelId="{FCD9BF00-4152-A044-9339-5D6E63DC9B5C}" srcId="{AF539D51-1CD7-7541-AD56-D3823E943A5C}" destId="{E401BFAF-9C0A-5B4E-BE3F-C917EB2267A7}" srcOrd="1" destOrd="0" parTransId="{B5858DF5-0A43-C242-AAE0-C3FE0F64C5C1}" sibTransId="{F3860F67-CAEB-FE4E-B375-985A07852E6B}"/>
    <dgm:cxn modelId="{D0609A28-451B-F143-A6A5-067F045C3FA1}" type="presOf" srcId="{F039CB96-78FC-AC46-95DA-ED1506A1FDA7}" destId="{7038C7BD-4A3B-2D46-A961-5F89AF3BF583}" srcOrd="0" destOrd="0" presId="urn:microsoft.com/office/officeart/2005/8/layout/hProcess4"/>
    <dgm:cxn modelId="{90CD5BF6-BAAF-7944-B5DC-C23673F3B858}" type="presOf" srcId="{5EEEEE04-53A3-FD4B-A20C-786BD09D7E48}" destId="{7038C7BD-4A3B-2D46-A961-5F89AF3BF583}" srcOrd="0" destOrd="1" presId="urn:microsoft.com/office/officeart/2005/8/layout/hProcess4"/>
    <dgm:cxn modelId="{3D3FDBC7-A0D8-0C49-A67C-DC43F3E180A4}" type="presOf" srcId="{0050DC0F-A696-3444-9CA7-75F357CB5F17}" destId="{63186161-2FA9-7740-948F-A3ECADC4261C}" srcOrd="1" destOrd="0" presId="urn:microsoft.com/office/officeart/2005/8/layout/hProcess4"/>
    <dgm:cxn modelId="{E5ACC0A6-5EB0-3844-8390-9A8D68667B44}" srcId="{04A54977-4C7C-7C4B-8E7F-588ED652115E}" destId="{AF539D51-1CD7-7541-AD56-D3823E943A5C}" srcOrd="1" destOrd="0" parTransId="{A6598DCA-5A3A-5D4B-B6F9-9F3FDD6E3668}" sibTransId="{99342874-C2E7-EB46-B1B0-F346DE2B435C}"/>
    <dgm:cxn modelId="{107340A2-4223-7B4F-BC1F-4EE5F361887E}" type="presOf" srcId="{E401BFAF-9C0A-5B4E-BE3F-C917EB2267A7}" destId="{F507FA01-297A-D64B-AA88-CBB5CC58E3BD}" srcOrd="0" destOrd="1" presId="urn:microsoft.com/office/officeart/2005/8/layout/hProcess4"/>
    <dgm:cxn modelId="{73ED9AC4-B905-F04C-B50F-C4C6E428459C}" srcId="{AF539D51-1CD7-7541-AD56-D3823E943A5C}" destId="{6A77E1D3-2020-7947-86ED-A02A61B40BCC}" srcOrd="0" destOrd="0" parTransId="{C14BCBEC-0DF4-3B45-8F3B-E871E0D69206}" sibTransId="{D26EBBDE-FD66-CF4B-8D5F-C2FA372C4CDD}"/>
    <dgm:cxn modelId="{3C77BF24-D730-C34C-B247-CEC01961EE96}" type="presParOf" srcId="{A0781727-6F88-A642-A1B9-B60375C24215}" destId="{841BE169-D8A1-3B4D-B69A-9795A218A0C7}" srcOrd="0" destOrd="0" presId="urn:microsoft.com/office/officeart/2005/8/layout/hProcess4"/>
    <dgm:cxn modelId="{E08A6C67-6D12-CA4F-8D89-3583CBFD11D7}" type="presParOf" srcId="{A0781727-6F88-A642-A1B9-B60375C24215}" destId="{727DB7DD-ADCD-D647-8156-EA90509D920A}" srcOrd="1" destOrd="0" presId="urn:microsoft.com/office/officeart/2005/8/layout/hProcess4"/>
    <dgm:cxn modelId="{E51D2397-6CD6-CE44-904D-5C7CE65C2F8C}" type="presParOf" srcId="{A0781727-6F88-A642-A1B9-B60375C24215}" destId="{DE0B19C1-62F7-6748-A124-00ED4D7C6E01}" srcOrd="2" destOrd="0" presId="urn:microsoft.com/office/officeart/2005/8/layout/hProcess4"/>
    <dgm:cxn modelId="{5C1B002C-803D-2646-89CF-69FF1D55AC13}" type="presParOf" srcId="{DE0B19C1-62F7-6748-A124-00ED4D7C6E01}" destId="{5D564EAC-1260-534E-9B34-B71BB63EE4AD}" srcOrd="0" destOrd="0" presId="urn:microsoft.com/office/officeart/2005/8/layout/hProcess4"/>
    <dgm:cxn modelId="{8A9122E7-107F-AB4B-8AD7-CFB0C0775D84}" type="presParOf" srcId="{5D564EAC-1260-534E-9B34-B71BB63EE4AD}" destId="{0CB7E316-C3EA-1747-A114-CB9C54FCEFD8}" srcOrd="0" destOrd="0" presId="urn:microsoft.com/office/officeart/2005/8/layout/hProcess4"/>
    <dgm:cxn modelId="{2736C935-24B1-3D41-8DD6-2D71828B2F40}" type="presParOf" srcId="{5D564EAC-1260-534E-9B34-B71BB63EE4AD}" destId="{7038C7BD-4A3B-2D46-A961-5F89AF3BF583}" srcOrd="1" destOrd="0" presId="urn:microsoft.com/office/officeart/2005/8/layout/hProcess4"/>
    <dgm:cxn modelId="{6A12EA66-841C-264A-A407-A419A23673F6}" type="presParOf" srcId="{5D564EAC-1260-534E-9B34-B71BB63EE4AD}" destId="{AD9F034D-7A10-6B4D-8118-83E18AFC2D29}" srcOrd="2" destOrd="0" presId="urn:microsoft.com/office/officeart/2005/8/layout/hProcess4"/>
    <dgm:cxn modelId="{FEDB7D1D-F3EB-144B-926D-1A66A7BC3C34}" type="presParOf" srcId="{5D564EAC-1260-534E-9B34-B71BB63EE4AD}" destId="{1AC449AA-C483-F04D-BD1B-708A53477327}" srcOrd="3" destOrd="0" presId="urn:microsoft.com/office/officeart/2005/8/layout/hProcess4"/>
    <dgm:cxn modelId="{4825B27F-4F20-8449-95A8-06508D001107}" type="presParOf" srcId="{5D564EAC-1260-534E-9B34-B71BB63EE4AD}" destId="{8F9A0A0B-8CD7-5142-AA77-FCD3154FE88C}" srcOrd="4" destOrd="0" presId="urn:microsoft.com/office/officeart/2005/8/layout/hProcess4"/>
    <dgm:cxn modelId="{9FCD5C5E-E93B-AB42-8929-347CB275DAFB}" type="presParOf" srcId="{DE0B19C1-62F7-6748-A124-00ED4D7C6E01}" destId="{2204B24F-CE82-1E47-9FB3-EA6CAA56164E}" srcOrd="1" destOrd="0" presId="urn:microsoft.com/office/officeart/2005/8/layout/hProcess4"/>
    <dgm:cxn modelId="{76F347AD-BF1E-1A49-82CB-5414118F9F91}" type="presParOf" srcId="{DE0B19C1-62F7-6748-A124-00ED4D7C6E01}" destId="{7B4D892F-8A9B-E64E-AA04-369A3A6E7C14}" srcOrd="2" destOrd="0" presId="urn:microsoft.com/office/officeart/2005/8/layout/hProcess4"/>
    <dgm:cxn modelId="{F2276C2D-10DD-F048-9D5C-DA606D1DFDF1}" type="presParOf" srcId="{7B4D892F-8A9B-E64E-AA04-369A3A6E7C14}" destId="{4C71B145-D76E-2442-A259-D7A47630C417}" srcOrd="0" destOrd="0" presId="urn:microsoft.com/office/officeart/2005/8/layout/hProcess4"/>
    <dgm:cxn modelId="{11CA69D9-E2A2-8A4B-A105-83695D04C577}" type="presParOf" srcId="{7B4D892F-8A9B-E64E-AA04-369A3A6E7C14}" destId="{F507FA01-297A-D64B-AA88-CBB5CC58E3BD}" srcOrd="1" destOrd="0" presId="urn:microsoft.com/office/officeart/2005/8/layout/hProcess4"/>
    <dgm:cxn modelId="{FE84657B-AD9E-5145-932A-2F0980F3BA13}" type="presParOf" srcId="{7B4D892F-8A9B-E64E-AA04-369A3A6E7C14}" destId="{AA7D7D4B-3A91-2B47-ACFB-CDF7BFE2AEE0}" srcOrd="2" destOrd="0" presId="urn:microsoft.com/office/officeart/2005/8/layout/hProcess4"/>
    <dgm:cxn modelId="{26CE42A9-9197-5E4B-9A78-E4E8BB829B3C}" type="presParOf" srcId="{7B4D892F-8A9B-E64E-AA04-369A3A6E7C14}" destId="{4DF94BC5-00EE-3B44-B75F-081ACEE34C04}" srcOrd="3" destOrd="0" presId="urn:microsoft.com/office/officeart/2005/8/layout/hProcess4"/>
    <dgm:cxn modelId="{38DD93F0-4751-9B48-A179-09CF3495DA43}" type="presParOf" srcId="{7B4D892F-8A9B-E64E-AA04-369A3A6E7C14}" destId="{6F19A91E-64F7-F244-BC5C-ECDA35E0EA15}" srcOrd="4" destOrd="0" presId="urn:microsoft.com/office/officeart/2005/8/layout/hProcess4"/>
    <dgm:cxn modelId="{43DDC7BB-75AE-574B-8487-BDAB7F7D515E}" type="presParOf" srcId="{DE0B19C1-62F7-6748-A124-00ED4D7C6E01}" destId="{A6B0FD04-E17D-484B-8E63-62620367C4DA}" srcOrd="3" destOrd="0" presId="urn:microsoft.com/office/officeart/2005/8/layout/hProcess4"/>
    <dgm:cxn modelId="{3ACB25A2-D629-A64F-9379-FF4C08D0A560}" type="presParOf" srcId="{DE0B19C1-62F7-6748-A124-00ED4D7C6E01}" destId="{77CDEE33-615F-0C44-8795-04350A9CEFF4}" srcOrd="4" destOrd="0" presId="urn:microsoft.com/office/officeart/2005/8/layout/hProcess4"/>
    <dgm:cxn modelId="{DAB55178-512A-1F4E-B0D2-859AD5320DC9}" type="presParOf" srcId="{77CDEE33-615F-0C44-8795-04350A9CEFF4}" destId="{BA167EC7-75D8-8047-898B-879B5B3C36E6}" srcOrd="0" destOrd="0" presId="urn:microsoft.com/office/officeart/2005/8/layout/hProcess4"/>
    <dgm:cxn modelId="{DCFFAEFD-8CBF-394D-BB37-8BFBEEA6E3E8}" type="presParOf" srcId="{77CDEE33-615F-0C44-8795-04350A9CEFF4}" destId="{071290E3-9F4A-8D45-B66F-E49842BFDD41}" srcOrd="1" destOrd="0" presId="urn:microsoft.com/office/officeart/2005/8/layout/hProcess4"/>
    <dgm:cxn modelId="{61A3F063-3CD0-3D4F-B0FA-EC62F219F540}" type="presParOf" srcId="{77CDEE33-615F-0C44-8795-04350A9CEFF4}" destId="{63186161-2FA9-7740-948F-A3ECADC4261C}" srcOrd="2" destOrd="0" presId="urn:microsoft.com/office/officeart/2005/8/layout/hProcess4"/>
    <dgm:cxn modelId="{AF202DD3-539E-3E47-8684-016D149DEA94}" type="presParOf" srcId="{77CDEE33-615F-0C44-8795-04350A9CEFF4}" destId="{CEE0DD77-F523-1042-82C4-C8E67CFF1023}" srcOrd="3" destOrd="0" presId="urn:microsoft.com/office/officeart/2005/8/layout/hProcess4"/>
    <dgm:cxn modelId="{4E1356F5-C8E1-E44A-8453-5767C47BBF5A}" type="presParOf" srcId="{77CDEE33-615F-0C44-8795-04350A9CEFF4}" destId="{6FB82982-88FE-9344-8E21-BBAF6462C73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D902F2-FDD3-1E47-9472-0643CE2428AA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89531-44AB-744E-AD49-B18AC475007C}">
      <dgm:prSet phldrT="[文本]"/>
      <dgm:spPr/>
      <dgm:t>
        <a:bodyPr/>
        <a:lstStyle/>
        <a:p>
          <a:r>
            <a:rPr lang="zh-CN" altLang="en-US" dirty="0" smtClean="0"/>
            <a:t>安装</a:t>
          </a:r>
          <a:r>
            <a:rPr lang="en-US" altLang="zh-CN" dirty="0" err="1" smtClean="0"/>
            <a:t>vue</a:t>
          </a:r>
          <a:r>
            <a:rPr lang="en-US" altLang="zh-CN" dirty="0" smtClean="0"/>
            <a:t>-cli</a:t>
          </a:r>
          <a:endParaRPr lang="zh-CN" altLang="en-US" dirty="0"/>
        </a:p>
      </dgm:t>
    </dgm:pt>
    <dgm:pt modelId="{A85EE09E-1C3C-AF4C-8816-3B9E813F0E63}" type="parTrans" cxnId="{B194EE3B-E6EC-544C-AE2F-9A33853AC2CF}">
      <dgm:prSet/>
      <dgm:spPr/>
      <dgm:t>
        <a:bodyPr/>
        <a:lstStyle/>
        <a:p>
          <a:endParaRPr lang="zh-CN" altLang="en-US"/>
        </a:p>
      </dgm:t>
    </dgm:pt>
    <dgm:pt modelId="{7E02E642-E8EC-394A-B15A-0E32F7EADB9F}" type="sibTrans" cxnId="{B194EE3B-E6EC-544C-AE2F-9A33853AC2CF}">
      <dgm:prSet/>
      <dgm:spPr/>
      <dgm:t>
        <a:bodyPr/>
        <a:lstStyle/>
        <a:p>
          <a:endParaRPr lang="zh-CN" altLang="en-US"/>
        </a:p>
      </dgm:t>
    </dgm:pt>
    <dgm:pt modelId="{92D700C1-494A-ED45-9CDF-91C27FCB6104}">
      <dgm:prSet phldrT="[文本]"/>
      <dgm:spPr/>
      <dgm:t>
        <a:bodyPr/>
        <a:lstStyle/>
        <a:p>
          <a:r>
            <a:rPr lang="zh-CN" altLang="en-US" dirty="0" smtClean="0"/>
            <a:t>选择</a:t>
          </a:r>
          <a:r>
            <a:rPr lang="en-US" altLang="zh-CN" dirty="0" err="1" smtClean="0"/>
            <a:t>nuxt</a:t>
          </a:r>
          <a:r>
            <a:rPr lang="en-US" altLang="zh-CN" dirty="0" smtClean="0"/>
            <a:t>/express</a:t>
          </a:r>
          <a:r>
            <a:rPr lang="zh-CN" altLang="en-US" dirty="0" smtClean="0"/>
            <a:t>模板</a:t>
          </a:r>
          <a:endParaRPr lang="zh-CN" altLang="en-US" dirty="0"/>
        </a:p>
      </dgm:t>
    </dgm:pt>
    <dgm:pt modelId="{55D4622E-5ED2-A947-A9F0-D2F05F9A0898}" type="parTrans" cxnId="{03643059-6194-4344-B675-A89080D6980B}">
      <dgm:prSet/>
      <dgm:spPr/>
      <dgm:t>
        <a:bodyPr/>
        <a:lstStyle/>
        <a:p>
          <a:endParaRPr lang="zh-CN" altLang="en-US"/>
        </a:p>
      </dgm:t>
    </dgm:pt>
    <dgm:pt modelId="{F5E13508-83E2-7A40-8CAD-D86CC02C6323}" type="sibTrans" cxnId="{03643059-6194-4344-B675-A89080D6980B}">
      <dgm:prSet/>
      <dgm:spPr/>
      <dgm:t>
        <a:bodyPr/>
        <a:lstStyle/>
        <a:p>
          <a:endParaRPr lang="zh-CN" altLang="en-US"/>
        </a:p>
      </dgm:t>
    </dgm:pt>
    <dgm:pt modelId="{C4B6F84F-A314-244B-9D1C-0D467935E8B5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r>
            <a:rPr lang="zh-CN" altLang="en-US" dirty="0" smtClean="0"/>
            <a:t> </a:t>
          </a:r>
          <a:r>
            <a:rPr lang="en-US" altLang="zh-CN" dirty="0" err="1" smtClean="0"/>
            <a:t>init</a:t>
          </a:r>
          <a:r>
            <a:rPr lang="zh-CN" altLang="en-US" dirty="0" smtClean="0"/>
            <a:t> </a:t>
          </a:r>
          <a:r>
            <a:rPr lang="en-US" altLang="zh-CN" dirty="0" err="1" smtClean="0"/>
            <a:t>nuxt</a:t>
          </a:r>
          <a:r>
            <a:rPr lang="en-US" altLang="zh-CN" dirty="0" smtClean="0"/>
            <a:t>/express</a:t>
          </a:r>
          <a:r>
            <a:rPr lang="zh-CN" altLang="en-US" dirty="0" smtClean="0"/>
            <a:t> </a:t>
          </a:r>
          <a:r>
            <a:rPr lang="en-US" altLang="zh-CN" dirty="0" smtClean="0"/>
            <a:t> </a:t>
          </a:r>
          <a:r>
            <a:rPr lang="en-US" altLang="zh-CN" dirty="0" err="1" smtClean="0"/>
            <a:t>myproject</a:t>
          </a:r>
          <a:endParaRPr lang="zh-CN" altLang="en-US" dirty="0"/>
        </a:p>
      </dgm:t>
    </dgm:pt>
    <dgm:pt modelId="{48C48F32-294C-144A-BF87-A7B965C93251}" type="parTrans" cxnId="{05EA09A3-675E-6B44-8182-08AAFAEB36A2}">
      <dgm:prSet/>
      <dgm:spPr/>
      <dgm:t>
        <a:bodyPr/>
        <a:lstStyle/>
        <a:p>
          <a:endParaRPr lang="zh-CN" altLang="en-US"/>
        </a:p>
      </dgm:t>
    </dgm:pt>
    <dgm:pt modelId="{0FEC2BFC-2CD5-D04C-952C-781D6E6BC2F6}" type="sibTrans" cxnId="{05EA09A3-675E-6B44-8182-08AAFAEB36A2}">
      <dgm:prSet/>
      <dgm:spPr/>
      <dgm:t>
        <a:bodyPr/>
        <a:lstStyle/>
        <a:p>
          <a:endParaRPr lang="zh-CN" altLang="en-US"/>
        </a:p>
      </dgm:t>
    </dgm:pt>
    <dgm:pt modelId="{C4020E12-D41E-D049-85D0-0C7BF9C590F0}" type="pres">
      <dgm:prSet presAssocID="{B5D902F2-FDD3-1E47-9472-0643CE2428A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374F92-2E44-6044-9598-67388E41C336}" type="pres">
      <dgm:prSet presAssocID="{C4B6F84F-A314-244B-9D1C-0D467935E8B5}" presName="boxAndChildren" presStyleCnt="0"/>
      <dgm:spPr/>
    </dgm:pt>
    <dgm:pt modelId="{CEA0DEB6-92AA-D04E-AE01-F23E2FA5DEFE}" type="pres">
      <dgm:prSet presAssocID="{C4B6F84F-A314-244B-9D1C-0D467935E8B5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E2D63BA9-62BB-034E-BA20-0B19241C03D8}" type="pres">
      <dgm:prSet presAssocID="{F5E13508-83E2-7A40-8CAD-D86CC02C6323}" presName="sp" presStyleCnt="0"/>
      <dgm:spPr/>
    </dgm:pt>
    <dgm:pt modelId="{2FC601DF-1564-6C4F-B271-6AD472653840}" type="pres">
      <dgm:prSet presAssocID="{92D700C1-494A-ED45-9CDF-91C27FCB6104}" presName="arrowAndChildren" presStyleCnt="0"/>
      <dgm:spPr/>
    </dgm:pt>
    <dgm:pt modelId="{4F1DFEF4-B25E-3E40-A933-87C684F482DB}" type="pres">
      <dgm:prSet presAssocID="{92D700C1-494A-ED45-9CDF-91C27FCB6104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90C94DED-ED4E-0047-A6B2-58D09FD3EFEA}" type="pres">
      <dgm:prSet presAssocID="{7E02E642-E8EC-394A-B15A-0E32F7EADB9F}" presName="sp" presStyleCnt="0"/>
      <dgm:spPr/>
    </dgm:pt>
    <dgm:pt modelId="{57057ADE-EB78-2F4B-B844-2A7E95F74277}" type="pres">
      <dgm:prSet presAssocID="{23F89531-44AB-744E-AD49-B18AC475007C}" presName="arrowAndChildren" presStyleCnt="0"/>
      <dgm:spPr/>
    </dgm:pt>
    <dgm:pt modelId="{28EE13C1-0663-4541-8EA0-0C92954A1812}" type="pres">
      <dgm:prSet presAssocID="{23F89531-44AB-744E-AD49-B18AC475007C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3643059-6194-4344-B675-A89080D6980B}" srcId="{B5D902F2-FDD3-1E47-9472-0643CE2428AA}" destId="{92D700C1-494A-ED45-9CDF-91C27FCB6104}" srcOrd="1" destOrd="0" parTransId="{55D4622E-5ED2-A947-A9F0-D2F05F9A0898}" sibTransId="{F5E13508-83E2-7A40-8CAD-D86CC02C6323}"/>
    <dgm:cxn modelId="{F465E55F-35D8-D447-BD55-AE12A0F45278}" type="presOf" srcId="{B5D902F2-FDD3-1E47-9472-0643CE2428AA}" destId="{C4020E12-D41E-D049-85D0-0C7BF9C590F0}" srcOrd="0" destOrd="0" presId="urn:microsoft.com/office/officeart/2005/8/layout/process4"/>
    <dgm:cxn modelId="{05EA09A3-675E-6B44-8182-08AAFAEB36A2}" srcId="{B5D902F2-FDD3-1E47-9472-0643CE2428AA}" destId="{C4B6F84F-A314-244B-9D1C-0D467935E8B5}" srcOrd="2" destOrd="0" parTransId="{48C48F32-294C-144A-BF87-A7B965C93251}" sibTransId="{0FEC2BFC-2CD5-D04C-952C-781D6E6BC2F6}"/>
    <dgm:cxn modelId="{A961D693-2CBD-1C4F-8C16-3127DCE9D9C3}" type="presOf" srcId="{C4B6F84F-A314-244B-9D1C-0D467935E8B5}" destId="{CEA0DEB6-92AA-D04E-AE01-F23E2FA5DEFE}" srcOrd="0" destOrd="0" presId="urn:microsoft.com/office/officeart/2005/8/layout/process4"/>
    <dgm:cxn modelId="{5A83FD04-07A7-2340-9F23-84A2AD001A0F}" type="presOf" srcId="{92D700C1-494A-ED45-9CDF-91C27FCB6104}" destId="{4F1DFEF4-B25E-3E40-A933-87C684F482DB}" srcOrd="0" destOrd="0" presId="urn:microsoft.com/office/officeart/2005/8/layout/process4"/>
    <dgm:cxn modelId="{B194EE3B-E6EC-544C-AE2F-9A33853AC2CF}" srcId="{B5D902F2-FDD3-1E47-9472-0643CE2428AA}" destId="{23F89531-44AB-744E-AD49-B18AC475007C}" srcOrd="0" destOrd="0" parTransId="{A85EE09E-1C3C-AF4C-8816-3B9E813F0E63}" sibTransId="{7E02E642-E8EC-394A-B15A-0E32F7EADB9F}"/>
    <dgm:cxn modelId="{E909115C-B393-BC45-BF5F-EBE8E95CF02D}" type="presOf" srcId="{23F89531-44AB-744E-AD49-B18AC475007C}" destId="{28EE13C1-0663-4541-8EA0-0C92954A1812}" srcOrd="0" destOrd="0" presId="urn:microsoft.com/office/officeart/2005/8/layout/process4"/>
    <dgm:cxn modelId="{BB113CC4-2677-0D4F-BFEF-5EE62F632696}" type="presParOf" srcId="{C4020E12-D41E-D049-85D0-0C7BF9C590F0}" destId="{E5374F92-2E44-6044-9598-67388E41C336}" srcOrd="0" destOrd="0" presId="urn:microsoft.com/office/officeart/2005/8/layout/process4"/>
    <dgm:cxn modelId="{56585832-84D9-A54B-8DBD-EC933FD4D751}" type="presParOf" srcId="{E5374F92-2E44-6044-9598-67388E41C336}" destId="{CEA0DEB6-92AA-D04E-AE01-F23E2FA5DEFE}" srcOrd="0" destOrd="0" presId="urn:microsoft.com/office/officeart/2005/8/layout/process4"/>
    <dgm:cxn modelId="{80D8AEBD-F5D5-CB4A-8659-4FE431C6AB30}" type="presParOf" srcId="{C4020E12-D41E-D049-85D0-0C7BF9C590F0}" destId="{E2D63BA9-62BB-034E-BA20-0B19241C03D8}" srcOrd="1" destOrd="0" presId="urn:microsoft.com/office/officeart/2005/8/layout/process4"/>
    <dgm:cxn modelId="{A45D4353-B6F5-AC45-919B-FD44E1146A11}" type="presParOf" srcId="{C4020E12-D41E-D049-85D0-0C7BF9C590F0}" destId="{2FC601DF-1564-6C4F-B271-6AD472653840}" srcOrd="2" destOrd="0" presId="urn:microsoft.com/office/officeart/2005/8/layout/process4"/>
    <dgm:cxn modelId="{FC8D5921-F77A-764F-9BC4-F39577CB2864}" type="presParOf" srcId="{2FC601DF-1564-6C4F-B271-6AD472653840}" destId="{4F1DFEF4-B25E-3E40-A933-87C684F482DB}" srcOrd="0" destOrd="0" presId="urn:microsoft.com/office/officeart/2005/8/layout/process4"/>
    <dgm:cxn modelId="{49F2F1A7-855B-AB49-97BE-C32F9943B983}" type="presParOf" srcId="{C4020E12-D41E-D049-85D0-0C7BF9C590F0}" destId="{90C94DED-ED4E-0047-A6B2-58D09FD3EFEA}" srcOrd="3" destOrd="0" presId="urn:microsoft.com/office/officeart/2005/8/layout/process4"/>
    <dgm:cxn modelId="{CB6D4199-1B2E-9C4F-944A-8BAC6C528E7D}" type="presParOf" srcId="{C4020E12-D41E-D049-85D0-0C7BF9C590F0}" destId="{57057ADE-EB78-2F4B-B844-2A7E95F74277}" srcOrd="4" destOrd="0" presId="urn:microsoft.com/office/officeart/2005/8/layout/process4"/>
    <dgm:cxn modelId="{C30D2607-BB73-F345-A31A-EE0E068CF8DD}" type="presParOf" srcId="{57057ADE-EB78-2F4B-B844-2A7E95F74277}" destId="{28EE13C1-0663-4541-8EA0-0C92954A18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B5347C-6D61-4A42-B818-3A2734F93948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B2BF5B-98A2-1D45-9B19-4366F9F457BA}">
      <dgm:prSet phldrT="[文本]"/>
      <dgm:spPr/>
      <dgm:t>
        <a:bodyPr/>
        <a:lstStyle/>
        <a:p>
          <a:r>
            <a:rPr lang="en-US" altLang="zh-CN" dirty="0" err="1" smtClean="0"/>
            <a:t>ssr</a:t>
          </a:r>
          <a:endParaRPr lang="zh-CN" altLang="en-US" dirty="0"/>
        </a:p>
      </dgm:t>
    </dgm:pt>
    <dgm:pt modelId="{7FF52B5A-98CD-EB47-9186-31BBE75317CD}" type="parTrans" cxnId="{EFCBAA4E-0E00-C042-BDF0-A41752E38252}">
      <dgm:prSet/>
      <dgm:spPr/>
      <dgm:t>
        <a:bodyPr/>
        <a:lstStyle/>
        <a:p>
          <a:endParaRPr lang="zh-CN" altLang="en-US"/>
        </a:p>
      </dgm:t>
    </dgm:pt>
    <dgm:pt modelId="{61616324-DBE1-044A-BAF0-B9EC9A472B8C}" type="sibTrans" cxnId="{EFCBAA4E-0E00-C042-BDF0-A41752E38252}">
      <dgm:prSet/>
      <dgm:spPr/>
      <dgm:t>
        <a:bodyPr/>
        <a:lstStyle/>
        <a:p>
          <a:endParaRPr lang="zh-CN" altLang="en-US"/>
        </a:p>
      </dgm:t>
    </dgm:pt>
    <dgm:pt modelId="{2D81160E-FCEC-4941-B009-20CF0865BA2B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3B11FA83-5A36-5D40-BEBD-199C601036B0}" type="parTrans" cxnId="{3AECAD3A-48BC-1748-9F51-C542FBEF8C18}">
      <dgm:prSet/>
      <dgm:spPr/>
      <dgm:t>
        <a:bodyPr/>
        <a:lstStyle/>
        <a:p>
          <a:endParaRPr lang="zh-CN" altLang="en-US"/>
        </a:p>
      </dgm:t>
    </dgm:pt>
    <dgm:pt modelId="{52ADB1FC-A21C-E849-888F-808654FBE1DA}" type="sibTrans" cxnId="{3AECAD3A-48BC-1748-9F51-C542FBEF8C18}">
      <dgm:prSet/>
      <dgm:spPr/>
      <dgm:t>
        <a:bodyPr/>
        <a:lstStyle/>
        <a:p>
          <a:endParaRPr lang="zh-CN" altLang="en-US"/>
        </a:p>
      </dgm:t>
    </dgm:pt>
    <dgm:pt modelId="{E0D26BF5-48C9-8540-9F04-EF964A3F71A4}">
      <dgm:prSet phldrT="[文本]"/>
      <dgm:spPr/>
      <dgm:t>
        <a:bodyPr/>
        <a:lstStyle/>
        <a:p>
          <a:r>
            <a:rPr lang="en-US" altLang="zh-CN" dirty="0" smtClean="0"/>
            <a:t>assets</a:t>
          </a:r>
          <a:endParaRPr lang="zh-CN" altLang="en-US" dirty="0"/>
        </a:p>
      </dgm:t>
    </dgm:pt>
    <dgm:pt modelId="{FCDA9A79-D203-A545-B538-ED76DE8ACB98}" type="parTrans" cxnId="{7A8AE214-D053-6449-8F89-E6C30879A7D3}">
      <dgm:prSet/>
      <dgm:spPr/>
      <dgm:t>
        <a:bodyPr/>
        <a:lstStyle/>
        <a:p>
          <a:endParaRPr lang="zh-CN" altLang="en-US"/>
        </a:p>
      </dgm:t>
    </dgm:pt>
    <dgm:pt modelId="{74122253-D30B-E24F-80E9-DB740279D03E}" type="sibTrans" cxnId="{7A8AE214-D053-6449-8F89-E6C30879A7D3}">
      <dgm:prSet/>
      <dgm:spPr/>
      <dgm:t>
        <a:bodyPr/>
        <a:lstStyle/>
        <a:p>
          <a:endParaRPr lang="zh-CN" altLang="en-US"/>
        </a:p>
      </dgm:t>
    </dgm:pt>
    <dgm:pt modelId="{B5EBACBA-7D23-0545-9B9C-DDC134875AE8}">
      <dgm:prSet phldrT="[文本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altLang="zh-CN" dirty="0" smtClean="0"/>
            <a:t>pages</a:t>
          </a:r>
          <a:endParaRPr lang="zh-CN" altLang="en-US" dirty="0"/>
        </a:p>
      </dgm:t>
    </dgm:pt>
    <dgm:pt modelId="{B657962D-52F7-9240-81DA-052982FC0971}" type="parTrans" cxnId="{7C1A4320-667E-1B46-910D-C65704741CD1}">
      <dgm:prSet/>
      <dgm:spPr/>
      <dgm:t>
        <a:bodyPr/>
        <a:lstStyle/>
        <a:p>
          <a:endParaRPr lang="zh-CN" altLang="en-US"/>
        </a:p>
      </dgm:t>
    </dgm:pt>
    <dgm:pt modelId="{9E27DAC0-2399-3444-BA74-B2793CA1C543}" type="sibTrans" cxnId="{7C1A4320-667E-1B46-910D-C65704741CD1}">
      <dgm:prSet/>
      <dgm:spPr/>
      <dgm:t>
        <a:bodyPr/>
        <a:lstStyle/>
        <a:p>
          <a:endParaRPr lang="zh-CN" altLang="en-US"/>
        </a:p>
      </dgm:t>
    </dgm:pt>
    <dgm:pt modelId="{D6227BC1-78CB-8845-9FA3-F7E277E2E75A}">
      <dgm:prSet phldrT="[文本]"/>
      <dgm:spPr/>
      <dgm:t>
        <a:bodyPr/>
        <a:lstStyle/>
        <a:p>
          <a:r>
            <a:rPr lang="en-US" altLang="zh-CN" dirty="0" smtClean="0"/>
            <a:t>components</a:t>
          </a:r>
          <a:endParaRPr lang="zh-CN" altLang="en-US" dirty="0"/>
        </a:p>
      </dgm:t>
    </dgm:pt>
    <dgm:pt modelId="{771C86A7-5C86-D345-AEA9-0C8B37424A4A}" type="parTrans" cxnId="{6AA4B21D-5AF0-8745-A523-D575B04A0589}">
      <dgm:prSet/>
      <dgm:spPr/>
      <dgm:t>
        <a:bodyPr/>
        <a:lstStyle/>
        <a:p>
          <a:endParaRPr lang="zh-CN" altLang="en-US"/>
        </a:p>
      </dgm:t>
    </dgm:pt>
    <dgm:pt modelId="{1692572A-5A06-9B43-BCD0-759C96EFA5E9}" type="sibTrans" cxnId="{6AA4B21D-5AF0-8745-A523-D575B04A0589}">
      <dgm:prSet/>
      <dgm:spPr/>
      <dgm:t>
        <a:bodyPr/>
        <a:lstStyle/>
        <a:p>
          <a:endParaRPr lang="zh-CN" altLang="en-US"/>
        </a:p>
      </dgm:t>
    </dgm:pt>
    <dgm:pt modelId="{7519872A-8659-1346-AD7D-C99AF2CE1E12}">
      <dgm:prSet phldrT="[文本]"/>
      <dgm:spPr/>
      <dgm:t>
        <a:bodyPr/>
        <a:lstStyle/>
        <a:p>
          <a:r>
            <a:rPr lang="en-US" altLang="zh-CN" dirty="0" smtClean="0"/>
            <a:t>plugins</a:t>
          </a:r>
          <a:endParaRPr lang="zh-CN" altLang="en-US" dirty="0"/>
        </a:p>
      </dgm:t>
    </dgm:pt>
    <dgm:pt modelId="{50473733-66C3-BE4C-A40C-A2033E732D43}" type="parTrans" cxnId="{BF08B45F-5D74-1E4D-BE6B-097D64602D4A}">
      <dgm:prSet/>
      <dgm:spPr/>
      <dgm:t>
        <a:bodyPr/>
        <a:lstStyle/>
        <a:p>
          <a:endParaRPr lang="zh-CN" altLang="en-US"/>
        </a:p>
      </dgm:t>
    </dgm:pt>
    <dgm:pt modelId="{44DF0226-243D-2B44-9E57-CBFF2B1261E6}" type="sibTrans" cxnId="{BF08B45F-5D74-1E4D-BE6B-097D64602D4A}">
      <dgm:prSet/>
      <dgm:spPr/>
      <dgm:t>
        <a:bodyPr/>
        <a:lstStyle/>
        <a:p>
          <a:endParaRPr lang="zh-CN" altLang="en-US"/>
        </a:p>
      </dgm:t>
    </dgm:pt>
    <dgm:pt modelId="{CB91E67D-20E6-2D43-BA62-3F932345BBC1}">
      <dgm:prSet phldrT="[文本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altLang="zh-CN" dirty="0" smtClean="0"/>
            <a:t>store</a:t>
          </a:r>
          <a:endParaRPr lang="zh-CN" altLang="en-US" dirty="0"/>
        </a:p>
      </dgm:t>
    </dgm:pt>
    <dgm:pt modelId="{F4302E05-3BD0-6049-9F1B-52CCA625125F}" type="parTrans" cxnId="{ED4199B5-BB51-E24D-82BD-96C0656DAEDF}">
      <dgm:prSet/>
      <dgm:spPr/>
      <dgm:t>
        <a:bodyPr/>
        <a:lstStyle/>
        <a:p>
          <a:endParaRPr lang="zh-CN" altLang="en-US"/>
        </a:p>
      </dgm:t>
    </dgm:pt>
    <dgm:pt modelId="{0658C0DE-AE91-AC44-93F8-5F1321E8ED0D}" type="sibTrans" cxnId="{ED4199B5-BB51-E24D-82BD-96C0656DAEDF}">
      <dgm:prSet/>
      <dgm:spPr/>
      <dgm:t>
        <a:bodyPr/>
        <a:lstStyle/>
        <a:p>
          <a:endParaRPr lang="zh-CN" altLang="en-US"/>
        </a:p>
      </dgm:t>
    </dgm:pt>
    <dgm:pt modelId="{1E089056-4149-1845-B6FF-5090E934D6B3}">
      <dgm:prSet phldrT="[文本]"/>
      <dgm:spPr/>
      <dgm:t>
        <a:bodyPr/>
        <a:lstStyle/>
        <a:p>
          <a:r>
            <a:rPr lang="en-US" altLang="zh-CN" dirty="0" err="1" smtClean="0"/>
            <a:t>middlewares</a:t>
          </a:r>
          <a:endParaRPr lang="zh-CN" altLang="en-US" dirty="0"/>
        </a:p>
      </dgm:t>
    </dgm:pt>
    <dgm:pt modelId="{149128C9-F545-B14B-9DEB-62E9AE84705B}" type="parTrans" cxnId="{C6E98818-E3DE-3144-A625-FCDC57FF84E3}">
      <dgm:prSet/>
      <dgm:spPr/>
      <dgm:t>
        <a:bodyPr/>
        <a:lstStyle/>
        <a:p>
          <a:endParaRPr lang="zh-CN" altLang="en-US"/>
        </a:p>
      </dgm:t>
    </dgm:pt>
    <dgm:pt modelId="{97F675E5-6CBB-1345-844F-FCAD219C79B2}" type="sibTrans" cxnId="{C6E98818-E3DE-3144-A625-FCDC57FF84E3}">
      <dgm:prSet/>
      <dgm:spPr/>
      <dgm:t>
        <a:bodyPr/>
        <a:lstStyle/>
        <a:p>
          <a:endParaRPr lang="zh-CN" altLang="en-US"/>
        </a:p>
      </dgm:t>
    </dgm:pt>
    <dgm:pt modelId="{CCE20671-3D3C-FA49-8F7A-F5940A1E3FE9}">
      <dgm:prSet phldrT="[文本]"/>
      <dgm:spPr/>
      <dgm:t>
        <a:bodyPr/>
        <a:lstStyle/>
        <a:p>
          <a:r>
            <a:rPr lang="en-US" altLang="zh-CN" dirty="0" smtClean="0"/>
            <a:t>static</a:t>
          </a:r>
        </a:p>
        <a:p>
          <a:endParaRPr lang="zh-CN" altLang="en-US" dirty="0"/>
        </a:p>
      </dgm:t>
    </dgm:pt>
    <dgm:pt modelId="{07D19DE1-9729-4343-B537-83E3B54C36E3}" type="parTrans" cxnId="{67F9D2E6-FBCD-C741-B499-CC4AD95CF6AC}">
      <dgm:prSet/>
      <dgm:spPr/>
      <dgm:t>
        <a:bodyPr/>
        <a:lstStyle/>
        <a:p>
          <a:endParaRPr lang="zh-CN" altLang="en-US"/>
        </a:p>
      </dgm:t>
    </dgm:pt>
    <dgm:pt modelId="{D2D46FBA-FD51-A04D-ADB0-04B748F89E49}" type="sibTrans" cxnId="{67F9D2E6-FBCD-C741-B499-CC4AD95CF6AC}">
      <dgm:prSet/>
      <dgm:spPr/>
      <dgm:t>
        <a:bodyPr/>
        <a:lstStyle/>
        <a:p>
          <a:endParaRPr lang="zh-CN" altLang="en-US"/>
        </a:p>
      </dgm:t>
    </dgm:pt>
    <dgm:pt modelId="{F6112614-BC7C-0A48-8899-2F0B7FCB257C}">
      <dgm:prSet phldrT="[文本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altLang="zh-CN" dirty="0" smtClean="0"/>
            <a:t>layout</a:t>
          </a:r>
          <a:endParaRPr lang="zh-CN" altLang="en-US" dirty="0"/>
        </a:p>
      </dgm:t>
    </dgm:pt>
    <dgm:pt modelId="{7BB5C5F6-35DF-154A-B933-AF291158EC0C}" type="parTrans" cxnId="{C1F95457-F108-8F42-B6A1-A0588BD5A216}">
      <dgm:prSet/>
      <dgm:spPr/>
      <dgm:t>
        <a:bodyPr/>
        <a:lstStyle/>
        <a:p>
          <a:endParaRPr lang="zh-CN" altLang="en-US"/>
        </a:p>
      </dgm:t>
    </dgm:pt>
    <dgm:pt modelId="{86A5CC12-56FD-954F-A4F4-0623B9F578AB}" type="sibTrans" cxnId="{C1F95457-F108-8F42-B6A1-A0588BD5A216}">
      <dgm:prSet/>
      <dgm:spPr/>
      <dgm:t>
        <a:bodyPr/>
        <a:lstStyle/>
        <a:p>
          <a:endParaRPr lang="zh-CN" altLang="en-US"/>
        </a:p>
      </dgm:t>
    </dgm:pt>
    <dgm:pt modelId="{A2819D60-62D3-BA4F-BD16-381D85DA4A1D}" type="pres">
      <dgm:prSet presAssocID="{87B5347C-6D61-4A42-B818-3A2734F9394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C9ECE06-039C-FF4A-9D52-8F2CC0A360CA}" type="pres">
      <dgm:prSet presAssocID="{21B2BF5B-98A2-1D45-9B19-4366F9F457BA}" presName="root" presStyleCnt="0"/>
      <dgm:spPr/>
    </dgm:pt>
    <dgm:pt modelId="{8F796A59-6C01-2843-A4A4-7A83577E377D}" type="pres">
      <dgm:prSet presAssocID="{21B2BF5B-98A2-1D45-9B19-4366F9F457BA}" presName="rootComposite" presStyleCnt="0"/>
      <dgm:spPr/>
    </dgm:pt>
    <dgm:pt modelId="{666DEB77-B05F-2F45-B5E0-85D919A18810}" type="pres">
      <dgm:prSet presAssocID="{21B2BF5B-98A2-1D45-9B19-4366F9F457BA}" presName="rootText" presStyleLbl="node1" presStyleIdx="0" presStyleCnt="1" custScaleX="129971" custLinFactNeighborX="-90955"/>
      <dgm:spPr/>
      <dgm:t>
        <a:bodyPr/>
        <a:lstStyle/>
        <a:p>
          <a:endParaRPr lang="zh-CN" altLang="en-US"/>
        </a:p>
      </dgm:t>
    </dgm:pt>
    <dgm:pt modelId="{834FD882-796A-D64E-A94B-4237379BC4BD}" type="pres">
      <dgm:prSet presAssocID="{21B2BF5B-98A2-1D45-9B19-4366F9F457BA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2D2C8A66-7801-E545-ACEB-D9241DC99B06}" type="pres">
      <dgm:prSet presAssocID="{21B2BF5B-98A2-1D45-9B19-4366F9F457BA}" presName="childShape" presStyleCnt="0"/>
      <dgm:spPr/>
    </dgm:pt>
    <dgm:pt modelId="{4DFBA711-38E0-274B-9C39-B6C8392FFE2C}" type="pres">
      <dgm:prSet presAssocID="{FCDA9A79-D203-A545-B538-ED76DE8ACB98}" presName="Name13" presStyleLbl="parChTrans1D2" presStyleIdx="0" presStyleCnt="9"/>
      <dgm:spPr/>
      <dgm:t>
        <a:bodyPr/>
        <a:lstStyle/>
        <a:p>
          <a:endParaRPr lang="zh-CN" altLang="en-US"/>
        </a:p>
      </dgm:t>
    </dgm:pt>
    <dgm:pt modelId="{E4F050E9-00FC-6745-ACE9-7B201DA496AC}" type="pres">
      <dgm:prSet presAssocID="{E0D26BF5-48C9-8540-9F04-EF964A3F71A4}" presName="childText" presStyleLbl="bgAcc1" presStyleIdx="0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E2F68-F201-174F-96CE-061ADBE501D0}" type="pres">
      <dgm:prSet presAssocID="{7BB5C5F6-35DF-154A-B933-AF291158EC0C}" presName="Name13" presStyleLbl="parChTrans1D2" presStyleIdx="1" presStyleCnt="9"/>
      <dgm:spPr/>
      <dgm:t>
        <a:bodyPr/>
        <a:lstStyle/>
        <a:p>
          <a:endParaRPr lang="zh-CN" altLang="en-US"/>
        </a:p>
      </dgm:t>
    </dgm:pt>
    <dgm:pt modelId="{A42A263F-CEBB-E143-99F9-8A8293519420}" type="pres">
      <dgm:prSet presAssocID="{F6112614-BC7C-0A48-8899-2F0B7FCB257C}" presName="childText" presStyleLbl="bgAcc1" presStyleIdx="1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84EBD-BCE2-CC40-B4FF-9C0775CCAB48}" type="pres">
      <dgm:prSet presAssocID="{B657962D-52F7-9240-81DA-052982FC0971}" presName="Name13" presStyleLbl="parChTrans1D2" presStyleIdx="2" presStyleCnt="9"/>
      <dgm:spPr/>
      <dgm:t>
        <a:bodyPr/>
        <a:lstStyle/>
        <a:p>
          <a:endParaRPr lang="zh-CN" altLang="en-US"/>
        </a:p>
      </dgm:t>
    </dgm:pt>
    <dgm:pt modelId="{23391881-2176-124C-9FB3-03863D88383E}" type="pres">
      <dgm:prSet presAssocID="{B5EBACBA-7D23-0545-9B9C-DDC134875AE8}" presName="childText" presStyleLbl="bgAcc1" presStyleIdx="2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867F1-4046-E04A-9EBB-9BAB18111474}" type="pres">
      <dgm:prSet presAssocID="{771C86A7-5C86-D345-AEA9-0C8B37424A4A}" presName="Name13" presStyleLbl="parChTrans1D2" presStyleIdx="3" presStyleCnt="9"/>
      <dgm:spPr/>
      <dgm:t>
        <a:bodyPr/>
        <a:lstStyle/>
        <a:p>
          <a:endParaRPr lang="zh-CN" altLang="en-US"/>
        </a:p>
      </dgm:t>
    </dgm:pt>
    <dgm:pt modelId="{6408B6D4-C345-7D4A-A5D8-E0AC8D5B4705}" type="pres">
      <dgm:prSet presAssocID="{D6227BC1-78CB-8845-9FA3-F7E277E2E75A}" presName="childText" presStyleLbl="bgAcc1" presStyleIdx="3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91870-D0E7-D149-ACC9-58F273BF1BD4}" type="pres">
      <dgm:prSet presAssocID="{50473733-66C3-BE4C-A40C-A2033E732D43}" presName="Name13" presStyleLbl="parChTrans1D2" presStyleIdx="4" presStyleCnt="9"/>
      <dgm:spPr/>
      <dgm:t>
        <a:bodyPr/>
        <a:lstStyle/>
        <a:p>
          <a:endParaRPr lang="zh-CN" altLang="en-US"/>
        </a:p>
      </dgm:t>
    </dgm:pt>
    <dgm:pt modelId="{22C5E492-972E-644F-BCB3-C0384801F35C}" type="pres">
      <dgm:prSet presAssocID="{7519872A-8659-1346-AD7D-C99AF2CE1E12}" presName="childText" presStyleLbl="bgAcc1" presStyleIdx="4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ADB05F-68DB-8943-98F0-3A6B0B906C4C}" type="pres">
      <dgm:prSet presAssocID="{F4302E05-3BD0-6049-9F1B-52CCA625125F}" presName="Name13" presStyleLbl="parChTrans1D2" presStyleIdx="5" presStyleCnt="9"/>
      <dgm:spPr/>
      <dgm:t>
        <a:bodyPr/>
        <a:lstStyle/>
        <a:p>
          <a:endParaRPr lang="zh-CN" altLang="en-US"/>
        </a:p>
      </dgm:t>
    </dgm:pt>
    <dgm:pt modelId="{DF7E55A8-9976-5847-B05D-064FBEE23E21}" type="pres">
      <dgm:prSet presAssocID="{CB91E67D-20E6-2D43-BA62-3F932345BBC1}" presName="childText" presStyleLbl="bgAcc1" presStyleIdx="5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C4828-0700-7C47-806B-5C636665C31F}" type="pres">
      <dgm:prSet presAssocID="{149128C9-F545-B14B-9DEB-62E9AE84705B}" presName="Name13" presStyleLbl="parChTrans1D2" presStyleIdx="6" presStyleCnt="9"/>
      <dgm:spPr/>
      <dgm:t>
        <a:bodyPr/>
        <a:lstStyle/>
        <a:p>
          <a:endParaRPr lang="zh-CN" altLang="en-US"/>
        </a:p>
      </dgm:t>
    </dgm:pt>
    <dgm:pt modelId="{0F245476-E712-1946-B3D5-B51D60A84469}" type="pres">
      <dgm:prSet presAssocID="{1E089056-4149-1845-B6FF-5090E934D6B3}" presName="childText" presStyleLbl="bgAcc1" presStyleIdx="6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097EB-1B5A-214D-8343-9E4B3D3B6F14}" type="pres">
      <dgm:prSet presAssocID="{3B11FA83-5A36-5D40-BEBD-199C601036B0}" presName="Name13" presStyleLbl="parChTrans1D2" presStyleIdx="7" presStyleCnt="9"/>
      <dgm:spPr/>
      <dgm:t>
        <a:bodyPr/>
        <a:lstStyle/>
        <a:p>
          <a:endParaRPr lang="zh-CN" altLang="en-US"/>
        </a:p>
      </dgm:t>
    </dgm:pt>
    <dgm:pt modelId="{74FE25A2-7B7C-B044-A4F1-3BE1524B30FE}" type="pres">
      <dgm:prSet presAssocID="{2D81160E-FCEC-4941-B009-20CF0865BA2B}" presName="childText" presStyleLbl="bgAcc1" presStyleIdx="7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56D66E-144C-9C4A-BD97-C2FD7B3E2C40}" type="pres">
      <dgm:prSet presAssocID="{07D19DE1-9729-4343-B537-83E3B54C36E3}" presName="Name13" presStyleLbl="parChTrans1D2" presStyleIdx="8" presStyleCnt="9"/>
      <dgm:spPr/>
      <dgm:t>
        <a:bodyPr/>
        <a:lstStyle/>
        <a:p>
          <a:endParaRPr lang="zh-CN" altLang="en-US"/>
        </a:p>
      </dgm:t>
    </dgm:pt>
    <dgm:pt modelId="{ABE76F14-6014-5D4E-BC53-2A90E505DDBB}" type="pres">
      <dgm:prSet presAssocID="{CCE20671-3D3C-FA49-8F7A-F5940A1E3FE9}" presName="childText" presStyleLbl="bgAcc1" presStyleIdx="8" presStyleCnt="9" custScaleX="23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713725-5D92-7C41-894A-455AC701B881}" type="presOf" srcId="{149128C9-F545-B14B-9DEB-62E9AE84705B}" destId="{C51C4828-0700-7C47-806B-5C636665C31F}" srcOrd="0" destOrd="0" presId="urn:microsoft.com/office/officeart/2005/8/layout/hierarchy3"/>
    <dgm:cxn modelId="{67F9D2E6-FBCD-C741-B499-CC4AD95CF6AC}" srcId="{21B2BF5B-98A2-1D45-9B19-4366F9F457BA}" destId="{CCE20671-3D3C-FA49-8F7A-F5940A1E3FE9}" srcOrd="8" destOrd="0" parTransId="{07D19DE1-9729-4343-B537-83E3B54C36E3}" sibTransId="{D2D46FBA-FD51-A04D-ADB0-04B748F89E49}"/>
    <dgm:cxn modelId="{D926482F-1F30-C343-A110-5FC33DBFF08D}" type="presOf" srcId="{7519872A-8659-1346-AD7D-C99AF2CE1E12}" destId="{22C5E492-972E-644F-BCB3-C0384801F35C}" srcOrd="0" destOrd="0" presId="urn:microsoft.com/office/officeart/2005/8/layout/hierarchy3"/>
    <dgm:cxn modelId="{77C65DA0-5037-F441-9AA7-8C66FD836C6F}" type="presOf" srcId="{D6227BC1-78CB-8845-9FA3-F7E277E2E75A}" destId="{6408B6D4-C345-7D4A-A5D8-E0AC8D5B4705}" srcOrd="0" destOrd="0" presId="urn:microsoft.com/office/officeart/2005/8/layout/hierarchy3"/>
    <dgm:cxn modelId="{347198CD-9AE8-0B4B-AC17-61721A8293A4}" type="presOf" srcId="{B5EBACBA-7D23-0545-9B9C-DDC134875AE8}" destId="{23391881-2176-124C-9FB3-03863D88383E}" srcOrd="0" destOrd="0" presId="urn:microsoft.com/office/officeart/2005/8/layout/hierarchy3"/>
    <dgm:cxn modelId="{C1F95457-F108-8F42-B6A1-A0588BD5A216}" srcId="{21B2BF5B-98A2-1D45-9B19-4366F9F457BA}" destId="{F6112614-BC7C-0A48-8899-2F0B7FCB257C}" srcOrd="1" destOrd="0" parTransId="{7BB5C5F6-35DF-154A-B933-AF291158EC0C}" sibTransId="{86A5CC12-56FD-954F-A4F4-0623B9F578AB}"/>
    <dgm:cxn modelId="{C6E98818-E3DE-3144-A625-FCDC57FF84E3}" srcId="{21B2BF5B-98A2-1D45-9B19-4366F9F457BA}" destId="{1E089056-4149-1845-B6FF-5090E934D6B3}" srcOrd="6" destOrd="0" parTransId="{149128C9-F545-B14B-9DEB-62E9AE84705B}" sibTransId="{97F675E5-6CBB-1345-844F-FCAD219C79B2}"/>
    <dgm:cxn modelId="{09C83F19-BA9F-B343-BF17-84BFDD558D64}" type="presOf" srcId="{7BB5C5F6-35DF-154A-B933-AF291158EC0C}" destId="{E0AE2F68-F201-174F-96CE-061ADBE501D0}" srcOrd="0" destOrd="0" presId="urn:microsoft.com/office/officeart/2005/8/layout/hierarchy3"/>
    <dgm:cxn modelId="{CBF522FF-DEAA-CA47-9F2E-E6FECF26E7D4}" type="presOf" srcId="{1E089056-4149-1845-B6FF-5090E934D6B3}" destId="{0F245476-E712-1946-B3D5-B51D60A84469}" srcOrd="0" destOrd="0" presId="urn:microsoft.com/office/officeart/2005/8/layout/hierarchy3"/>
    <dgm:cxn modelId="{F190C2D0-7A10-C448-BC39-88F059F07A97}" type="presOf" srcId="{3B11FA83-5A36-5D40-BEBD-199C601036B0}" destId="{BCE097EB-1B5A-214D-8343-9E4B3D3B6F14}" srcOrd="0" destOrd="0" presId="urn:microsoft.com/office/officeart/2005/8/layout/hierarchy3"/>
    <dgm:cxn modelId="{7C1A4320-667E-1B46-910D-C65704741CD1}" srcId="{21B2BF5B-98A2-1D45-9B19-4366F9F457BA}" destId="{B5EBACBA-7D23-0545-9B9C-DDC134875AE8}" srcOrd="2" destOrd="0" parTransId="{B657962D-52F7-9240-81DA-052982FC0971}" sibTransId="{9E27DAC0-2399-3444-BA74-B2793CA1C543}"/>
    <dgm:cxn modelId="{E54911D5-3BE2-4C4E-865E-69B340CD76BE}" type="presOf" srcId="{771C86A7-5C86-D345-AEA9-0C8B37424A4A}" destId="{1F1867F1-4046-E04A-9EBB-9BAB18111474}" srcOrd="0" destOrd="0" presId="urn:microsoft.com/office/officeart/2005/8/layout/hierarchy3"/>
    <dgm:cxn modelId="{7962CDEC-2CF6-D348-9CC4-8DC9AD2417B8}" type="presOf" srcId="{21B2BF5B-98A2-1D45-9B19-4366F9F457BA}" destId="{834FD882-796A-D64E-A94B-4237379BC4BD}" srcOrd="1" destOrd="0" presId="urn:microsoft.com/office/officeart/2005/8/layout/hierarchy3"/>
    <dgm:cxn modelId="{B9BC5589-18B5-AA4C-903A-0DAA81D80043}" type="presOf" srcId="{50473733-66C3-BE4C-A40C-A2033E732D43}" destId="{3EB91870-D0E7-D149-ACC9-58F273BF1BD4}" srcOrd="0" destOrd="0" presId="urn:microsoft.com/office/officeart/2005/8/layout/hierarchy3"/>
    <dgm:cxn modelId="{CDAA51C6-E479-5946-94B9-9BD8E8B6E6D0}" type="presOf" srcId="{07D19DE1-9729-4343-B537-83E3B54C36E3}" destId="{9B56D66E-144C-9C4A-BD97-C2FD7B3E2C40}" srcOrd="0" destOrd="0" presId="urn:microsoft.com/office/officeart/2005/8/layout/hierarchy3"/>
    <dgm:cxn modelId="{51CF1E20-C4D9-9849-BDB0-DD2DBEEC5FA8}" type="presOf" srcId="{F4302E05-3BD0-6049-9F1B-52CCA625125F}" destId="{88ADB05F-68DB-8943-98F0-3A6B0B906C4C}" srcOrd="0" destOrd="0" presId="urn:microsoft.com/office/officeart/2005/8/layout/hierarchy3"/>
    <dgm:cxn modelId="{71C84049-3484-A34F-8B7A-E2CE4311D09E}" type="presOf" srcId="{F6112614-BC7C-0A48-8899-2F0B7FCB257C}" destId="{A42A263F-CEBB-E143-99F9-8A8293519420}" srcOrd="0" destOrd="0" presId="urn:microsoft.com/office/officeart/2005/8/layout/hierarchy3"/>
    <dgm:cxn modelId="{ED4199B5-BB51-E24D-82BD-96C0656DAEDF}" srcId="{21B2BF5B-98A2-1D45-9B19-4366F9F457BA}" destId="{CB91E67D-20E6-2D43-BA62-3F932345BBC1}" srcOrd="5" destOrd="0" parTransId="{F4302E05-3BD0-6049-9F1B-52CCA625125F}" sibTransId="{0658C0DE-AE91-AC44-93F8-5F1321E8ED0D}"/>
    <dgm:cxn modelId="{97CF0F1C-3977-BC4F-9DEA-6138BB722EBA}" type="presOf" srcId="{CB91E67D-20E6-2D43-BA62-3F932345BBC1}" destId="{DF7E55A8-9976-5847-B05D-064FBEE23E21}" srcOrd="0" destOrd="0" presId="urn:microsoft.com/office/officeart/2005/8/layout/hierarchy3"/>
    <dgm:cxn modelId="{E5C2AAF2-133C-2641-87AC-BBCED2E90B51}" type="presOf" srcId="{E0D26BF5-48C9-8540-9F04-EF964A3F71A4}" destId="{E4F050E9-00FC-6745-ACE9-7B201DA496AC}" srcOrd="0" destOrd="0" presId="urn:microsoft.com/office/officeart/2005/8/layout/hierarchy3"/>
    <dgm:cxn modelId="{7A8AE214-D053-6449-8F89-E6C30879A7D3}" srcId="{21B2BF5B-98A2-1D45-9B19-4366F9F457BA}" destId="{E0D26BF5-48C9-8540-9F04-EF964A3F71A4}" srcOrd="0" destOrd="0" parTransId="{FCDA9A79-D203-A545-B538-ED76DE8ACB98}" sibTransId="{74122253-D30B-E24F-80E9-DB740279D03E}"/>
    <dgm:cxn modelId="{A8648411-EF81-EE44-A7EB-CCB3B31AF635}" type="presOf" srcId="{CCE20671-3D3C-FA49-8F7A-F5940A1E3FE9}" destId="{ABE76F14-6014-5D4E-BC53-2A90E505DDBB}" srcOrd="0" destOrd="0" presId="urn:microsoft.com/office/officeart/2005/8/layout/hierarchy3"/>
    <dgm:cxn modelId="{5BD7137C-4190-1147-B803-24C9131DA7D3}" type="presOf" srcId="{B657962D-52F7-9240-81DA-052982FC0971}" destId="{D8584EBD-BCE2-CC40-B4FF-9C0775CCAB48}" srcOrd="0" destOrd="0" presId="urn:microsoft.com/office/officeart/2005/8/layout/hierarchy3"/>
    <dgm:cxn modelId="{BF08B45F-5D74-1E4D-BE6B-097D64602D4A}" srcId="{21B2BF5B-98A2-1D45-9B19-4366F9F457BA}" destId="{7519872A-8659-1346-AD7D-C99AF2CE1E12}" srcOrd="4" destOrd="0" parTransId="{50473733-66C3-BE4C-A40C-A2033E732D43}" sibTransId="{44DF0226-243D-2B44-9E57-CBFF2B1261E6}"/>
    <dgm:cxn modelId="{89C8DD6C-188D-F84F-8DB4-F6A989290B60}" type="presOf" srcId="{21B2BF5B-98A2-1D45-9B19-4366F9F457BA}" destId="{666DEB77-B05F-2F45-B5E0-85D919A18810}" srcOrd="0" destOrd="0" presId="urn:microsoft.com/office/officeart/2005/8/layout/hierarchy3"/>
    <dgm:cxn modelId="{6AA4B21D-5AF0-8745-A523-D575B04A0589}" srcId="{21B2BF5B-98A2-1D45-9B19-4366F9F457BA}" destId="{D6227BC1-78CB-8845-9FA3-F7E277E2E75A}" srcOrd="3" destOrd="0" parTransId="{771C86A7-5C86-D345-AEA9-0C8B37424A4A}" sibTransId="{1692572A-5A06-9B43-BCD0-759C96EFA5E9}"/>
    <dgm:cxn modelId="{3E60B63A-C5DF-5E4E-AEF6-34A7C1B5F7A2}" type="presOf" srcId="{2D81160E-FCEC-4941-B009-20CF0865BA2B}" destId="{74FE25A2-7B7C-B044-A4F1-3BE1524B30FE}" srcOrd="0" destOrd="0" presId="urn:microsoft.com/office/officeart/2005/8/layout/hierarchy3"/>
    <dgm:cxn modelId="{5DA8C023-DE5D-9D47-99B3-AD7CEA5D2C43}" type="presOf" srcId="{87B5347C-6D61-4A42-B818-3A2734F93948}" destId="{A2819D60-62D3-BA4F-BD16-381D85DA4A1D}" srcOrd="0" destOrd="0" presId="urn:microsoft.com/office/officeart/2005/8/layout/hierarchy3"/>
    <dgm:cxn modelId="{EFCBAA4E-0E00-C042-BDF0-A41752E38252}" srcId="{87B5347C-6D61-4A42-B818-3A2734F93948}" destId="{21B2BF5B-98A2-1D45-9B19-4366F9F457BA}" srcOrd="0" destOrd="0" parTransId="{7FF52B5A-98CD-EB47-9186-31BBE75317CD}" sibTransId="{61616324-DBE1-044A-BAF0-B9EC9A472B8C}"/>
    <dgm:cxn modelId="{42397EA1-4B38-6746-B6C2-5608E306D169}" type="presOf" srcId="{FCDA9A79-D203-A545-B538-ED76DE8ACB98}" destId="{4DFBA711-38E0-274B-9C39-B6C8392FFE2C}" srcOrd="0" destOrd="0" presId="urn:microsoft.com/office/officeart/2005/8/layout/hierarchy3"/>
    <dgm:cxn modelId="{3AECAD3A-48BC-1748-9F51-C542FBEF8C18}" srcId="{21B2BF5B-98A2-1D45-9B19-4366F9F457BA}" destId="{2D81160E-FCEC-4941-B009-20CF0865BA2B}" srcOrd="7" destOrd="0" parTransId="{3B11FA83-5A36-5D40-BEBD-199C601036B0}" sibTransId="{52ADB1FC-A21C-E849-888F-808654FBE1DA}"/>
    <dgm:cxn modelId="{F7FC8036-267F-804D-8C3C-572BB33F27AD}" type="presParOf" srcId="{A2819D60-62D3-BA4F-BD16-381D85DA4A1D}" destId="{DC9ECE06-039C-FF4A-9D52-8F2CC0A360CA}" srcOrd="0" destOrd="0" presId="urn:microsoft.com/office/officeart/2005/8/layout/hierarchy3"/>
    <dgm:cxn modelId="{44918B54-486F-7844-B60F-F8702229D60A}" type="presParOf" srcId="{DC9ECE06-039C-FF4A-9D52-8F2CC0A360CA}" destId="{8F796A59-6C01-2843-A4A4-7A83577E377D}" srcOrd="0" destOrd="0" presId="urn:microsoft.com/office/officeart/2005/8/layout/hierarchy3"/>
    <dgm:cxn modelId="{5FEC4DAB-A857-8D4E-9BEF-544F217EB99E}" type="presParOf" srcId="{8F796A59-6C01-2843-A4A4-7A83577E377D}" destId="{666DEB77-B05F-2F45-B5E0-85D919A18810}" srcOrd="0" destOrd="0" presId="urn:microsoft.com/office/officeart/2005/8/layout/hierarchy3"/>
    <dgm:cxn modelId="{8237E50D-0305-2C42-967E-DD88D855FF12}" type="presParOf" srcId="{8F796A59-6C01-2843-A4A4-7A83577E377D}" destId="{834FD882-796A-D64E-A94B-4237379BC4BD}" srcOrd="1" destOrd="0" presId="urn:microsoft.com/office/officeart/2005/8/layout/hierarchy3"/>
    <dgm:cxn modelId="{8DA46D3B-D3A6-D14D-9AC8-A0BCF0D836F5}" type="presParOf" srcId="{DC9ECE06-039C-FF4A-9D52-8F2CC0A360CA}" destId="{2D2C8A66-7801-E545-ACEB-D9241DC99B06}" srcOrd="1" destOrd="0" presId="urn:microsoft.com/office/officeart/2005/8/layout/hierarchy3"/>
    <dgm:cxn modelId="{FCB6D6EC-FCA6-0041-A7BC-298F840379EA}" type="presParOf" srcId="{2D2C8A66-7801-E545-ACEB-D9241DC99B06}" destId="{4DFBA711-38E0-274B-9C39-B6C8392FFE2C}" srcOrd="0" destOrd="0" presId="urn:microsoft.com/office/officeart/2005/8/layout/hierarchy3"/>
    <dgm:cxn modelId="{F85B171C-23AE-3341-B852-F251FDD5D778}" type="presParOf" srcId="{2D2C8A66-7801-E545-ACEB-D9241DC99B06}" destId="{E4F050E9-00FC-6745-ACE9-7B201DA496AC}" srcOrd="1" destOrd="0" presId="urn:microsoft.com/office/officeart/2005/8/layout/hierarchy3"/>
    <dgm:cxn modelId="{F1CEB11D-9525-9443-B471-71BDAEAC93D5}" type="presParOf" srcId="{2D2C8A66-7801-E545-ACEB-D9241DC99B06}" destId="{E0AE2F68-F201-174F-96CE-061ADBE501D0}" srcOrd="2" destOrd="0" presId="urn:microsoft.com/office/officeart/2005/8/layout/hierarchy3"/>
    <dgm:cxn modelId="{C7D815D2-9808-AD4C-8C30-393FE311AFCA}" type="presParOf" srcId="{2D2C8A66-7801-E545-ACEB-D9241DC99B06}" destId="{A42A263F-CEBB-E143-99F9-8A8293519420}" srcOrd="3" destOrd="0" presId="urn:microsoft.com/office/officeart/2005/8/layout/hierarchy3"/>
    <dgm:cxn modelId="{E1B75D47-C87E-2843-8CA0-542CC25C4CC6}" type="presParOf" srcId="{2D2C8A66-7801-E545-ACEB-D9241DC99B06}" destId="{D8584EBD-BCE2-CC40-B4FF-9C0775CCAB48}" srcOrd="4" destOrd="0" presId="urn:microsoft.com/office/officeart/2005/8/layout/hierarchy3"/>
    <dgm:cxn modelId="{7B707500-6447-334E-8421-C0FB9D22AB50}" type="presParOf" srcId="{2D2C8A66-7801-E545-ACEB-D9241DC99B06}" destId="{23391881-2176-124C-9FB3-03863D88383E}" srcOrd="5" destOrd="0" presId="urn:microsoft.com/office/officeart/2005/8/layout/hierarchy3"/>
    <dgm:cxn modelId="{9826D603-9A95-0641-AD81-D426A3D85CCF}" type="presParOf" srcId="{2D2C8A66-7801-E545-ACEB-D9241DC99B06}" destId="{1F1867F1-4046-E04A-9EBB-9BAB18111474}" srcOrd="6" destOrd="0" presId="urn:microsoft.com/office/officeart/2005/8/layout/hierarchy3"/>
    <dgm:cxn modelId="{E878E062-4F04-C645-89FD-B94BBFC3ABFE}" type="presParOf" srcId="{2D2C8A66-7801-E545-ACEB-D9241DC99B06}" destId="{6408B6D4-C345-7D4A-A5D8-E0AC8D5B4705}" srcOrd="7" destOrd="0" presId="urn:microsoft.com/office/officeart/2005/8/layout/hierarchy3"/>
    <dgm:cxn modelId="{4C93C859-3D20-F64B-8E0B-A8A6F07F10E7}" type="presParOf" srcId="{2D2C8A66-7801-E545-ACEB-D9241DC99B06}" destId="{3EB91870-D0E7-D149-ACC9-58F273BF1BD4}" srcOrd="8" destOrd="0" presId="urn:microsoft.com/office/officeart/2005/8/layout/hierarchy3"/>
    <dgm:cxn modelId="{732A8FF7-2AB5-3742-8F00-925536989621}" type="presParOf" srcId="{2D2C8A66-7801-E545-ACEB-D9241DC99B06}" destId="{22C5E492-972E-644F-BCB3-C0384801F35C}" srcOrd="9" destOrd="0" presId="urn:microsoft.com/office/officeart/2005/8/layout/hierarchy3"/>
    <dgm:cxn modelId="{7CA7ECDA-650A-6847-B540-1BB8ACFB6F0D}" type="presParOf" srcId="{2D2C8A66-7801-E545-ACEB-D9241DC99B06}" destId="{88ADB05F-68DB-8943-98F0-3A6B0B906C4C}" srcOrd="10" destOrd="0" presId="urn:microsoft.com/office/officeart/2005/8/layout/hierarchy3"/>
    <dgm:cxn modelId="{39F69674-1A17-224A-8706-2D2E4F868D98}" type="presParOf" srcId="{2D2C8A66-7801-E545-ACEB-D9241DC99B06}" destId="{DF7E55A8-9976-5847-B05D-064FBEE23E21}" srcOrd="11" destOrd="0" presId="urn:microsoft.com/office/officeart/2005/8/layout/hierarchy3"/>
    <dgm:cxn modelId="{8BFED246-E074-FE4D-ABF4-4C375FF17EFF}" type="presParOf" srcId="{2D2C8A66-7801-E545-ACEB-D9241DC99B06}" destId="{C51C4828-0700-7C47-806B-5C636665C31F}" srcOrd="12" destOrd="0" presId="urn:microsoft.com/office/officeart/2005/8/layout/hierarchy3"/>
    <dgm:cxn modelId="{4FC9083C-A5E3-3D45-9046-7EB41488AF85}" type="presParOf" srcId="{2D2C8A66-7801-E545-ACEB-D9241DC99B06}" destId="{0F245476-E712-1946-B3D5-B51D60A84469}" srcOrd="13" destOrd="0" presId="urn:microsoft.com/office/officeart/2005/8/layout/hierarchy3"/>
    <dgm:cxn modelId="{5D4CBC93-48D2-034B-A54B-1D09C312FE7B}" type="presParOf" srcId="{2D2C8A66-7801-E545-ACEB-D9241DC99B06}" destId="{BCE097EB-1B5A-214D-8343-9E4B3D3B6F14}" srcOrd="14" destOrd="0" presId="urn:microsoft.com/office/officeart/2005/8/layout/hierarchy3"/>
    <dgm:cxn modelId="{07E491D3-7699-AB4C-AABD-66EB7DD063A9}" type="presParOf" srcId="{2D2C8A66-7801-E545-ACEB-D9241DC99B06}" destId="{74FE25A2-7B7C-B044-A4F1-3BE1524B30FE}" srcOrd="15" destOrd="0" presId="urn:microsoft.com/office/officeart/2005/8/layout/hierarchy3"/>
    <dgm:cxn modelId="{E0366154-D0D1-6B40-A4B1-D61452BB0CBB}" type="presParOf" srcId="{2D2C8A66-7801-E545-ACEB-D9241DC99B06}" destId="{9B56D66E-144C-9C4A-BD97-C2FD7B3E2C40}" srcOrd="16" destOrd="0" presId="urn:microsoft.com/office/officeart/2005/8/layout/hierarchy3"/>
    <dgm:cxn modelId="{69FE0F1F-D9E3-BE4C-A381-3A190BCD9687}" type="presParOf" srcId="{2D2C8A66-7801-E545-ACEB-D9241DC99B06}" destId="{ABE76F14-6014-5D4E-BC53-2A90E505DDBB}" srcOrd="1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8DB97F-663A-D347-B316-001E7A562D1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DD7D96-F4AB-E447-B3BF-084E33700B2F}">
      <dgm:prSet phldrT="[文本]"/>
      <dgm:spPr/>
      <dgm:t>
        <a:bodyPr/>
        <a:lstStyle/>
        <a:p>
          <a:r>
            <a:rPr lang="en-US" altLang="zh-CN" dirty="0" smtClean="0"/>
            <a:t>assets</a:t>
          </a:r>
          <a:endParaRPr lang="zh-CN" altLang="en-US" dirty="0"/>
        </a:p>
      </dgm:t>
    </dgm:pt>
    <dgm:pt modelId="{AB258135-BAB9-284E-8D6D-1242DA00B3BA}" type="parTrans" cxnId="{732C522C-A596-B047-9D01-CEA3DC2AC696}">
      <dgm:prSet/>
      <dgm:spPr/>
      <dgm:t>
        <a:bodyPr/>
        <a:lstStyle/>
        <a:p>
          <a:endParaRPr lang="zh-CN" altLang="en-US"/>
        </a:p>
      </dgm:t>
    </dgm:pt>
    <dgm:pt modelId="{5C8F40D2-8BBD-F046-B8D7-AECBFF74C097}" type="sibTrans" cxnId="{732C522C-A596-B047-9D01-CEA3DC2AC696}">
      <dgm:prSet/>
      <dgm:spPr/>
      <dgm:t>
        <a:bodyPr/>
        <a:lstStyle/>
        <a:p>
          <a:endParaRPr lang="zh-CN" altLang="en-US"/>
        </a:p>
      </dgm:t>
    </dgm:pt>
    <dgm:pt modelId="{11908F74-8AC6-CF41-9FA5-4BDB45C52167}">
      <dgm:prSet phldrT="[文本]"/>
      <dgm:spPr/>
      <dgm:t>
        <a:bodyPr/>
        <a:lstStyle/>
        <a:p>
          <a:r>
            <a:rPr lang="en-US" altLang="zh-CN" dirty="0" smtClean="0"/>
            <a:t>A</a:t>
          </a:r>
          <a:r>
            <a:rPr kumimoji="1" lang="en-US" altLang="zh-CN" dirty="0" smtClean="0"/>
            <a:t>ssets</a:t>
          </a:r>
          <a:r>
            <a:rPr kumimoji="1" lang="zh-CN" altLang="en-US" dirty="0" smtClean="0"/>
            <a:t> 文件夹中的资源文件可以选择用</a:t>
          </a:r>
          <a:r>
            <a:rPr kumimoji="1" lang="en-US" altLang="zh-CN" dirty="0" err="1" smtClean="0"/>
            <a:t>vue</a:t>
          </a:r>
          <a:r>
            <a:rPr kumimoji="1" lang="en-US" altLang="zh-CN" dirty="0" smtClean="0"/>
            <a:t>-loader</a:t>
          </a:r>
          <a:r>
            <a:rPr kumimoji="1" lang="zh-CN" altLang="en-US" dirty="0" smtClean="0"/>
            <a:t>，</a:t>
          </a:r>
          <a:r>
            <a:rPr kumimoji="1" lang="en-US" altLang="zh-CN" dirty="0" smtClean="0"/>
            <a:t>file-loader</a:t>
          </a:r>
          <a:r>
            <a:rPr kumimoji="1" lang="zh-CN" altLang="en-US" dirty="0" smtClean="0"/>
            <a:t>， </a:t>
          </a:r>
          <a:r>
            <a:rPr kumimoji="1" lang="en-US" altLang="zh-CN" dirty="0" err="1" smtClean="0"/>
            <a:t>url</a:t>
          </a:r>
          <a:r>
            <a:rPr kumimoji="1" lang="en-US" altLang="zh-CN" dirty="0" smtClean="0"/>
            <a:t>-loader </a:t>
          </a:r>
          <a:r>
            <a:rPr kumimoji="1" lang="zh-CN" altLang="en-US" dirty="0" smtClean="0"/>
            <a:t>来预处理</a:t>
          </a:r>
          <a:endParaRPr lang="zh-CN" altLang="en-US" dirty="0"/>
        </a:p>
      </dgm:t>
    </dgm:pt>
    <dgm:pt modelId="{50FBD62A-E798-FD45-95E4-0D7A5F2E20F6}" type="parTrans" cxnId="{B72EF7A5-90FC-D04E-B41A-71C089BF4860}">
      <dgm:prSet/>
      <dgm:spPr/>
      <dgm:t>
        <a:bodyPr/>
        <a:lstStyle/>
        <a:p>
          <a:endParaRPr lang="zh-CN" altLang="en-US"/>
        </a:p>
      </dgm:t>
    </dgm:pt>
    <dgm:pt modelId="{120D65D6-402E-4B4C-BB52-E7A0873466B1}" type="sibTrans" cxnId="{B72EF7A5-90FC-D04E-B41A-71C089BF4860}">
      <dgm:prSet/>
      <dgm:spPr/>
      <dgm:t>
        <a:bodyPr/>
        <a:lstStyle/>
        <a:p>
          <a:endParaRPr lang="zh-CN" altLang="en-US"/>
        </a:p>
      </dgm:t>
    </dgm:pt>
    <dgm:pt modelId="{EBDE1C22-FE0B-F240-B00A-66A99FB62524}">
      <dgm:prSet phldrT="[文本]"/>
      <dgm:spPr/>
      <dgm:t>
        <a:bodyPr/>
        <a:lstStyle/>
        <a:p>
          <a:r>
            <a:rPr lang="en-US" altLang="zh-CN" dirty="0" smtClean="0"/>
            <a:t>layouts</a:t>
          </a:r>
          <a:endParaRPr lang="zh-CN" altLang="en-US" dirty="0"/>
        </a:p>
      </dgm:t>
    </dgm:pt>
    <dgm:pt modelId="{C1602806-3871-774A-9BC4-FE8EB51DC40C}" type="parTrans" cxnId="{09150F70-836E-8D4D-BB8C-B4C33FE6A086}">
      <dgm:prSet/>
      <dgm:spPr/>
      <dgm:t>
        <a:bodyPr/>
        <a:lstStyle/>
        <a:p>
          <a:endParaRPr lang="zh-CN" altLang="en-US"/>
        </a:p>
      </dgm:t>
    </dgm:pt>
    <dgm:pt modelId="{79A3989E-EE3E-7C44-B859-B46FCD4796C6}" type="sibTrans" cxnId="{09150F70-836E-8D4D-BB8C-B4C33FE6A086}">
      <dgm:prSet/>
      <dgm:spPr/>
      <dgm:t>
        <a:bodyPr/>
        <a:lstStyle/>
        <a:p>
          <a:endParaRPr lang="zh-CN" altLang="en-US"/>
        </a:p>
      </dgm:t>
    </dgm:pt>
    <dgm:pt modelId="{68103EB2-B19A-7340-A499-034BC8A79BAD}">
      <dgm:prSet phldrT="[文本]"/>
      <dgm:spPr/>
      <dgm:t>
        <a:bodyPr/>
        <a:lstStyle/>
        <a:p>
          <a:r>
            <a:rPr kumimoji="1" lang="en-US" altLang="zh-CN" dirty="0" err="1" smtClean="0"/>
            <a:t>Nuxt</a:t>
          </a:r>
          <a:r>
            <a:rPr kumimoji="1" lang="en-US" altLang="zh-CN" dirty="0" smtClean="0"/>
            <a:t> </a:t>
          </a:r>
          <a:r>
            <a:rPr kumimoji="1" lang="zh-CN" altLang="en-US" dirty="0" smtClean="0"/>
            <a:t>支持使用布局来规划页面，布局组件的</a:t>
          </a:r>
          <a:r>
            <a:rPr kumimoji="1" lang="en-US" altLang="zh-CN" dirty="0" smtClean="0"/>
            <a:t>template</a:t>
          </a:r>
          <a:r>
            <a:rPr kumimoji="1" lang="zh-CN" altLang="en-US" dirty="0" smtClean="0"/>
            <a:t>中必需包含</a:t>
          </a:r>
          <a:r>
            <a:rPr kumimoji="1" lang="en-US" altLang="zh-CN" dirty="0" smtClean="0"/>
            <a:t>&lt;</a:t>
          </a:r>
          <a:r>
            <a:rPr kumimoji="1" lang="en-US" altLang="zh-CN" dirty="0" err="1" smtClean="0"/>
            <a:t>Nuxt</a:t>
          </a:r>
          <a:r>
            <a:rPr kumimoji="1" lang="en-US" altLang="zh-CN" dirty="0" smtClean="0"/>
            <a:t>/&gt;</a:t>
          </a:r>
          <a:r>
            <a:rPr kumimoji="1" lang="zh-CN" altLang="en-US" dirty="0" smtClean="0"/>
            <a:t>， </a:t>
          </a:r>
          <a:r>
            <a:rPr kumimoji="1" lang="en-US" altLang="zh-CN" dirty="0" smtClean="0"/>
            <a:t>error</a:t>
          </a:r>
          <a:r>
            <a:rPr kumimoji="1" lang="zh-CN" altLang="en-US" dirty="0" smtClean="0"/>
            <a:t>除外</a:t>
          </a:r>
          <a:endParaRPr lang="zh-CN" altLang="en-US" dirty="0"/>
        </a:p>
      </dgm:t>
    </dgm:pt>
    <dgm:pt modelId="{673247F7-1C4F-E44C-97D3-764CDC550A0E}" type="parTrans" cxnId="{B39444F3-BCBE-E848-9F89-023834F855BE}">
      <dgm:prSet/>
      <dgm:spPr/>
      <dgm:t>
        <a:bodyPr/>
        <a:lstStyle/>
        <a:p>
          <a:endParaRPr lang="zh-CN" altLang="en-US"/>
        </a:p>
      </dgm:t>
    </dgm:pt>
    <dgm:pt modelId="{DE3D5007-FEF9-1F43-9B05-9D9054756D9B}" type="sibTrans" cxnId="{B39444F3-BCBE-E848-9F89-023834F855BE}">
      <dgm:prSet/>
      <dgm:spPr/>
      <dgm:t>
        <a:bodyPr/>
        <a:lstStyle/>
        <a:p>
          <a:endParaRPr lang="zh-CN" altLang="en-US"/>
        </a:p>
      </dgm:t>
    </dgm:pt>
    <dgm:pt modelId="{78602EBD-538F-BF46-A4CC-6E55DE8F0C15}">
      <dgm:prSet phldrT="[文本]"/>
      <dgm:spPr/>
      <dgm:t>
        <a:bodyPr/>
        <a:lstStyle/>
        <a:p>
          <a:r>
            <a:rPr lang="en-US" altLang="zh-CN" smtClean="0"/>
            <a:t>pages</a:t>
          </a:r>
          <a:endParaRPr lang="zh-CN" altLang="en-US" dirty="0"/>
        </a:p>
      </dgm:t>
    </dgm:pt>
    <dgm:pt modelId="{99D4A51C-C1F9-7048-B7D1-13A0F80B3C77}" type="par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9C1919EA-5AA1-6B40-87D2-CC92C82CA19E}" type="sib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42505E62-A5D1-3447-9D45-B1B05835CD4A}">
      <dgm:prSet phldrT="[文本]"/>
      <dgm:spPr/>
      <dgm:t>
        <a:bodyPr/>
        <a:lstStyle/>
        <a:p>
          <a:r>
            <a:rPr lang="zh-CN" altLang="en-US" dirty="0" smtClean="0"/>
            <a:t>存放在渲染</a:t>
          </a:r>
          <a:r>
            <a:rPr lang="en-US" altLang="zh-CN" dirty="0" smtClean="0"/>
            <a:t>page</a:t>
          </a:r>
          <a:r>
            <a:rPr lang="zh-CN" altLang="en-US" dirty="0" smtClean="0"/>
            <a:t>页面之前需要执行的代码</a:t>
          </a:r>
          <a:endParaRPr lang="zh-CN" altLang="en-US" dirty="0"/>
        </a:p>
      </dgm:t>
    </dgm:pt>
    <dgm:pt modelId="{3D2108D6-39AD-644E-B372-427775A8EC6C}" type="parTrans" cxnId="{0B6812C0-3B87-7B49-BF03-3C1046BCFF66}">
      <dgm:prSet/>
      <dgm:spPr/>
      <dgm:t>
        <a:bodyPr/>
        <a:lstStyle/>
        <a:p>
          <a:endParaRPr lang="zh-CN" altLang="en-US"/>
        </a:p>
      </dgm:t>
    </dgm:pt>
    <dgm:pt modelId="{98CD12B1-BE2E-7845-8338-FCC9414671B0}" type="sibTrans" cxnId="{0B6812C0-3B87-7B49-BF03-3C1046BCFF66}">
      <dgm:prSet/>
      <dgm:spPr/>
      <dgm:t>
        <a:bodyPr/>
        <a:lstStyle/>
        <a:p>
          <a:endParaRPr lang="zh-CN" altLang="en-US"/>
        </a:p>
      </dgm:t>
    </dgm:pt>
    <dgm:pt modelId="{3800D0A2-58A2-E84E-B2A9-FE0C839B2A67}">
      <dgm:prSet phldrT="[文本]"/>
      <dgm:spPr/>
      <dgm:t>
        <a:bodyPr/>
        <a:lstStyle/>
        <a:p>
          <a:r>
            <a:rPr lang="zh-CN" altLang="en-US" dirty="0" smtClean="0"/>
            <a:t>根据目录文件结构自动生成路由</a:t>
          </a:r>
          <a:r>
            <a:rPr lang="en-US" altLang="zh-CN" dirty="0" smtClean="0"/>
            <a:t>,</a:t>
          </a:r>
          <a:r>
            <a:rPr lang="zh-CN" altLang="en-US" dirty="0" smtClean="0"/>
            <a:t>以</a:t>
          </a:r>
          <a:r>
            <a:rPr lang="en-US" altLang="zh-CN" dirty="0" smtClean="0"/>
            <a:t>_</a:t>
          </a:r>
          <a:r>
            <a:rPr lang="zh-CN" altLang="en-US" dirty="0" smtClean="0"/>
            <a:t>开头命名的文件夹和文件会自动生成动态路由</a:t>
          </a:r>
          <a:endParaRPr lang="zh-CN" altLang="en-US" dirty="0"/>
        </a:p>
      </dgm:t>
    </dgm:pt>
    <dgm:pt modelId="{81FAE1C5-A379-CE40-9F1C-B34327639F96}" type="par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CB41EBE4-13CF-4240-BF52-D557375F485B}" type="sib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2A8502A3-C6C3-AF46-8FE1-36F069041A0A}">
      <dgm:prSet phldrT="[文本]"/>
      <dgm:spPr/>
      <dgm:t>
        <a:bodyPr/>
        <a:lstStyle/>
        <a:p>
          <a:r>
            <a:rPr lang="en-US" altLang="zh-CN" dirty="0" err="1" smtClean="0"/>
            <a:t>middlewares</a:t>
          </a:r>
          <a:endParaRPr lang="zh-CN" altLang="en-US" dirty="0"/>
        </a:p>
      </dgm:t>
    </dgm:pt>
    <dgm:pt modelId="{CBA85D09-04A2-0C42-975E-46360178C20B}" type="parTrans" cxnId="{F27985E3-E942-6147-B8DC-7A8CC682143A}">
      <dgm:prSet/>
      <dgm:spPr/>
      <dgm:t>
        <a:bodyPr/>
        <a:lstStyle/>
        <a:p>
          <a:endParaRPr lang="zh-CN" altLang="en-US"/>
        </a:p>
      </dgm:t>
    </dgm:pt>
    <dgm:pt modelId="{CD1A9608-6700-B247-BD20-44FF67981EF9}" type="sibTrans" cxnId="{F27985E3-E942-6147-B8DC-7A8CC682143A}">
      <dgm:prSet/>
      <dgm:spPr/>
      <dgm:t>
        <a:bodyPr/>
        <a:lstStyle/>
        <a:p>
          <a:endParaRPr lang="zh-CN" altLang="en-US"/>
        </a:p>
      </dgm:t>
    </dgm:pt>
    <dgm:pt modelId="{8BD0C782-4512-3144-8C0F-244D2495B168}">
      <dgm:prSet/>
      <dgm:spPr/>
      <dgm:t>
        <a:bodyPr/>
        <a:lstStyle/>
        <a:p>
          <a:r>
            <a:rPr lang="en-US" altLang="zh-CN" dirty="0" smtClean="0"/>
            <a:t>plugins</a:t>
          </a:r>
          <a:endParaRPr lang="zh-CN" altLang="en-US" dirty="0"/>
        </a:p>
      </dgm:t>
    </dgm:pt>
    <dgm:pt modelId="{41066271-CEA3-EF4D-959C-C2C8482EF565}" type="parTrans" cxnId="{6474D2A4-CDB8-E340-B6DF-D1AF791DBED4}">
      <dgm:prSet/>
      <dgm:spPr/>
      <dgm:t>
        <a:bodyPr/>
        <a:lstStyle/>
        <a:p>
          <a:endParaRPr lang="zh-CN" altLang="en-US"/>
        </a:p>
      </dgm:t>
    </dgm:pt>
    <dgm:pt modelId="{92655478-D023-2846-AA1A-6A899803557E}" type="sibTrans" cxnId="{6474D2A4-CDB8-E340-B6DF-D1AF791DBED4}">
      <dgm:prSet/>
      <dgm:spPr/>
      <dgm:t>
        <a:bodyPr/>
        <a:lstStyle/>
        <a:p>
          <a:endParaRPr lang="zh-CN" altLang="en-US"/>
        </a:p>
      </dgm:t>
    </dgm:pt>
    <dgm:pt modelId="{A69C7EA9-9497-BB41-9DE1-CEDD8D53E987}">
      <dgm:prSet/>
      <dgm:spPr/>
      <dgm:t>
        <a:bodyPr/>
        <a:lstStyle/>
        <a:p>
          <a:r>
            <a:rPr lang="zh-CN" altLang="en-US" dirty="0" smtClean="0"/>
            <a:t>存放在初始化</a:t>
          </a:r>
          <a:r>
            <a:rPr lang="en-US" altLang="zh-CN" dirty="0" smtClean="0"/>
            <a:t>root</a:t>
          </a:r>
          <a:r>
            <a:rPr lang="zh-CN" altLang="en-US" dirty="0" smtClean="0"/>
            <a:t> </a:t>
          </a:r>
          <a:r>
            <a:rPr lang="en-US" altLang="zh-CN" dirty="0" err="1" smtClean="0"/>
            <a:t>vue</a:t>
          </a:r>
          <a:r>
            <a:rPr lang="zh-CN" altLang="en-US" dirty="0" smtClean="0"/>
            <a:t> 实例前需要执行的代码</a:t>
          </a:r>
          <a:endParaRPr lang="zh-CN" altLang="en-US" dirty="0"/>
        </a:p>
      </dgm:t>
    </dgm:pt>
    <dgm:pt modelId="{A10C3B1E-FEAC-1046-89D1-051285500DDB}" type="parTrans" cxnId="{BAE9EC5D-1113-704F-A1E6-67502C8E5426}">
      <dgm:prSet/>
      <dgm:spPr/>
      <dgm:t>
        <a:bodyPr/>
        <a:lstStyle/>
        <a:p>
          <a:endParaRPr lang="zh-CN" altLang="en-US"/>
        </a:p>
      </dgm:t>
    </dgm:pt>
    <dgm:pt modelId="{244C280E-B9C3-294A-8F61-8C4DA48BDDDB}" type="sibTrans" cxnId="{BAE9EC5D-1113-704F-A1E6-67502C8E5426}">
      <dgm:prSet/>
      <dgm:spPr/>
      <dgm:t>
        <a:bodyPr/>
        <a:lstStyle/>
        <a:p>
          <a:endParaRPr lang="zh-CN" altLang="en-US"/>
        </a:p>
      </dgm:t>
    </dgm:pt>
    <dgm:pt modelId="{91063940-144D-CF4D-A080-4E843F081485}" type="pres">
      <dgm:prSet presAssocID="{AF8DB97F-663A-D347-B316-001E7A562D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C0B3CB-C0F1-2244-9285-6BA253597869}" type="pres">
      <dgm:prSet presAssocID="{FBDD7D96-F4AB-E447-B3BF-084E33700B2F}" presName="composite" presStyleCnt="0"/>
      <dgm:spPr/>
    </dgm:pt>
    <dgm:pt modelId="{E1E4388A-25D9-B24C-A6A2-1401C34A1E6B}" type="pres">
      <dgm:prSet presAssocID="{FBDD7D96-F4AB-E447-B3BF-084E33700B2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43571-CEC3-9047-BF03-BF39BA61FD1F}" type="pres">
      <dgm:prSet presAssocID="{FBDD7D96-F4AB-E447-B3BF-084E33700B2F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ED106-6D39-9443-B5A1-1BA618D05B3F}" type="pres">
      <dgm:prSet presAssocID="{5C8F40D2-8BBD-F046-B8D7-AECBFF74C097}" presName="sp" presStyleCnt="0"/>
      <dgm:spPr/>
    </dgm:pt>
    <dgm:pt modelId="{833EC747-3532-6049-B9FE-425793E07321}" type="pres">
      <dgm:prSet presAssocID="{EBDE1C22-FE0B-F240-B00A-66A99FB62524}" presName="composite" presStyleCnt="0"/>
      <dgm:spPr/>
    </dgm:pt>
    <dgm:pt modelId="{F4F2DFBB-70E6-154D-B0E3-EADF126D8954}" type="pres">
      <dgm:prSet presAssocID="{EBDE1C22-FE0B-F240-B00A-66A99FB6252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17E89-A317-0543-9DEE-29002CFE2FA7}" type="pres">
      <dgm:prSet presAssocID="{EBDE1C22-FE0B-F240-B00A-66A99FB6252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E4F9A-144D-0A4D-A226-B1E2196B7795}" type="pres">
      <dgm:prSet presAssocID="{79A3989E-EE3E-7C44-B859-B46FCD4796C6}" presName="sp" presStyleCnt="0"/>
      <dgm:spPr/>
    </dgm:pt>
    <dgm:pt modelId="{6F8FFEEE-6E1C-9E4C-8144-57854B830D59}" type="pres">
      <dgm:prSet presAssocID="{78602EBD-538F-BF46-A4CC-6E55DE8F0C15}" presName="composite" presStyleCnt="0"/>
      <dgm:spPr/>
    </dgm:pt>
    <dgm:pt modelId="{917897FD-9AF3-FC4E-A2DA-EA3348FB4F16}" type="pres">
      <dgm:prSet presAssocID="{78602EBD-538F-BF46-A4CC-6E55DE8F0C1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2C7C7-ECF4-9546-9EB1-972FAB7BFF4A}" type="pres">
      <dgm:prSet presAssocID="{78602EBD-538F-BF46-A4CC-6E55DE8F0C1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24CCC-EEDA-A740-B82F-6AD509C2E618}" type="pres">
      <dgm:prSet presAssocID="{9C1919EA-5AA1-6B40-87D2-CC92C82CA19E}" presName="sp" presStyleCnt="0"/>
      <dgm:spPr/>
    </dgm:pt>
    <dgm:pt modelId="{6D1EC43D-A49B-384F-9953-6080A81CBD23}" type="pres">
      <dgm:prSet presAssocID="{2A8502A3-C6C3-AF46-8FE1-36F069041A0A}" presName="composite" presStyleCnt="0"/>
      <dgm:spPr/>
    </dgm:pt>
    <dgm:pt modelId="{AA1F2291-8243-5548-82AC-FC124E671DDB}" type="pres">
      <dgm:prSet presAssocID="{2A8502A3-C6C3-AF46-8FE1-36F069041A0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1D5CF-D1F2-5C40-BD8C-363614E17FC5}" type="pres">
      <dgm:prSet presAssocID="{2A8502A3-C6C3-AF46-8FE1-36F069041A0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35AFB-D46D-794C-9922-E06563AA775D}" type="pres">
      <dgm:prSet presAssocID="{CD1A9608-6700-B247-BD20-44FF67981EF9}" presName="sp" presStyleCnt="0"/>
      <dgm:spPr/>
    </dgm:pt>
    <dgm:pt modelId="{F7261C39-3257-7A43-B9D9-B9DBDD04162D}" type="pres">
      <dgm:prSet presAssocID="{8BD0C782-4512-3144-8C0F-244D2495B168}" presName="composite" presStyleCnt="0"/>
      <dgm:spPr/>
    </dgm:pt>
    <dgm:pt modelId="{602BE9F8-C3CB-0649-8EE3-B60B8ABB0B6F}" type="pres">
      <dgm:prSet presAssocID="{8BD0C782-4512-3144-8C0F-244D2495B16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AA9AA-716B-DA44-A12D-353A2444DCB2}" type="pres">
      <dgm:prSet presAssocID="{8BD0C782-4512-3144-8C0F-244D2495B16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F3526E-10B4-0644-9E62-CE5C7096F3F5}" type="presOf" srcId="{2A8502A3-C6C3-AF46-8FE1-36F069041A0A}" destId="{AA1F2291-8243-5548-82AC-FC124E671DDB}" srcOrd="0" destOrd="0" presId="urn:microsoft.com/office/officeart/2005/8/layout/chevron2"/>
    <dgm:cxn modelId="{44DEA247-3840-6F44-B92B-EF944F8E7DBC}" type="presOf" srcId="{AF8DB97F-663A-D347-B316-001E7A562D1E}" destId="{91063940-144D-CF4D-A080-4E843F081485}" srcOrd="0" destOrd="0" presId="urn:microsoft.com/office/officeart/2005/8/layout/chevron2"/>
    <dgm:cxn modelId="{5B402854-94C8-8649-9C60-A620BE6F87B7}" srcId="{78602EBD-538F-BF46-A4CC-6E55DE8F0C15}" destId="{3800D0A2-58A2-E84E-B2A9-FE0C839B2A67}" srcOrd="0" destOrd="0" parTransId="{81FAE1C5-A379-CE40-9F1C-B34327639F96}" sibTransId="{CB41EBE4-13CF-4240-BF52-D557375F485B}"/>
    <dgm:cxn modelId="{28291CB0-8E26-B64D-B1DD-35C250DC2F2C}" srcId="{AF8DB97F-663A-D347-B316-001E7A562D1E}" destId="{78602EBD-538F-BF46-A4CC-6E55DE8F0C15}" srcOrd="2" destOrd="0" parTransId="{99D4A51C-C1F9-7048-B7D1-13A0F80B3C77}" sibTransId="{9C1919EA-5AA1-6B40-87D2-CC92C82CA19E}"/>
    <dgm:cxn modelId="{09150F70-836E-8D4D-BB8C-B4C33FE6A086}" srcId="{AF8DB97F-663A-D347-B316-001E7A562D1E}" destId="{EBDE1C22-FE0B-F240-B00A-66A99FB62524}" srcOrd="1" destOrd="0" parTransId="{C1602806-3871-774A-9BC4-FE8EB51DC40C}" sibTransId="{79A3989E-EE3E-7C44-B859-B46FCD4796C6}"/>
    <dgm:cxn modelId="{61C56F03-321C-104D-AE0D-865E107F4C8F}" type="presOf" srcId="{FBDD7D96-F4AB-E447-B3BF-084E33700B2F}" destId="{E1E4388A-25D9-B24C-A6A2-1401C34A1E6B}" srcOrd="0" destOrd="0" presId="urn:microsoft.com/office/officeart/2005/8/layout/chevron2"/>
    <dgm:cxn modelId="{0B2565C2-01D6-0842-8D89-98452968B7C5}" type="presOf" srcId="{8BD0C782-4512-3144-8C0F-244D2495B168}" destId="{602BE9F8-C3CB-0649-8EE3-B60B8ABB0B6F}" srcOrd="0" destOrd="0" presId="urn:microsoft.com/office/officeart/2005/8/layout/chevron2"/>
    <dgm:cxn modelId="{6474D2A4-CDB8-E340-B6DF-D1AF791DBED4}" srcId="{AF8DB97F-663A-D347-B316-001E7A562D1E}" destId="{8BD0C782-4512-3144-8C0F-244D2495B168}" srcOrd="4" destOrd="0" parTransId="{41066271-CEA3-EF4D-959C-C2C8482EF565}" sibTransId="{92655478-D023-2846-AA1A-6A899803557E}"/>
    <dgm:cxn modelId="{BAE9EC5D-1113-704F-A1E6-67502C8E5426}" srcId="{8BD0C782-4512-3144-8C0F-244D2495B168}" destId="{A69C7EA9-9497-BB41-9DE1-CEDD8D53E987}" srcOrd="0" destOrd="0" parTransId="{A10C3B1E-FEAC-1046-89D1-051285500DDB}" sibTransId="{244C280E-B9C3-294A-8F61-8C4DA48BDDDB}"/>
    <dgm:cxn modelId="{0B6812C0-3B87-7B49-BF03-3C1046BCFF66}" srcId="{2A8502A3-C6C3-AF46-8FE1-36F069041A0A}" destId="{42505E62-A5D1-3447-9D45-B1B05835CD4A}" srcOrd="0" destOrd="0" parTransId="{3D2108D6-39AD-644E-B372-427775A8EC6C}" sibTransId="{98CD12B1-BE2E-7845-8338-FCC9414671B0}"/>
    <dgm:cxn modelId="{BF73C868-749A-2B45-8A16-C530A9562610}" type="presOf" srcId="{11908F74-8AC6-CF41-9FA5-4BDB45C52167}" destId="{F1C43571-CEC3-9047-BF03-BF39BA61FD1F}" srcOrd="0" destOrd="0" presId="urn:microsoft.com/office/officeart/2005/8/layout/chevron2"/>
    <dgm:cxn modelId="{B95DED5A-773A-6944-BCBD-EA0CA99CB3FC}" type="presOf" srcId="{EBDE1C22-FE0B-F240-B00A-66A99FB62524}" destId="{F4F2DFBB-70E6-154D-B0E3-EADF126D8954}" srcOrd="0" destOrd="0" presId="urn:microsoft.com/office/officeart/2005/8/layout/chevron2"/>
    <dgm:cxn modelId="{F27985E3-E942-6147-B8DC-7A8CC682143A}" srcId="{AF8DB97F-663A-D347-B316-001E7A562D1E}" destId="{2A8502A3-C6C3-AF46-8FE1-36F069041A0A}" srcOrd="3" destOrd="0" parTransId="{CBA85D09-04A2-0C42-975E-46360178C20B}" sibTransId="{CD1A9608-6700-B247-BD20-44FF67981EF9}"/>
    <dgm:cxn modelId="{9463FD47-8824-E947-9CA0-1DCBB0D86C0E}" type="presOf" srcId="{78602EBD-538F-BF46-A4CC-6E55DE8F0C15}" destId="{917897FD-9AF3-FC4E-A2DA-EA3348FB4F16}" srcOrd="0" destOrd="0" presId="urn:microsoft.com/office/officeart/2005/8/layout/chevron2"/>
    <dgm:cxn modelId="{B72EF7A5-90FC-D04E-B41A-71C089BF4860}" srcId="{FBDD7D96-F4AB-E447-B3BF-084E33700B2F}" destId="{11908F74-8AC6-CF41-9FA5-4BDB45C52167}" srcOrd="0" destOrd="0" parTransId="{50FBD62A-E798-FD45-95E4-0D7A5F2E20F6}" sibTransId="{120D65D6-402E-4B4C-BB52-E7A0873466B1}"/>
    <dgm:cxn modelId="{316F72A3-E46D-5B4E-B712-E320D5DE2679}" type="presOf" srcId="{68103EB2-B19A-7340-A499-034BC8A79BAD}" destId="{92217E89-A317-0543-9DEE-29002CFE2FA7}" srcOrd="0" destOrd="0" presId="urn:microsoft.com/office/officeart/2005/8/layout/chevron2"/>
    <dgm:cxn modelId="{E96DADAB-B2E0-6E4F-B001-7072F1E32460}" type="presOf" srcId="{3800D0A2-58A2-E84E-B2A9-FE0C839B2A67}" destId="{B0D2C7C7-ECF4-9546-9EB1-972FAB7BFF4A}" srcOrd="0" destOrd="0" presId="urn:microsoft.com/office/officeart/2005/8/layout/chevron2"/>
    <dgm:cxn modelId="{9DF29AC8-65EB-5C48-95E3-C15E4D167970}" type="presOf" srcId="{42505E62-A5D1-3447-9D45-B1B05835CD4A}" destId="{A251D5CF-D1F2-5C40-BD8C-363614E17FC5}" srcOrd="0" destOrd="0" presId="urn:microsoft.com/office/officeart/2005/8/layout/chevron2"/>
    <dgm:cxn modelId="{732C522C-A596-B047-9D01-CEA3DC2AC696}" srcId="{AF8DB97F-663A-D347-B316-001E7A562D1E}" destId="{FBDD7D96-F4AB-E447-B3BF-084E33700B2F}" srcOrd="0" destOrd="0" parTransId="{AB258135-BAB9-284E-8D6D-1242DA00B3BA}" sibTransId="{5C8F40D2-8BBD-F046-B8D7-AECBFF74C097}"/>
    <dgm:cxn modelId="{CB7C952E-5B14-2D41-898C-07C86D6F9BCB}" type="presOf" srcId="{A69C7EA9-9497-BB41-9DE1-CEDD8D53E987}" destId="{A74AA9AA-716B-DA44-A12D-353A2444DCB2}" srcOrd="0" destOrd="0" presId="urn:microsoft.com/office/officeart/2005/8/layout/chevron2"/>
    <dgm:cxn modelId="{B39444F3-BCBE-E848-9F89-023834F855BE}" srcId="{EBDE1C22-FE0B-F240-B00A-66A99FB62524}" destId="{68103EB2-B19A-7340-A499-034BC8A79BAD}" srcOrd="0" destOrd="0" parTransId="{673247F7-1C4F-E44C-97D3-764CDC550A0E}" sibTransId="{DE3D5007-FEF9-1F43-9B05-9D9054756D9B}"/>
    <dgm:cxn modelId="{EEC2988F-281E-694E-9C9E-D1CDA1F4EB03}" type="presParOf" srcId="{91063940-144D-CF4D-A080-4E843F081485}" destId="{5FC0B3CB-C0F1-2244-9285-6BA253597869}" srcOrd="0" destOrd="0" presId="urn:microsoft.com/office/officeart/2005/8/layout/chevron2"/>
    <dgm:cxn modelId="{7A665016-1E42-2547-A3C6-69BCBEDE8770}" type="presParOf" srcId="{5FC0B3CB-C0F1-2244-9285-6BA253597869}" destId="{E1E4388A-25D9-B24C-A6A2-1401C34A1E6B}" srcOrd="0" destOrd="0" presId="urn:microsoft.com/office/officeart/2005/8/layout/chevron2"/>
    <dgm:cxn modelId="{9311C6BD-DAAB-FD4D-B8FB-7DA1474CA27F}" type="presParOf" srcId="{5FC0B3CB-C0F1-2244-9285-6BA253597869}" destId="{F1C43571-CEC3-9047-BF03-BF39BA61FD1F}" srcOrd="1" destOrd="0" presId="urn:microsoft.com/office/officeart/2005/8/layout/chevron2"/>
    <dgm:cxn modelId="{7F0503AE-3B09-554B-87D5-FAD87CDBFCB1}" type="presParOf" srcId="{91063940-144D-CF4D-A080-4E843F081485}" destId="{B7FED106-6D39-9443-B5A1-1BA618D05B3F}" srcOrd="1" destOrd="0" presId="urn:microsoft.com/office/officeart/2005/8/layout/chevron2"/>
    <dgm:cxn modelId="{48DBB1BE-5215-CA40-BFDF-AAC59C2E5E71}" type="presParOf" srcId="{91063940-144D-CF4D-A080-4E843F081485}" destId="{833EC747-3532-6049-B9FE-425793E07321}" srcOrd="2" destOrd="0" presId="urn:microsoft.com/office/officeart/2005/8/layout/chevron2"/>
    <dgm:cxn modelId="{5DD6D1A0-0FB7-4A43-8EE7-242195A8B7C0}" type="presParOf" srcId="{833EC747-3532-6049-B9FE-425793E07321}" destId="{F4F2DFBB-70E6-154D-B0E3-EADF126D8954}" srcOrd="0" destOrd="0" presId="urn:microsoft.com/office/officeart/2005/8/layout/chevron2"/>
    <dgm:cxn modelId="{9F532B7F-F885-554D-9314-08169E205FE2}" type="presParOf" srcId="{833EC747-3532-6049-B9FE-425793E07321}" destId="{92217E89-A317-0543-9DEE-29002CFE2FA7}" srcOrd="1" destOrd="0" presId="urn:microsoft.com/office/officeart/2005/8/layout/chevron2"/>
    <dgm:cxn modelId="{B8FAEBDF-48FD-344F-A639-2F526FEE4E75}" type="presParOf" srcId="{91063940-144D-CF4D-A080-4E843F081485}" destId="{FA2E4F9A-144D-0A4D-A226-B1E2196B7795}" srcOrd="3" destOrd="0" presId="urn:microsoft.com/office/officeart/2005/8/layout/chevron2"/>
    <dgm:cxn modelId="{6F5B7F60-7178-7242-B6AC-DC44DE2B9643}" type="presParOf" srcId="{91063940-144D-CF4D-A080-4E843F081485}" destId="{6F8FFEEE-6E1C-9E4C-8144-57854B830D59}" srcOrd="4" destOrd="0" presId="urn:microsoft.com/office/officeart/2005/8/layout/chevron2"/>
    <dgm:cxn modelId="{EA0CCA60-ADAD-8947-BC4F-485E3052EEC7}" type="presParOf" srcId="{6F8FFEEE-6E1C-9E4C-8144-57854B830D59}" destId="{917897FD-9AF3-FC4E-A2DA-EA3348FB4F16}" srcOrd="0" destOrd="0" presId="urn:microsoft.com/office/officeart/2005/8/layout/chevron2"/>
    <dgm:cxn modelId="{FD9680F4-544E-104E-9E30-CA026FF91AE7}" type="presParOf" srcId="{6F8FFEEE-6E1C-9E4C-8144-57854B830D59}" destId="{B0D2C7C7-ECF4-9546-9EB1-972FAB7BFF4A}" srcOrd="1" destOrd="0" presId="urn:microsoft.com/office/officeart/2005/8/layout/chevron2"/>
    <dgm:cxn modelId="{C36791A6-29C2-DD40-A111-CD2DC5D72445}" type="presParOf" srcId="{91063940-144D-CF4D-A080-4E843F081485}" destId="{3FA24CCC-EEDA-A740-B82F-6AD509C2E618}" srcOrd="5" destOrd="0" presId="urn:microsoft.com/office/officeart/2005/8/layout/chevron2"/>
    <dgm:cxn modelId="{C638D9B7-99E2-394A-951B-A742032B502E}" type="presParOf" srcId="{91063940-144D-CF4D-A080-4E843F081485}" destId="{6D1EC43D-A49B-384F-9953-6080A81CBD23}" srcOrd="6" destOrd="0" presId="urn:microsoft.com/office/officeart/2005/8/layout/chevron2"/>
    <dgm:cxn modelId="{B4C16B5E-A08A-CC43-B140-B258A8F69C7E}" type="presParOf" srcId="{6D1EC43D-A49B-384F-9953-6080A81CBD23}" destId="{AA1F2291-8243-5548-82AC-FC124E671DDB}" srcOrd="0" destOrd="0" presId="urn:microsoft.com/office/officeart/2005/8/layout/chevron2"/>
    <dgm:cxn modelId="{2AF962EE-7A69-3646-BDA7-EA3D8BE1C2EE}" type="presParOf" srcId="{6D1EC43D-A49B-384F-9953-6080A81CBD23}" destId="{A251D5CF-D1F2-5C40-BD8C-363614E17FC5}" srcOrd="1" destOrd="0" presId="urn:microsoft.com/office/officeart/2005/8/layout/chevron2"/>
    <dgm:cxn modelId="{58945DFB-8088-DC4E-89F7-49F92EE74239}" type="presParOf" srcId="{91063940-144D-CF4D-A080-4E843F081485}" destId="{BD235AFB-D46D-794C-9922-E06563AA775D}" srcOrd="7" destOrd="0" presId="urn:microsoft.com/office/officeart/2005/8/layout/chevron2"/>
    <dgm:cxn modelId="{30E92C4A-53F6-0946-A950-ACD00FE6CB9E}" type="presParOf" srcId="{91063940-144D-CF4D-A080-4E843F081485}" destId="{F7261C39-3257-7A43-B9D9-B9DBDD04162D}" srcOrd="8" destOrd="0" presId="urn:microsoft.com/office/officeart/2005/8/layout/chevron2"/>
    <dgm:cxn modelId="{070953FD-C825-5445-9741-7F9C5ABFF43D}" type="presParOf" srcId="{F7261C39-3257-7A43-B9D9-B9DBDD04162D}" destId="{602BE9F8-C3CB-0649-8EE3-B60B8ABB0B6F}" srcOrd="0" destOrd="0" presId="urn:microsoft.com/office/officeart/2005/8/layout/chevron2"/>
    <dgm:cxn modelId="{75D0F246-6B45-8447-AAB7-5E8201373C18}" type="presParOf" srcId="{F7261C39-3257-7A43-B9D9-B9DBDD04162D}" destId="{A74AA9AA-716B-DA44-A12D-353A2444DCB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8DB97F-663A-D347-B316-001E7A562D1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DE1C22-FE0B-F240-B00A-66A99FB62524}">
      <dgm:prSet phldrT="[文本]"/>
      <dgm:spPr/>
      <dgm:t>
        <a:bodyPr/>
        <a:lstStyle/>
        <a:p>
          <a:r>
            <a:rPr lang="en-US" altLang="zh-CN" dirty="0" smtClean="0"/>
            <a:t>static</a:t>
          </a:r>
          <a:endParaRPr lang="zh-CN" altLang="en-US" dirty="0"/>
        </a:p>
      </dgm:t>
    </dgm:pt>
    <dgm:pt modelId="{C1602806-3871-774A-9BC4-FE8EB51DC40C}" type="parTrans" cxnId="{09150F70-836E-8D4D-BB8C-B4C33FE6A086}">
      <dgm:prSet/>
      <dgm:spPr/>
      <dgm:t>
        <a:bodyPr/>
        <a:lstStyle/>
        <a:p>
          <a:endParaRPr lang="zh-CN" altLang="en-US"/>
        </a:p>
      </dgm:t>
    </dgm:pt>
    <dgm:pt modelId="{79A3989E-EE3E-7C44-B859-B46FCD4796C6}" type="sibTrans" cxnId="{09150F70-836E-8D4D-BB8C-B4C33FE6A086}">
      <dgm:prSet/>
      <dgm:spPr/>
      <dgm:t>
        <a:bodyPr/>
        <a:lstStyle/>
        <a:p>
          <a:endParaRPr lang="zh-CN" altLang="en-US"/>
        </a:p>
      </dgm:t>
    </dgm:pt>
    <dgm:pt modelId="{68103EB2-B19A-7340-A499-034BC8A79BAD}">
      <dgm:prSet phldrT="[文本]"/>
      <dgm:spPr/>
      <dgm:t>
        <a:bodyPr/>
        <a:lstStyle/>
        <a:p>
          <a:r>
            <a:rPr lang="zh-CN" altLang="en-US" dirty="0" smtClean="0"/>
            <a:t>存放项目中不需要</a:t>
          </a:r>
          <a:r>
            <a:rPr lang="en-US" altLang="zh-CN" dirty="0" err="1" smtClean="0"/>
            <a:t>webpack</a:t>
          </a:r>
          <a:r>
            <a:rPr lang="zh-CN" altLang="en-US" dirty="0" smtClean="0"/>
            <a:t>处理的静态文件</a:t>
          </a:r>
          <a:endParaRPr lang="zh-CN" altLang="en-US" dirty="0"/>
        </a:p>
      </dgm:t>
    </dgm:pt>
    <dgm:pt modelId="{673247F7-1C4F-E44C-97D3-764CDC550A0E}" type="parTrans" cxnId="{B39444F3-BCBE-E848-9F89-023834F855BE}">
      <dgm:prSet/>
      <dgm:spPr/>
      <dgm:t>
        <a:bodyPr/>
        <a:lstStyle/>
        <a:p>
          <a:endParaRPr lang="zh-CN" altLang="en-US"/>
        </a:p>
      </dgm:t>
    </dgm:pt>
    <dgm:pt modelId="{DE3D5007-FEF9-1F43-9B05-9D9054756D9B}" type="sibTrans" cxnId="{B39444F3-BCBE-E848-9F89-023834F855BE}">
      <dgm:prSet/>
      <dgm:spPr/>
      <dgm:t>
        <a:bodyPr/>
        <a:lstStyle/>
        <a:p>
          <a:endParaRPr lang="zh-CN" altLang="en-US"/>
        </a:p>
      </dgm:t>
    </dgm:pt>
    <dgm:pt modelId="{78602EBD-538F-BF46-A4CC-6E55DE8F0C15}">
      <dgm:prSet phldrT="[文本]"/>
      <dgm:spPr/>
      <dgm:t>
        <a:bodyPr/>
        <a:lstStyle/>
        <a:p>
          <a:r>
            <a:rPr lang="en-US" altLang="zh-CN" dirty="0" smtClean="0"/>
            <a:t>store</a:t>
          </a:r>
          <a:endParaRPr lang="zh-CN" altLang="en-US" dirty="0"/>
        </a:p>
      </dgm:t>
    </dgm:pt>
    <dgm:pt modelId="{99D4A51C-C1F9-7048-B7D1-13A0F80B3C77}" type="par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9C1919EA-5AA1-6B40-87D2-CC92C82CA19E}" type="sib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3800D0A2-58A2-E84E-B2A9-FE0C839B2A67}">
      <dgm:prSet phldrT="[文本]"/>
      <dgm:spPr/>
      <dgm:t>
        <a:bodyPr/>
        <a:lstStyle/>
        <a:p>
          <a:r>
            <a:rPr lang="en-US" altLang="zh-CN" dirty="0" smtClean="0"/>
            <a:t>Classic</a:t>
          </a:r>
          <a:r>
            <a:rPr lang="zh-CN" altLang="en-US" dirty="0" smtClean="0"/>
            <a:t>模式</a:t>
          </a:r>
          <a:r>
            <a:rPr lang="en-US" altLang="zh-CN" dirty="0" smtClean="0"/>
            <a:t>:</a:t>
          </a:r>
          <a:r>
            <a:rPr lang="zh-CN" altLang="en-US" dirty="0" smtClean="0"/>
            <a:t> </a:t>
          </a:r>
          <a:r>
            <a:rPr lang="en-US" altLang="zh-CN" dirty="0" smtClean="0"/>
            <a:t>store/</a:t>
          </a:r>
          <a:r>
            <a:rPr lang="en-US" altLang="zh-CN" dirty="0" err="1" smtClean="0"/>
            <a:t>index.js</a:t>
          </a:r>
          <a:r>
            <a:rPr lang="en-US" altLang="zh-CN" dirty="0" smtClean="0"/>
            <a:t> </a:t>
          </a:r>
          <a:r>
            <a:rPr lang="zh-CN" altLang="en-US" dirty="0" smtClean="0"/>
            <a:t>返回一个</a:t>
          </a:r>
          <a:r>
            <a:rPr lang="en-US" altLang="zh-CN" dirty="0" smtClean="0"/>
            <a:t>store</a:t>
          </a:r>
          <a:r>
            <a:rPr lang="zh-CN" altLang="en-US" dirty="0" smtClean="0"/>
            <a:t>实例</a:t>
          </a:r>
          <a:endParaRPr lang="zh-CN" altLang="en-US" dirty="0"/>
        </a:p>
      </dgm:t>
    </dgm:pt>
    <dgm:pt modelId="{81FAE1C5-A379-CE40-9F1C-B34327639F96}" type="par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CB41EBE4-13CF-4240-BF52-D557375F485B}" type="sib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CA03EA25-589B-B24B-A914-8850BE7FEF50}">
      <dgm:prSet phldrT="[文本]"/>
      <dgm:spPr/>
      <dgm:t>
        <a:bodyPr/>
        <a:lstStyle/>
        <a:p>
          <a:r>
            <a:rPr lang="en-US" altLang="zh-CN" dirty="0" smtClean="0"/>
            <a:t>Modules</a:t>
          </a:r>
          <a:r>
            <a:rPr lang="zh-CN" altLang="en-US" dirty="0" smtClean="0"/>
            <a:t>模式</a:t>
          </a:r>
          <a:r>
            <a:rPr lang="en-US" altLang="zh-CN" dirty="0" smtClean="0"/>
            <a:t>:</a:t>
          </a:r>
          <a:r>
            <a:rPr lang="zh-CN" altLang="en-US" dirty="0" smtClean="0"/>
            <a:t> </a:t>
          </a:r>
          <a:r>
            <a:rPr lang="en-US" altLang="zh-CN" dirty="0" smtClean="0"/>
            <a:t>store</a:t>
          </a:r>
          <a:r>
            <a:rPr lang="zh-CN" altLang="en-US" dirty="0" smtClean="0"/>
            <a:t>目录下的每个</a:t>
          </a:r>
          <a:r>
            <a:rPr lang="en-US" altLang="zh-CN" dirty="0" err="1" smtClean="0"/>
            <a:t>js</a:t>
          </a:r>
          <a:r>
            <a:rPr lang="zh-CN" altLang="en-US" dirty="0" smtClean="0"/>
            <a:t>文件都会自动转化为一个具有命名空间的</a:t>
          </a:r>
          <a:r>
            <a:rPr lang="en-US" altLang="zh-CN" dirty="0" smtClean="0"/>
            <a:t>module</a:t>
          </a:r>
          <a:endParaRPr lang="zh-CN" altLang="en-US" dirty="0"/>
        </a:p>
      </dgm:t>
    </dgm:pt>
    <dgm:pt modelId="{43C636B9-E14F-FC4B-87D2-6DAA53FC39AE}" type="parTrans" cxnId="{EA40786D-E386-2F44-8B2D-4AE509434151}">
      <dgm:prSet/>
      <dgm:spPr/>
      <dgm:t>
        <a:bodyPr/>
        <a:lstStyle/>
        <a:p>
          <a:endParaRPr lang="zh-CN" altLang="en-US"/>
        </a:p>
      </dgm:t>
    </dgm:pt>
    <dgm:pt modelId="{1FBB94E0-CD16-B947-BC84-209A595AC61F}" type="sibTrans" cxnId="{EA40786D-E386-2F44-8B2D-4AE509434151}">
      <dgm:prSet/>
      <dgm:spPr/>
      <dgm:t>
        <a:bodyPr/>
        <a:lstStyle/>
        <a:p>
          <a:endParaRPr lang="zh-CN" altLang="en-US"/>
        </a:p>
      </dgm:t>
    </dgm:pt>
    <dgm:pt modelId="{A0279CDF-1AED-E84C-9C2A-A9B25B3B12EE}">
      <dgm:prSet phldrT="[文本]"/>
      <dgm:spPr/>
      <dgm:t>
        <a:bodyPr/>
        <a:lstStyle/>
        <a:p>
          <a:r>
            <a:rPr lang="zh-CN" altLang="en-US" dirty="0" smtClean="0"/>
            <a:t>检测到</a:t>
          </a:r>
          <a:r>
            <a:rPr lang="en-US" altLang="zh-CN" dirty="0" smtClean="0"/>
            <a:t>store</a:t>
          </a:r>
          <a:r>
            <a:rPr lang="zh-CN" altLang="en-US" dirty="0" smtClean="0"/>
            <a:t>目录</a:t>
          </a:r>
          <a:r>
            <a:rPr lang="en-US" altLang="zh-CN" dirty="0" smtClean="0"/>
            <a:t>-&gt; </a:t>
          </a:r>
          <a:r>
            <a:rPr lang="zh-CN" altLang="en-US" dirty="0" smtClean="0"/>
            <a:t>添加</a:t>
          </a:r>
          <a:r>
            <a:rPr lang="en-US" altLang="zh-CN" dirty="0" err="1" smtClean="0"/>
            <a:t>vuex</a:t>
          </a:r>
          <a:r>
            <a:rPr lang="zh-CN" altLang="en-US" dirty="0" smtClean="0"/>
            <a:t>到</a:t>
          </a:r>
          <a:r>
            <a:rPr lang="en-US" altLang="zh-CN" dirty="0" smtClean="0"/>
            <a:t>vendor</a:t>
          </a:r>
          <a:r>
            <a:rPr lang="zh-CN" altLang="en-US" dirty="0" smtClean="0"/>
            <a:t> </a:t>
          </a:r>
          <a:r>
            <a:rPr lang="en-US" altLang="zh-CN" dirty="0" smtClean="0"/>
            <a:t>bundle</a:t>
          </a:r>
          <a:r>
            <a:rPr lang="zh-CN" altLang="en-US" dirty="0" smtClean="0"/>
            <a:t> </a:t>
          </a:r>
          <a:r>
            <a:rPr lang="en-US" altLang="zh-CN" dirty="0" smtClean="0"/>
            <a:t>-&gt;</a:t>
          </a:r>
          <a:r>
            <a:rPr lang="zh-CN" altLang="en-US" dirty="0" smtClean="0"/>
            <a:t>在根实例中添加</a:t>
          </a:r>
          <a:r>
            <a:rPr lang="en-US" altLang="zh-CN" dirty="0" smtClean="0"/>
            <a:t>store</a:t>
          </a:r>
          <a:r>
            <a:rPr lang="zh-CN" altLang="en-US" dirty="0" smtClean="0"/>
            <a:t> 选项</a:t>
          </a:r>
          <a:endParaRPr lang="zh-CN" altLang="en-US" dirty="0"/>
        </a:p>
      </dgm:t>
    </dgm:pt>
    <dgm:pt modelId="{B51FAD26-D25C-A14E-84CE-33C2CD799733}" type="parTrans" cxnId="{6FE18F26-450B-9440-9CBA-441540E14A58}">
      <dgm:prSet/>
      <dgm:spPr/>
      <dgm:t>
        <a:bodyPr/>
        <a:lstStyle/>
        <a:p>
          <a:endParaRPr lang="zh-CN" altLang="en-US"/>
        </a:p>
      </dgm:t>
    </dgm:pt>
    <dgm:pt modelId="{0DD8FE72-EE41-B248-991D-3BFDC900B034}" type="sibTrans" cxnId="{6FE18F26-450B-9440-9CBA-441540E14A58}">
      <dgm:prSet/>
      <dgm:spPr/>
      <dgm:t>
        <a:bodyPr/>
        <a:lstStyle/>
        <a:p>
          <a:endParaRPr lang="zh-CN" altLang="en-US"/>
        </a:p>
      </dgm:t>
    </dgm:pt>
    <dgm:pt modelId="{91063940-144D-CF4D-A080-4E843F081485}" type="pres">
      <dgm:prSet presAssocID="{AF8DB97F-663A-D347-B316-001E7A562D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3EC747-3532-6049-B9FE-425793E07321}" type="pres">
      <dgm:prSet presAssocID="{EBDE1C22-FE0B-F240-B00A-66A99FB62524}" presName="composite" presStyleCnt="0"/>
      <dgm:spPr/>
    </dgm:pt>
    <dgm:pt modelId="{F4F2DFBB-70E6-154D-B0E3-EADF126D8954}" type="pres">
      <dgm:prSet presAssocID="{EBDE1C22-FE0B-F240-B00A-66A99FB6252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17E89-A317-0543-9DEE-29002CFE2FA7}" type="pres">
      <dgm:prSet presAssocID="{EBDE1C22-FE0B-F240-B00A-66A99FB6252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E4F9A-144D-0A4D-A226-B1E2196B7795}" type="pres">
      <dgm:prSet presAssocID="{79A3989E-EE3E-7C44-B859-B46FCD4796C6}" presName="sp" presStyleCnt="0"/>
      <dgm:spPr/>
    </dgm:pt>
    <dgm:pt modelId="{6F8FFEEE-6E1C-9E4C-8144-57854B830D59}" type="pres">
      <dgm:prSet presAssocID="{78602EBD-538F-BF46-A4CC-6E55DE8F0C15}" presName="composite" presStyleCnt="0"/>
      <dgm:spPr/>
    </dgm:pt>
    <dgm:pt modelId="{917897FD-9AF3-FC4E-A2DA-EA3348FB4F16}" type="pres">
      <dgm:prSet presAssocID="{78602EBD-538F-BF46-A4CC-6E55DE8F0C1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2C7C7-ECF4-9546-9EB1-972FAB7BFF4A}" type="pres">
      <dgm:prSet presAssocID="{78602EBD-538F-BF46-A4CC-6E55DE8F0C1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402854-94C8-8649-9C60-A620BE6F87B7}" srcId="{78602EBD-538F-BF46-A4CC-6E55DE8F0C15}" destId="{3800D0A2-58A2-E84E-B2A9-FE0C839B2A67}" srcOrd="1" destOrd="0" parTransId="{81FAE1C5-A379-CE40-9F1C-B34327639F96}" sibTransId="{CB41EBE4-13CF-4240-BF52-D557375F485B}"/>
    <dgm:cxn modelId="{BA97159E-C8D8-FF42-9F2B-575CB1AC2FC3}" type="presOf" srcId="{EBDE1C22-FE0B-F240-B00A-66A99FB62524}" destId="{F4F2DFBB-70E6-154D-B0E3-EADF126D8954}" srcOrd="0" destOrd="0" presId="urn:microsoft.com/office/officeart/2005/8/layout/chevron2"/>
    <dgm:cxn modelId="{28291CB0-8E26-B64D-B1DD-35C250DC2F2C}" srcId="{AF8DB97F-663A-D347-B316-001E7A562D1E}" destId="{78602EBD-538F-BF46-A4CC-6E55DE8F0C15}" srcOrd="1" destOrd="0" parTransId="{99D4A51C-C1F9-7048-B7D1-13A0F80B3C77}" sibTransId="{9C1919EA-5AA1-6B40-87D2-CC92C82CA19E}"/>
    <dgm:cxn modelId="{09150F70-836E-8D4D-BB8C-B4C33FE6A086}" srcId="{AF8DB97F-663A-D347-B316-001E7A562D1E}" destId="{EBDE1C22-FE0B-F240-B00A-66A99FB62524}" srcOrd="0" destOrd="0" parTransId="{C1602806-3871-774A-9BC4-FE8EB51DC40C}" sibTransId="{79A3989E-EE3E-7C44-B859-B46FCD4796C6}"/>
    <dgm:cxn modelId="{FD084F0C-9D4F-E845-992C-6BE25DD5A8C4}" type="presOf" srcId="{CA03EA25-589B-B24B-A914-8850BE7FEF50}" destId="{B0D2C7C7-ECF4-9546-9EB1-972FAB7BFF4A}" srcOrd="0" destOrd="2" presId="urn:microsoft.com/office/officeart/2005/8/layout/chevron2"/>
    <dgm:cxn modelId="{EA40786D-E386-2F44-8B2D-4AE509434151}" srcId="{78602EBD-538F-BF46-A4CC-6E55DE8F0C15}" destId="{CA03EA25-589B-B24B-A914-8850BE7FEF50}" srcOrd="2" destOrd="0" parTransId="{43C636B9-E14F-FC4B-87D2-6DAA53FC39AE}" sibTransId="{1FBB94E0-CD16-B947-BC84-209A595AC61F}"/>
    <dgm:cxn modelId="{F4C484F7-F9D9-C941-8A5F-4CD5FC018783}" type="presOf" srcId="{3800D0A2-58A2-E84E-B2A9-FE0C839B2A67}" destId="{B0D2C7C7-ECF4-9546-9EB1-972FAB7BFF4A}" srcOrd="0" destOrd="1" presId="urn:microsoft.com/office/officeart/2005/8/layout/chevron2"/>
    <dgm:cxn modelId="{6FE18F26-450B-9440-9CBA-441540E14A58}" srcId="{78602EBD-538F-BF46-A4CC-6E55DE8F0C15}" destId="{A0279CDF-1AED-E84C-9C2A-A9B25B3B12EE}" srcOrd="0" destOrd="0" parTransId="{B51FAD26-D25C-A14E-84CE-33C2CD799733}" sibTransId="{0DD8FE72-EE41-B248-991D-3BFDC900B034}"/>
    <dgm:cxn modelId="{289A4555-B7A9-E543-8939-F63FF9823AD0}" type="presOf" srcId="{68103EB2-B19A-7340-A499-034BC8A79BAD}" destId="{92217E89-A317-0543-9DEE-29002CFE2FA7}" srcOrd="0" destOrd="0" presId="urn:microsoft.com/office/officeart/2005/8/layout/chevron2"/>
    <dgm:cxn modelId="{AAD8B77E-E505-DA4F-8AB0-615F50D351E1}" type="presOf" srcId="{AF8DB97F-663A-D347-B316-001E7A562D1E}" destId="{91063940-144D-CF4D-A080-4E843F081485}" srcOrd="0" destOrd="0" presId="urn:microsoft.com/office/officeart/2005/8/layout/chevron2"/>
    <dgm:cxn modelId="{B19DBD02-78F3-DA48-A90E-C845BA03D950}" type="presOf" srcId="{A0279CDF-1AED-E84C-9C2A-A9B25B3B12EE}" destId="{B0D2C7C7-ECF4-9546-9EB1-972FAB7BFF4A}" srcOrd="0" destOrd="0" presId="urn:microsoft.com/office/officeart/2005/8/layout/chevron2"/>
    <dgm:cxn modelId="{C7F009AF-0255-314D-861B-4AC4783F2ABB}" type="presOf" srcId="{78602EBD-538F-BF46-A4CC-6E55DE8F0C15}" destId="{917897FD-9AF3-FC4E-A2DA-EA3348FB4F16}" srcOrd="0" destOrd="0" presId="urn:microsoft.com/office/officeart/2005/8/layout/chevron2"/>
    <dgm:cxn modelId="{B39444F3-BCBE-E848-9F89-023834F855BE}" srcId="{EBDE1C22-FE0B-F240-B00A-66A99FB62524}" destId="{68103EB2-B19A-7340-A499-034BC8A79BAD}" srcOrd="0" destOrd="0" parTransId="{673247F7-1C4F-E44C-97D3-764CDC550A0E}" sibTransId="{DE3D5007-FEF9-1F43-9B05-9D9054756D9B}"/>
    <dgm:cxn modelId="{5609B846-3E95-D742-ADC5-9BE11F427F24}" type="presParOf" srcId="{91063940-144D-CF4D-A080-4E843F081485}" destId="{833EC747-3532-6049-B9FE-425793E07321}" srcOrd="0" destOrd="0" presId="urn:microsoft.com/office/officeart/2005/8/layout/chevron2"/>
    <dgm:cxn modelId="{16D02A3E-FD7B-7242-B9A1-A16AE59BBBB3}" type="presParOf" srcId="{833EC747-3532-6049-B9FE-425793E07321}" destId="{F4F2DFBB-70E6-154D-B0E3-EADF126D8954}" srcOrd="0" destOrd="0" presId="urn:microsoft.com/office/officeart/2005/8/layout/chevron2"/>
    <dgm:cxn modelId="{F5C49ADF-4DEB-E140-AB96-9B3DAB943BD5}" type="presParOf" srcId="{833EC747-3532-6049-B9FE-425793E07321}" destId="{92217E89-A317-0543-9DEE-29002CFE2FA7}" srcOrd="1" destOrd="0" presId="urn:microsoft.com/office/officeart/2005/8/layout/chevron2"/>
    <dgm:cxn modelId="{8924A140-11C5-5642-9211-A1606A030C00}" type="presParOf" srcId="{91063940-144D-CF4D-A080-4E843F081485}" destId="{FA2E4F9A-144D-0A4D-A226-B1E2196B7795}" srcOrd="1" destOrd="0" presId="urn:microsoft.com/office/officeart/2005/8/layout/chevron2"/>
    <dgm:cxn modelId="{DED30F62-04CC-EE41-9B0E-685D3533DE2B}" type="presParOf" srcId="{91063940-144D-CF4D-A080-4E843F081485}" destId="{6F8FFEEE-6E1C-9E4C-8144-57854B830D59}" srcOrd="2" destOrd="0" presId="urn:microsoft.com/office/officeart/2005/8/layout/chevron2"/>
    <dgm:cxn modelId="{81797B04-3A9E-274D-A7BF-79AB0AC0725E}" type="presParOf" srcId="{6F8FFEEE-6E1C-9E4C-8144-57854B830D59}" destId="{917897FD-9AF3-FC4E-A2DA-EA3348FB4F16}" srcOrd="0" destOrd="0" presId="urn:microsoft.com/office/officeart/2005/8/layout/chevron2"/>
    <dgm:cxn modelId="{E76B46BA-3DE2-2E4C-A310-B72452D5A54F}" type="presParOf" srcId="{6F8FFEEE-6E1C-9E4C-8144-57854B830D59}" destId="{B0D2C7C7-ECF4-9546-9EB1-972FAB7BFF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B2D261-0DC8-F847-9F71-077E53D42E01}" type="doc">
      <dgm:prSet loTypeId="urn:microsoft.com/office/officeart/2008/layout/BendingPictureCaption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7E9139-2893-C543-B72D-6F9DC755B193}">
      <dgm:prSet phldrT="[文本]"/>
      <dgm:spPr/>
      <dgm:t>
        <a:bodyPr/>
        <a:lstStyle/>
        <a:p>
          <a:r>
            <a:rPr lang="en-US" altLang="zh-CN" dirty="0" smtClean="0"/>
            <a:t>Modules</a:t>
          </a:r>
        </a:p>
      </dgm:t>
    </dgm:pt>
    <dgm:pt modelId="{88F757EA-46B2-404F-9630-8E8F7BE79F08}" type="parTrans" cxnId="{57359054-2962-BD47-B646-FFE35F3AF75A}">
      <dgm:prSet/>
      <dgm:spPr/>
      <dgm:t>
        <a:bodyPr/>
        <a:lstStyle/>
        <a:p>
          <a:endParaRPr lang="zh-CN" altLang="en-US"/>
        </a:p>
      </dgm:t>
    </dgm:pt>
    <dgm:pt modelId="{FD43AA8F-2953-B848-A1CA-76F9E2FD7D00}" type="sibTrans" cxnId="{57359054-2962-BD47-B646-FFE35F3AF75A}">
      <dgm:prSet/>
      <dgm:spPr/>
      <dgm:t>
        <a:bodyPr/>
        <a:lstStyle/>
        <a:p>
          <a:endParaRPr lang="zh-CN" altLang="en-US"/>
        </a:p>
      </dgm:t>
    </dgm:pt>
    <dgm:pt modelId="{A9FA2354-734C-5B48-92AC-9CEBFA6AD308}">
      <dgm:prSet phldrT="[文本]"/>
      <dgm:spPr/>
      <dgm:t>
        <a:bodyPr/>
        <a:lstStyle/>
        <a:p>
          <a:r>
            <a:rPr lang="en-US" altLang="zh-CN" dirty="0" smtClean="0"/>
            <a:t>Classic</a:t>
          </a:r>
          <a:endParaRPr lang="zh-CN" altLang="en-US" dirty="0"/>
        </a:p>
      </dgm:t>
    </dgm:pt>
    <dgm:pt modelId="{807CF5E7-7E4C-CA4D-90E0-732613FA1500}" type="parTrans" cxnId="{06B6A912-CA44-2A49-8CA1-4EF9774AEE29}">
      <dgm:prSet/>
      <dgm:spPr/>
      <dgm:t>
        <a:bodyPr/>
        <a:lstStyle/>
        <a:p>
          <a:endParaRPr lang="zh-CN" altLang="en-US"/>
        </a:p>
      </dgm:t>
    </dgm:pt>
    <dgm:pt modelId="{FC6991F9-EBFB-664F-B2A8-E4FBE4EAB5F8}" type="sibTrans" cxnId="{06B6A912-CA44-2A49-8CA1-4EF9774AEE29}">
      <dgm:prSet/>
      <dgm:spPr/>
      <dgm:t>
        <a:bodyPr/>
        <a:lstStyle/>
        <a:p>
          <a:endParaRPr lang="zh-CN" altLang="en-US"/>
        </a:p>
      </dgm:t>
    </dgm:pt>
    <dgm:pt modelId="{195DCDC5-BBE5-7942-B10E-D873A328B60D}" type="pres">
      <dgm:prSet presAssocID="{03B2D261-0DC8-F847-9F71-077E53D42E01}" presName="diagram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53A5603-F8BB-D144-9F0A-B30EC0798B84}" type="pres">
      <dgm:prSet presAssocID="{4A7E9139-2893-C543-B72D-6F9DC755B193}" presName="composite" presStyleCnt="0"/>
      <dgm:spPr/>
    </dgm:pt>
    <dgm:pt modelId="{816F2A76-9E6E-A647-B751-32BF73BD5560}" type="pres">
      <dgm:prSet presAssocID="{4A7E9139-2893-C543-B72D-6F9DC755B193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FA4D959-707A-5240-9D37-6520761EC518}" type="pres">
      <dgm:prSet presAssocID="{4A7E9139-2893-C543-B72D-6F9DC755B19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4628D-36A9-7447-B947-B2B0F805D262}" type="pres">
      <dgm:prSet presAssocID="{FD43AA8F-2953-B848-A1CA-76F9E2FD7D00}" presName="sibTrans" presStyleCnt="0"/>
      <dgm:spPr/>
    </dgm:pt>
    <dgm:pt modelId="{1C628ED7-C93F-F246-AF75-AC80097299A5}" type="pres">
      <dgm:prSet presAssocID="{A9FA2354-734C-5B48-92AC-9CEBFA6AD308}" presName="composite" presStyleCnt="0"/>
      <dgm:spPr/>
    </dgm:pt>
    <dgm:pt modelId="{E4B4655B-E155-1B41-9E86-A75731557323}" type="pres">
      <dgm:prSet presAssocID="{A9FA2354-734C-5B48-92AC-9CEBFA6AD308}" presName="Image" presStyleLbl="bgShp" presStyleIdx="1" presStyleCnt="2" custLinFactNeighborY="97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540B4F06-9DDC-5C4A-81DC-28E38E2CAB54}" type="pres">
      <dgm:prSet presAssocID="{A9FA2354-734C-5B48-92AC-9CEBFA6AD308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B6A912-CA44-2A49-8CA1-4EF9774AEE29}" srcId="{03B2D261-0DC8-F847-9F71-077E53D42E01}" destId="{A9FA2354-734C-5B48-92AC-9CEBFA6AD308}" srcOrd="1" destOrd="0" parTransId="{807CF5E7-7E4C-CA4D-90E0-732613FA1500}" sibTransId="{FC6991F9-EBFB-664F-B2A8-E4FBE4EAB5F8}"/>
    <dgm:cxn modelId="{2F45E86A-5317-A14F-A72F-84544BBBF489}" type="presOf" srcId="{4A7E9139-2893-C543-B72D-6F9DC755B193}" destId="{9FA4D959-707A-5240-9D37-6520761EC518}" srcOrd="0" destOrd="0" presId="urn:microsoft.com/office/officeart/2008/layout/BendingPictureCaption"/>
    <dgm:cxn modelId="{74FE2CB5-112B-ED46-B414-B07168E6C766}" type="presOf" srcId="{03B2D261-0DC8-F847-9F71-077E53D42E01}" destId="{195DCDC5-BBE5-7942-B10E-D873A328B60D}" srcOrd="0" destOrd="0" presId="urn:microsoft.com/office/officeart/2008/layout/BendingPictureCaption"/>
    <dgm:cxn modelId="{57359054-2962-BD47-B646-FFE35F3AF75A}" srcId="{03B2D261-0DC8-F847-9F71-077E53D42E01}" destId="{4A7E9139-2893-C543-B72D-6F9DC755B193}" srcOrd="0" destOrd="0" parTransId="{88F757EA-46B2-404F-9630-8E8F7BE79F08}" sibTransId="{FD43AA8F-2953-B848-A1CA-76F9E2FD7D00}"/>
    <dgm:cxn modelId="{970D1A59-07AF-6E44-8EBF-BEBA18A5F79A}" type="presOf" srcId="{A9FA2354-734C-5B48-92AC-9CEBFA6AD308}" destId="{540B4F06-9DDC-5C4A-81DC-28E38E2CAB54}" srcOrd="0" destOrd="0" presId="urn:microsoft.com/office/officeart/2008/layout/BendingPictureCaption"/>
    <dgm:cxn modelId="{0DDED232-706F-DD43-A28B-CCD48C242A57}" type="presParOf" srcId="{195DCDC5-BBE5-7942-B10E-D873A328B60D}" destId="{D53A5603-F8BB-D144-9F0A-B30EC0798B84}" srcOrd="0" destOrd="0" presId="urn:microsoft.com/office/officeart/2008/layout/BendingPictureCaption"/>
    <dgm:cxn modelId="{80EEA6E7-4F0B-2F44-A2B3-8A463B917733}" type="presParOf" srcId="{D53A5603-F8BB-D144-9F0A-B30EC0798B84}" destId="{816F2A76-9E6E-A647-B751-32BF73BD5560}" srcOrd="0" destOrd="0" presId="urn:microsoft.com/office/officeart/2008/layout/BendingPictureCaption"/>
    <dgm:cxn modelId="{59CDFC7D-6662-D54B-9077-3FA67918B9F4}" type="presParOf" srcId="{D53A5603-F8BB-D144-9F0A-B30EC0798B84}" destId="{9FA4D959-707A-5240-9D37-6520761EC518}" srcOrd="1" destOrd="0" presId="urn:microsoft.com/office/officeart/2008/layout/BendingPictureCaption"/>
    <dgm:cxn modelId="{32801E27-C8C5-5848-B7BA-AC224CDFF97D}" type="presParOf" srcId="{195DCDC5-BBE5-7942-B10E-D873A328B60D}" destId="{4464628D-36A9-7447-B947-B2B0F805D262}" srcOrd="1" destOrd="0" presId="urn:microsoft.com/office/officeart/2008/layout/BendingPictureCaption"/>
    <dgm:cxn modelId="{DDDB68C6-4288-9043-A0D1-8980DFEEB897}" type="presParOf" srcId="{195DCDC5-BBE5-7942-B10E-D873A328B60D}" destId="{1C628ED7-C93F-F246-AF75-AC80097299A5}" srcOrd="2" destOrd="0" presId="urn:microsoft.com/office/officeart/2008/layout/BendingPictureCaption"/>
    <dgm:cxn modelId="{4E42470B-1930-A94E-BEED-22E596A7CAC2}" type="presParOf" srcId="{1C628ED7-C93F-F246-AF75-AC80097299A5}" destId="{E4B4655B-E155-1B41-9E86-A75731557323}" srcOrd="0" destOrd="0" presId="urn:microsoft.com/office/officeart/2008/layout/BendingPictureCaption"/>
    <dgm:cxn modelId="{BD9EE11A-0155-EF40-A066-83CABDFF4235}" type="presParOf" srcId="{1C628ED7-C93F-F246-AF75-AC80097299A5}" destId="{540B4F06-9DDC-5C4A-81DC-28E38E2CAB5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8DB97F-663A-D347-B316-001E7A562D1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DD7D96-F4AB-E447-B3BF-084E33700B2F}">
      <dgm:prSet phldrT="[文本]"/>
      <dgm:spPr/>
      <dgm:t>
        <a:bodyPr/>
        <a:lstStyle/>
        <a:p>
          <a:r>
            <a:rPr lang="en-US" altLang="zh-CN" dirty="0" smtClean="0"/>
            <a:t>build</a:t>
          </a:r>
          <a:endParaRPr lang="zh-CN" altLang="en-US" dirty="0"/>
        </a:p>
      </dgm:t>
    </dgm:pt>
    <dgm:pt modelId="{AB258135-BAB9-284E-8D6D-1242DA00B3BA}" type="parTrans" cxnId="{732C522C-A596-B047-9D01-CEA3DC2AC696}">
      <dgm:prSet/>
      <dgm:spPr/>
      <dgm:t>
        <a:bodyPr/>
        <a:lstStyle/>
        <a:p>
          <a:endParaRPr lang="zh-CN" altLang="en-US"/>
        </a:p>
      </dgm:t>
    </dgm:pt>
    <dgm:pt modelId="{5C8F40D2-8BBD-F046-B8D7-AECBFF74C097}" type="sibTrans" cxnId="{732C522C-A596-B047-9D01-CEA3DC2AC696}">
      <dgm:prSet/>
      <dgm:spPr/>
      <dgm:t>
        <a:bodyPr/>
        <a:lstStyle/>
        <a:p>
          <a:endParaRPr lang="zh-CN" altLang="en-US"/>
        </a:p>
      </dgm:t>
    </dgm:pt>
    <dgm:pt modelId="{A69C7EA9-9497-BB41-9DE1-CEDD8D53E987}">
      <dgm:prSet/>
      <dgm:spPr/>
      <dgm:t>
        <a:bodyPr/>
        <a:lstStyle/>
        <a:p>
          <a:r>
            <a:rPr lang="zh-CN" altLang="en-US" dirty="0" smtClean="0"/>
            <a:t>生成静态页面时对动态路由的参数进行配置</a:t>
          </a:r>
          <a:endParaRPr lang="zh-CN" altLang="en-US" dirty="0"/>
        </a:p>
      </dgm:t>
    </dgm:pt>
    <dgm:pt modelId="{8BD0C782-4512-3144-8C0F-244D2495B168}">
      <dgm:prSet/>
      <dgm:spPr/>
      <dgm:t>
        <a:bodyPr/>
        <a:lstStyle/>
        <a:p>
          <a:r>
            <a:rPr lang="en-US" altLang="zh-CN" dirty="0" smtClean="0"/>
            <a:t>generate</a:t>
          </a:r>
          <a:endParaRPr lang="zh-CN" altLang="en-US" dirty="0"/>
        </a:p>
      </dgm:t>
    </dgm:pt>
    <dgm:pt modelId="{92655478-D023-2846-AA1A-6A899803557E}" type="sibTrans" cxnId="{6474D2A4-CDB8-E340-B6DF-D1AF791DBED4}">
      <dgm:prSet/>
      <dgm:spPr/>
      <dgm:t>
        <a:bodyPr/>
        <a:lstStyle/>
        <a:p>
          <a:endParaRPr lang="zh-CN" altLang="en-US"/>
        </a:p>
      </dgm:t>
    </dgm:pt>
    <dgm:pt modelId="{41066271-CEA3-EF4D-959C-C2C8482EF565}" type="parTrans" cxnId="{6474D2A4-CDB8-E340-B6DF-D1AF791DBED4}">
      <dgm:prSet/>
      <dgm:spPr/>
      <dgm:t>
        <a:bodyPr/>
        <a:lstStyle/>
        <a:p>
          <a:endParaRPr lang="zh-CN" altLang="en-US"/>
        </a:p>
      </dgm:t>
    </dgm:pt>
    <dgm:pt modelId="{244C280E-B9C3-294A-8F61-8C4DA48BDDDB}" type="sibTrans" cxnId="{BAE9EC5D-1113-704F-A1E6-67502C8E5426}">
      <dgm:prSet/>
      <dgm:spPr/>
      <dgm:t>
        <a:bodyPr/>
        <a:lstStyle/>
        <a:p>
          <a:endParaRPr lang="zh-CN" altLang="en-US"/>
        </a:p>
      </dgm:t>
    </dgm:pt>
    <dgm:pt modelId="{A10C3B1E-FEAC-1046-89D1-051285500DDB}" type="parTrans" cxnId="{BAE9EC5D-1113-704F-A1E6-67502C8E5426}">
      <dgm:prSet/>
      <dgm:spPr/>
      <dgm:t>
        <a:bodyPr/>
        <a:lstStyle/>
        <a:p>
          <a:endParaRPr lang="zh-CN" altLang="en-US"/>
        </a:p>
      </dgm:t>
    </dgm:pt>
    <dgm:pt modelId="{42505E62-A5D1-3447-9D45-B1B05835CD4A}">
      <dgm:prSet phldrT="[文本]"/>
      <dgm:spPr/>
      <dgm:t>
        <a:bodyPr/>
        <a:lstStyle/>
        <a:p>
          <a:r>
            <a:rPr lang="zh-CN" altLang="en-US" dirty="0" smtClean="0"/>
            <a:t>通过该配置重写</a:t>
          </a:r>
          <a:r>
            <a:rPr lang="en-US" altLang="zh-CN" dirty="0" smtClean="0"/>
            <a:t>router</a:t>
          </a:r>
          <a:r>
            <a:rPr lang="zh-CN" altLang="en-US" dirty="0" smtClean="0"/>
            <a:t>相关的配置</a:t>
          </a:r>
          <a:endParaRPr lang="zh-CN" altLang="en-US" dirty="0"/>
        </a:p>
      </dgm:t>
    </dgm:pt>
    <dgm:pt modelId="{2A8502A3-C6C3-AF46-8FE1-36F069041A0A}">
      <dgm:prSet phldrT="[文本]"/>
      <dgm:spPr/>
      <dgm:t>
        <a:bodyPr/>
        <a:lstStyle/>
        <a:p>
          <a:r>
            <a:rPr lang="en-US" altLang="zh-CN" dirty="0" smtClean="0"/>
            <a:t>router</a:t>
          </a:r>
          <a:endParaRPr lang="zh-CN" altLang="en-US" dirty="0"/>
        </a:p>
      </dgm:t>
    </dgm:pt>
    <dgm:pt modelId="{CD1A9608-6700-B247-BD20-44FF67981EF9}" type="sibTrans" cxnId="{F27985E3-E942-6147-B8DC-7A8CC682143A}">
      <dgm:prSet/>
      <dgm:spPr/>
      <dgm:t>
        <a:bodyPr/>
        <a:lstStyle/>
        <a:p>
          <a:endParaRPr lang="zh-CN" altLang="en-US"/>
        </a:p>
      </dgm:t>
    </dgm:pt>
    <dgm:pt modelId="{CBA85D09-04A2-0C42-975E-46360178C20B}" type="parTrans" cxnId="{F27985E3-E942-6147-B8DC-7A8CC682143A}">
      <dgm:prSet/>
      <dgm:spPr/>
      <dgm:t>
        <a:bodyPr/>
        <a:lstStyle/>
        <a:p>
          <a:endParaRPr lang="zh-CN" altLang="en-US"/>
        </a:p>
      </dgm:t>
    </dgm:pt>
    <dgm:pt modelId="{98CD12B1-BE2E-7845-8338-FCC9414671B0}" type="sibTrans" cxnId="{0B6812C0-3B87-7B49-BF03-3C1046BCFF66}">
      <dgm:prSet/>
      <dgm:spPr/>
      <dgm:t>
        <a:bodyPr/>
        <a:lstStyle/>
        <a:p>
          <a:endParaRPr lang="zh-CN" altLang="en-US"/>
        </a:p>
      </dgm:t>
    </dgm:pt>
    <dgm:pt modelId="{3D2108D6-39AD-644E-B372-427775A8EC6C}" type="parTrans" cxnId="{0B6812C0-3B87-7B49-BF03-3C1046BCFF66}">
      <dgm:prSet/>
      <dgm:spPr/>
      <dgm:t>
        <a:bodyPr/>
        <a:lstStyle/>
        <a:p>
          <a:endParaRPr lang="zh-CN" altLang="en-US"/>
        </a:p>
      </dgm:t>
    </dgm:pt>
    <dgm:pt modelId="{3800D0A2-58A2-E84E-B2A9-FE0C839B2A67}">
      <dgm:prSet phldrT="[文本]"/>
      <dgm:spPr/>
      <dgm:t>
        <a:bodyPr/>
        <a:lstStyle/>
        <a:p>
          <a:r>
            <a:rPr lang="zh-CN" altLang="en-US" dirty="0" smtClean="0"/>
            <a:t>配置相关的</a:t>
          </a:r>
          <a:r>
            <a:rPr lang="en-US" altLang="zh-CN" dirty="0" err="1" smtClean="0"/>
            <a:t>js</a:t>
          </a:r>
          <a:r>
            <a:rPr lang="zh-CN" altLang="en-US" dirty="0" smtClean="0"/>
            <a:t> </a:t>
          </a:r>
          <a:r>
            <a:rPr lang="en-US" altLang="zh-CN" dirty="0" smtClean="0"/>
            <a:t>plugin</a:t>
          </a:r>
          <a:endParaRPr lang="zh-CN" altLang="en-US" dirty="0"/>
        </a:p>
      </dgm:t>
    </dgm:pt>
    <dgm:pt modelId="{78602EBD-538F-BF46-A4CC-6E55DE8F0C15}">
      <dgm:prSet phldrT="[文本]"/>
      <dgm:spPr/>
      <dgm:t>
        <a:bodyPr/>
        <a:lstStyle/>
        <a:p>
          <a:r>
            <a:rPr kumimoji="1" lang="en-US" altLang="zh-CN" dirty="0" smtClean="0"/>
            <a:t>plugins</a:t>
          </a:r>
          <a:endParaRPr lang="zh-CN" altLang="en-US" dirty="0"/>
        </a:p>
      </dgm:t>
    </dgm:pt>
    <dgm:pt modelId="{9C1919EA-5AA1-6B40-87D2-CC92C82CA19E}" type="sib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99D4A51C-C1F9-7048-B7D1-13A0F80B3C77}" type="parTrans" cxnId="{28291CB0-8E26-B64D-B1DD-35C250DC2F2C}">
      <dgm:prSet/>
      <dgm:spPr/>
      <dgm:t>
        <a:bodyPr/>
        <a:lstStyle/>
        <a:p>
          <a:endParaRPr lang="zh-CN" altLang="en-US"/>
        </a:p>
      </dgm:t>
    </dgm:pt>
    <dgm:pt modelId="{CB41EBE4-13CF-4240-BF52-D557375F485B}" type="sib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81FAE1C5-A379-CE40-9F1C-B34327639F96}" type="parTrans" cxnId="{5B402854-94C8-8649-9C60-A620BE6F87B7}">
      <dgm:prSet/>
      <dgm:spPr/>
      <dgm:t>
        <a:bodyPr/>
        <a:lstStyle/>
        <a:p>
          <a:endParaRPr lang="zh-CN" altLang="en-US"/>
        </a:p>
      </dgm:t>
    </dgm:pt>
    <dgm:pt modelId="{68103EB2-B19A-7340-A499-034BC8A79BAD}">
      <dgm:prSet phldrT="[文本]"/>
      <dgm:spPr/>
      <dgm:t>
        <a:bodyPr/>
        <a:lstStyle/>
        <a:p>
          <a:r>
            <a:rPr lang="zh-CN" altLang="en-US" dirty="0" smtClean="0"/>
            <a:t>用来添加</a:t>
          </a:r>
          <a:r>
            <a:rPr lang="en-US" altLang="zh-CN" dirty="0" err="1" smtClean="0"/>
            <a:t>Nuxt</a:t>
          </a:r>
          <a:r>
            <a:rPr lang="zh-CN" altLang="en-US" dirty="0" smtClean="0"/>
            <a:t> </a:t>
          </a:r>
          <a:r>
            <a:rPr lang="en-US" altLang="zh-CN" dirty="0" smtClean="0"/>
            <a:t>module</a:t>
          </a:r>
          <a:endParaRPr lang="zh-CN" altLang="en-US" dirty="0"/>
        </a:p>
      </dgm:t>
    </dgm:pt>
    <dgm:pt modelId="{EBDE1C22-FE0B-F240-B00A-66A99FB62524}">
      <dgm:prSet phldrT="[文本]"/>
      <dgm:spPr/>
      <dgm:t>
        <a:bodyPr/>
        <a:lstStyle/>
        <a:p>
          <a:r>
            <a:rPr lang="en-US" altLang="zh-CN" dirty="0" smtClean="0"/>
            <a:t>modules</a:t>
          </a:r>
          <a:endParaRPr lang="zh-CN" altLang="en-US" dirty="0"/>
        </a:p>
      </dgm:t>
    </dgm:pt>
    <dgm:pt modelId="{79A3989E-EE3E-7C44-B859-B46FCD4796C6}" type="sibTrans" cxnId="{09150F70-836E-8D4D-BB8C-B4C33FE6A086}">
      <dgm:prSet/>
      <dgm:spPr/>
      <dgm:t>
        <a:bodyPr/>
        <a:lstStyle/>
        <a:p>
          <a:endParaRPr lang="zh-CN" altLang="en-US"/>
        </a:p>
      </dgm:t>
    </dgm:pt>
    <dgm:pt modelId="{C1602806-3871-774A-9BC4-FE8EB51DC40C}" type="parTrans" cxnId="{09150F70-836E-8D4D-BB8C-B4C33FE6A086}">
      <dgm:prSet/>
      <dgm:spPr/>
      <dgm:t>
        <a:bodyPr/>
        <a:lstStyle/>
        <a:p>
          <a:endParaRPr lang="zh-CN" altLang="en-US"/>
        </a:p>
      </dgm:t>
    </dgm:pt>
    <dgm:pt modelId="{DE3D5007-FEF9-1F43-9B05-9D9054756D9B}" type="sibTrans" cxnId="{B39444F3-BCBE-E848-9F89-023834F855BE}">
      <dgm:prSet/>
      <dgm:spPr/>
      <dgm:t>
        <a:bodyPr/>
        <a:lstStyle/>
        <a:p>
          <a:endParaRPr lang="zh-CN" altLang="en-US"/>
        </a:p>
      </dgm:t>
    </dgm:pt>
    <dgm:pt modelId="{673247F7-1C4F-E44C-97D3-764CDC550A0E}" type="parTrans" cxnId="{B39444F3-BCBE-E848-9F89-023834F855BE}">
      <dgm:prSet/>
      <dgm:spPr/>
      <dgm:t>
        <a:bodyPr/>
        <a:lstStyle/>
        <a:p>
          <a:endParaRPr lang="zh-CN" altLang="en-US"/>
        </a:p>
      </dgm:t>
    </dgm:pt>
    <dgm:pt modelId="{11908F74-8AC6-CF41-9FA5-4BDB45C52167}">
      <dgm:prSet phldrT="[文本]"/>
      <dgm:spPr/>
      <dgm:t>
        <a:bodyPr/>
        <a:lstStyle/>
        <a:p>
          <a:r>
            <a:rPr lang="zh-CN" altLang="en-US" dirty="0" smtClean="0"/>
            <a:t>该配置项主要用来处理与</a:t>
          </a:r>
          <a:r>
            <a:rPr lang="en-US" altLang="zh-CN" dirty="0" err="1" smtClean="0"/>
            <a:t>Webpack</a:t>
          </a:r>
          <a:r>
            <a:rPr lang="zh-CN" altLang="en-US" dirty="0" smtClean="0"/>
            <a:t>打包相关的配置</a:t>
          </a:r>
          <a:endParaRPr lang="zh-CN" altLang="en-US" dirty="0"/>
        </a:p>
      </dgm:t>
    </dgm:pt>
    <dgm:pt modelId="{120D65D6-402E-4B4C-BB52-E7A0873466B1}" type="sibTrans" cxnId="{B72EF7A5-90FC-D04E-B41A-71C089BF4860}">
      <dgm:prSet/>
      <dgm:spPr/>
      <dgm:t>
        <a:bodyPr/>
        <a:lstStyle/>
        <a:p>
          <a:endParaRPr lang="zh-CN" altLang="en-US"/>
        </a:p>
      </dgm:t>
    </dgm:pt>
    <dgm:pt modelId="{50FBD62A-E798-FD45-95E4-0D7A5F2E20F6}" type="parTrans" cxnId="{B72EF7A5-90FC-D04E-B41A-71C089BF4860}">
      <dgm:prSet/>
      <dgm:spPr/>
      <dgm:t>
        <a:bodyPr/>
        <a:lstStyle/>
        <a:p>
          <a:endParaRPr lang="zh-CN" altLang="en-US"/>
        </a:p>
      </dgm:t>
    </dgm:pt>
    <dgm:pt modelId="{B3D5EEA1-771A-7A4D-A89A-3E545DAF18DA}">
      <dgm:prSet phldrT="[文本]"/>
      <dgm:spPr/>
      <dgm:t>
        <a:bodyPr/>
        <a:lstStyle/>
        <a:p>
          <a:r>
            <a:rPr lang="zh-CN" altLang="en-US" dirty="0" smtClean="0"/>
            <a:t>主要配置项</a:t>
          </a:r>
          <a:r>
            <a:rPr lang="en-US" altLang="zh-CN" dirty="0" smtClean="0"/>
            <a:t>:</a:t>
          </a:r>
          <a:r>
            <a:rPr lang="en-US" altLang="zh-CN" dirty="0" err="1" smtClean="0"/>
            <a:t>analyze,vendor,extend</a:t>
          </a:r>
          <a:r>
            <a:rPr lang="en-US" altLang="zh-CN" dirty="0" smtClean="0"/>
            <a:t>, plugins</a:t>
          </a:r>
          <a:endParaRPr lang="zh-CN" altLang="en-US" dirty="0"/>
        </a:p>
      </dgm:t>
    </dgm:pt>
    <dgm:pt modelId="{A4823CEB-B495-B644-BAFC-A0FD009BC814}" type="parTrans" cxnId="{96F8C12A-40A2-E44A-9FFA-18FCB26CE9E9}">
      <dgm:prSet/>
      <dgm:spPr/>
      <dgm:t>
        <a:bodyPr/>
        <a:lstStyle/>
        <a:p>
          <a:endParaRPr lang="zh-CN" altLang="en-US"/>
        </a:p>
      </dgm:t>
    </dgm:pt>
    <dgm:pt modelId="{8FAE1312-8AE3-E845-8127-FB083E031FBD}" type="sibTrans" cxnId="{96F8C12A-40A2-E44A-9FFA-18FCB26CE9E9}">
      <dgm:prSet/>
      <dgm:spPr/>
      <dgm:t>
        <a:bodyPr/>
        <a:lstStyle/>
        <a:p>
          <a:endParaRPr lang="zh-CN" altLang="en-US"/>
        </a:p>
      </dgm:t>
    </dgm:pt>
    <dgm:pt modelId="{BD7FCBCB-13A3-A245-B03C-00BE4CC8D1D6}">
      <dgm:prSet phldrT="[文本]"/>
      <dgm:spPr/>
      <dgm:t>
        <a:bodyPr/>
        <a:lstStyle/>
        <a:p>
          <a:r>
            <a:rPr lang="zh-CN" altLang="en-US" dirty="0" smtClean="0"/>
            <a:t>主要可配置项：</a:t>
          </a:r>
          <a:r>
            <a:rPr kumimoji="1" lang="en-US" altLang="zh-CN" dirty="0" err="1" smtClean="0"/>
            <a:t>baseUrl,middleware</a:t>
          </a:r>
          <a:r>
            <a:rPr kumimoji="1" lang="en-US" altLang="zh-CN" dirty="0" smtClean="0"/>
            <a:t>,</a:t>
          </a:r>
          <a:r>
            <a:rPr kumimoji="1" lang="zh-CN" altLang="en-US" dirty="0" smtClean="0"/>
            <a:t> </a:t>
          </a:r>
          <a:r>
            <a:rPr kumimoji="1" lang="en-US" altLang="zh-CN" dirty="0" err="1" smtClean="0"/>
            <a:t>extendRoutes</a:t>
          </a:r>
          <a:r>
            <a:rPr kumimoji="1" lang="en-US" altLang="zh-CN" dirty="0" smtClean="0"/>
            <a:t>,</a:t>
          </a:r>
          <a:r>
            <a:rPr kumimoji="1" lang="zh-CN" altLang="en-US" dirty="0" smtClean="0"/>
            <a:t> </a:t>
          </a:r>
          <a:r>
            <a:rPr kumimoji="1" lang="en-US" altLang="zh-CN" dirty="0" err="1" smtClean="0"/>
            <a:t>scrollBehaviour</a:t>
          </a:r>
          <a:endParaRPr lang="zh-CN" altLang="en-US" dirty="0"/>
        </a:p>
      </dgm:t>
    </dgm:pt>
    <dgm:pt modelId="{6622DCEB-8F27-474A-8282-47C9C1E308E3}" type="parTrans" cxnId="{A4243637-6DCB-B446-A306-C79AB2438F99}">
      <dgm:prSet/>
      <dgm:spPr/>
      <dgm:t>
        <a:bodyPr/>
        <a:lstStyle/>
        <a:p>
          <a:endParaRPr lang="zh-CN" altLang="en-US"/>
        </a:p>
      </dgm:t>
    </dgm:pt>
    <dgm:pt modelId="{2CB9CF97-1341-E04F-96D7-BAA4307D195E}" type="sibTrans" cxnId="{A4243637-6DCB-B446-A306-C79AB2438F99}">
      <dgm:prSet/>
      <dgm:spPr/>
      <dgm:t>
        <a:bodyPr/>
        <a:lstStyle/>
        <a:p>
          <a:endParaRPr lang="zh-CN" altLang="en-US"/>
        </a:p>
      </dgm:t>
    </dgm:pt>
    <dgm:pt modelId="{07D8A377-7137-E441-B5A1-405E203F51C1}">
      <dgm:prSet/>
      <dgm:spPr/>
      <dgm:t>
        <a:bodyPr/>
        <a:lstStyle/>
        <a:p>
          <a:r>
            <a:rPr lang="zh-CN" altLang="en-US" dirty="0" smtClean="0"/>
            <a:t>主要配置项：</a:t>
          </a:r>
          <a:r>
            <a:rPr lang="en-US" altLang="zh-CN" dirty="0" smtClean="0"/>
            <a:t>routes</a:t>
          </a:r>
          <a:r>
            <a:rPr lang="zh-CN" altLang="en-US" dirty="0" smtClean="0"/>
            <a:t>，</a:t>
          </a:r>
          <a:r>
            <a:rPr lang="en-US" altLang="zh-CN" dirty="0" err="1" smtClean="0"/>
            <a:t>dir</a:t>
          </a:r>
          <a:endParaRPr lang="zh-CN" altLang="en-US" dirty="0"/>
        </a:p>
      </dgm:t>
    </dgm:pt>
    <dgm:pt modelId="{79153823-5356-8246-913B-D4B5943FFA84}" type="parTrans" cxnId="{2253FE20-57E5-4D47-9208-EB36626F533C}">
      <dgm:prSet/>
      <dgm:spPr/>
      <dgm:t>
        <a:bodyPr/>
        <a:lstStyle/>
        <a:p>
          <a:endParaRPr lang="zh-CN" altLang="en-US"/>
        </a:p>
      </dgm:t>
    </dgm:pt>
    <dgm:pt modelId="{BA070ACC-06BE-524F-8B7D-26C8DE28A877}" type="sibTrans" cxnId="{2253FE20-57E5-4D47-9208-EB36626F533C}">
      <dgm:prSet/>
      <dgm:spPr/>
      <dgm:t>
        <a:bodyPr/>
        <a:lstStyle/>
        <a:p>
          <a:endParaRPr lang="zh-CN" altLang="en-US"/>
        </a:p>
      </dgm:t>
    </dgm:pt>
    <dgm:pt modelId="{91063940-144D-CF4D-A080-4E843F081485}" type="pres">
      <dgm:prSet presAssocID="{AF8DB97F-663A-D347-B316-001E7A562D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C0B3CB-C0F1-2244-9285-6BA253597869}" type="pres">
      <dgm:prSet presAssocID="{FBDD7D96-F4AB-E447-B3BF-084E33700B2F}" presName="composite" presStyleCnt="0"/>
      <dgm:spPr/>
    </dgm:pt>
    <dgm:pt modelId="{E1E4388A-25D9-B24C-A6A2-1401C34A1E6B}" type="pres">
      <dgm:prSet presAssocID="{FBDD7D96-F4AB-E447-B3BF-084E33700B2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43571-CEC3-9047-BF03-BF39BA61FD1F}" type="pres">
      <dgm:prSet presAssocID="{FBDD7D96-F4AB-E447-B3BF-084E33700B2F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ED106-6D39-9443-B5A1-1BA618D05B3F}" type="pres">
      <dgm:prSet presAssocID="{5C8F40D2-8BBD-F046-B8D7-AECBFF74C097}" presName="sp" presStyleCnt="0"/>
      <dgm:spPr/>
    </dgm:pt>
    <dgm:pt modelId="{833EC747-3532-6049-B9FE-425793E07321}" type="pres">
      <dgm:prSet presAssocID="{EBDE1C22-FE0B-F240-B00A-66A99FB62524}" presName="composite" presStyleCnt="0"/>
      <dgm:spPr/>
    </dgm:pt>
    <dgm:pt modelId="{F4F2DFBB-70E6-154D-B0E3-EADF126D8954}" type="pres">
      <dgm:prSet presAssocID="{EBDE1C22-FE0B-F240-B00A-66A99FB6252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217E89-A317-0543-9DEE-29002CFE2FA7}" type="pres">
      <dgm:prSet presAssocID="{EBDE1C22-FE0B-F240-B00A-66A99FB6252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E4F9A-144D-0A4D-A226-B1E2196B7795}" type="pres">
      <dgm:prSet presAssocID="{79A3989E-EE3E-7C44-B859-B46FCD4796C6}" presName="sp" presStyleCnt="0"/>
      <dgm:spPr/>
    </dgm:pt>
    <dgm:pt modelId="{6F8FFEEE-6E1C-9E4C-8144-57854B830D59}" type="pres">
      <dgm:prSet presAssocID="{78602EBD-538F-BF46-A4CC-6E55DE8F0C15}" presName="composite" presStyleCnt="0"/>
      <dgm:spPr/>
    </dgm:pt>
    <dgm:pt modelId="{917897FD-9AF3-FC4E-A2DA-EA3348FB4F16}" type="pres">
      <dgm:prSet presAssocID="{78602EBD-538F-BF46-A4CC-6E55DE8F0C1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D2C7C7-ECF4-9546-9EB1-972FAB7BFF4A}" type="pres">
      <dgm:prSet presAssocID="{78602EBD-538F-BF46-A4CC-6E55DE8F0C1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24CCC-EEDA-A740-B82F-6AD509C2E618}" type="pres">
      <dgm:prSet presAssocID="{9C1919EA-5AA1-6B40-87D2-CC92C82CA19E}" presName="sp" presStyleCnt="0"/>
      <dgm:spPr/>
    </dgm:pt>
    <dgm:pt modelId="{6D1EC43D-A49B-384F-9953-6080A81CBD23}" type="pres">
      <dgm:prSet presAssocID="{2A8502A3-C6C3-AF46-8FE1-36F069041A0A}" presName="composite" presStyleCnt="0"/>
      <dgm:spPr/>
    </dgm:pt>
    <dgm:pt modelId="{AA1F2291-8243-5548-82AC-FC124E671DDB}" type="pres">
      <dgm:prSet presAssocID="{2A8502A3-C6C3-AF46-8FE1-36F069041A0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1D5CF-D1F2-5C40-BD8C-363614E17FC5}" type="pres">
      <dgm:prSet presAssocID="{2A8502A3-C6C3-AF46-8FE1-36F069041A0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35AFB-D46D-794C-9922-E06563AA775D}" type="pres">
      <dgm:prSet presAssocID="{CD1A9608-6700-B247-BD20-44FF67981EF9}" presName="sp" presStyleCnt="0"/>
      <dgm:spPr/>
    </dgm:pt>
    <dgm:pt modelId="{F7261C39-3257-7A43-B9D9-B9DBDD04162D}" type="pres">
      <dgm:prSet presAssocID="{8BD0C782-4512-3144-8C0F-244D2495B168}" presName="composite" presStyleCnt="0"/>
      <dgm:spPr/>
    </dgm:pt>
    <dgm:pt modelId="{602BE9F8-C3CB-0649-8EE3-B60B8ABB0B6F}" type="pres">
      <dgm:prSet presAssocID="{8BD0C782-4512-3144-8C0F-244D2495B16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AA9AA-716B-DA44-A12D-353A2444DCB2}" type="pres">
      <dgm:prSet presAssocID="{8BD0C782-4512-3144-8C0F-244D2495B16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E9EC5D-1113-704F-A1E6-67502C8E5426}" srcId="{8BD0C782-4512-3144-8C0F-244D2495B168}" destId="{A69C7EA9-9497-BB41-9DE1-CEDD8D53E987}" srcOrd="0" destOrd="0" parTransId="{A10C3B1E-FEAC-1046-89D1-051285500DDB}" sibTransId="{244C280E-B9C3-294A-8F61-8C4DA48BDDDB}"/>
    <dgm:cxn modelId="{6474D2A4-CDB8-E340-B6DF-D1AF791DBED4}" srcId="{AF8DB97F-663A-D347-B316-001E7A562D1E}" destId="{8BD0C782-4512-3144-8C0F-244D2495B168}" srcOrd="4" destOrd="0" parTransId="{41066271-CEA3-EF4D-959C-C2C8482EF565}" sibTransId="{92655478-D023-2846-AA1A-6A899803557E}"/>
    <dgm:cxn modelId="{B39444F3-BCBE-E848-9F89-023834F855BE}" srcId="{EBDE1C22-FE0B-F240-B00A-66A99FB62524}" destId="{68103EB2-B19A-7340-A499-034BC8A79BAD}" srcOrd="0" destOrd="0" parTransId="{673247F7-1C4F-E44C-97D3-764CDC550A0E}" sibTransId="{DE3D5007-FEF9-1F43-9B05-9D9054756D9B}"/>
    <dgm:cxn modelId="{732C522C-A596-B047-9D01-CEA3DC2AC696}" srcId="{AF8DB97F-663A-D347-B316-001E7A562D1E}" destId="{FBDD7D96-F4AB-E447-B3BF-084E33700B2F}" srcOrd="0" destOrd="0" parTransId="{AB258135-BAB9-284E-8D6D-1242DA00B3BA}" sibTransId="{5C8F40D2-8BBD-F046-B8D7-AECBFF74C097}"/>
    <dgm:cxn modelId="{2E88F0AD-B25C-CB44-9967-111EE7DB70E6}" type="presOf" srcId="{BD7FCBCB-13A3-A245-B03C-00BE4CC8D1D6}" destId="{A251D5CF-D1F2-5C40-BD8C-363614E17FC5}" srcOrd="0" destOrd="1" presId="urn:microsoft.com/office/officeart/2005/8/layout/chevron2"/>
    <dgm:cxn modelId="{A7973D20-EA79-5247-A341-31740D5CDEE5}" type="presOf" srcId="{68103EB2-B19A-7340-A499-034BC8A79BAD}" destId="{92217E89-A317-0543-9DEE-29002CFE2FA7}" srcOrd="0" destOrd="0" presId="urn:microsoft.com/office/officeart/2005/8/layout/chevron2"/>
    <dgm:cxn modelId="{D1EB064B-774E-BF45-8586-31EA0594D713}" type="presOf" srcId="{8BD0C782-4512-3144-8C0F-244D2495B168}" destId="{602BE9F8-C3CB-0649-8EE3-B60B8ABB0B6F}" srcOrd="0" destOrd="0" presId="urn:microsoft.com/office/officeart/2005/8/layout/chevron2"/>
    <dgm:cxn modelId="{B72EF7A5-90FC-D04E-B41A-71C089BF4860}" srcId="{FBDD7D96-F4AB-E447-B3BF-084E33700B2F}" destId="{11908F74-8AC6-CF41-9FA5-4BDB45C52167}" srcOrd="0" destOrd="0" parTransId="{50FBD62A-E798-FD45-95E4-0D7A5F2E20F6}" sibTransId="{120D65D6-402E-4B4C-BB52-E7A0873466B1}"/>
    <dgm:cxn modelId="{C02D776F-BF16-2844-88AF-B247C6DF4897}" type="presOf" srcId="{78602EBD-538F-BF46-A4CC-6E55DE8F0C15}" destId="{917897FD-9AF3-FC4E-A2DA-EA3348FB4F16}" srcOrd="0" destOrd="0" presId="urn:microsoft.com/office/officeart/2005/8/layout/chevron2"/>
    <dgm:cxn modelId="{DBE4F5F7-88D4-C447-8952-786BB78758CB}" type="presOf" srcId="{2A8502A3-C6C3-AF46-8FE1-36F069041A0A}" destId="{AA1F2291-8243-5548-82AC-FC124E671DDB}" srcOrd="0" destOrd="0" presId="urn:microsoft.com/office/officeart/2005/8/layout/chevron2"/>
    <dgm:cxn modelId="{5B402854-94C8-8649-9C60-A620BE6F87B7}" srcId="{78602EBD-538F-BF46-A4CC-6E55DE8F0C15}" destId="{3800D0A2-58A2-E84E-B2A9-FE0C839B2A67}" srcOrd="0" destOrd="0" parTransId="{81FAE1C5-A379-CE40-9F1C-B34327639F96}" sibTransId="{CB41EBE4-13CF-4240-BF52-D557375F485B}"/>
    <dgm:cxn modelId="{96F8C12A-40A2-E44A-9FFA-18FCB26CE9E9}" srcId="{FBDD7D96-F4AB-E447-B3BF-084E33700B2F}" destId="{B3D5EEA1-771A-7A4D-A89A-3E545DAF18DA}" srcOrd="1" destOrd="0" parTransId="{A4823CEB-B495-B644-BAFC-A0FD009BC814}" sibTransId="{8FAE1312-8AE3-E845-8127-FB083E031FBD}"/>
    <dgm:cxn modelId="{F27985E3-E942-6147-B8DC-7A8CC682143A}" srcId="{AF8DB97F-663A-D347-B316-001E7A562D1E}" destId="{2A8502A3-C6C3-AF46-8FE1-36F069041A0A}" srcOrd="3" destOrd="0" parTransId="{CBA85D09-04A2-0C42-975E-46360178C20B}" sibTransId="{CD1A9608-6700-B247-BD20-44FF67981EF9}"/>
    <dgm:cxn modelId="{2253FE20-57E5-4D47-9208-EB36626F533C}" srcId="{8BD0C782-4512-3144-8C0F-244D2495B168}" destId="{07D8A377-7137-E441-B5A1-405E203F51C1}" srcOrd="1" destOrd="0" parTransId="{79153823-5356-8246-913B-D4B5943FFA84}" sibTransId="{BA070ACC-06BE-524F-8B7D-26C8DE28A877}"/>
    <dgm:cxn modelId="{CB877F51-383C-4446-AAF7-B1ABCADFBA84}" type="presOf" srcId="{AF8DB97F-663A-D347-B316-001E7A562D1E}" destId="{91063940-144D-CF4D-A080-4E843F081485}" srcOrd="0" destOrd="0" presId="urn:microsoft.com/office/officeart/2005/8/layout/chevron2"/>
    <dgm:cxn modelId="{584F5F3D-97C2-7347-AB43-2E1A45942435}" type="presOf" srcId="{A69C7EA9-9497-BB41-9DE1-CEDD8D53E987}" destId="{A74AA9AA-716B-DA44-A12D-353A2444DCB2}" srcOrd="0" destOrd="0" presId="urn:microsoft.com/office/officeart/2005/8/layout/chevron2"/>
    <dgm:cxn modelId="{E427F826-5EBC-814E-9E00-AA09C1C6F6D4}" type="presOf" srcId="{FBDD7D96-F4AB-E447-B3BF-084E33700B2F}" destId="{E1E4388A-25D9-B24C-A6A2-1401C34A1E6B}" srcOrd="0" destOrd="0" presId="urn:microsoft.com/office/officeart/2005/8/layout/chevron2"/>
    <dgm:cxn modelId="{B96D1C47-1512-664F-B14C-0DABE4381673}" type="presOf" srcId="{11908F74-8AC6-CF41-9FA5-4BDB45C52167}" destId="{F1C43571-CEC3-9047-BF03-BF39BA61FD1F}" srcOrd="0" destOrd="0" presId="urn:microsoft.com/office/officeart/2005/8/layout/chevron2"/>
    <dgm:cxn modelId="{7DB499A4-8FE9-FE4C-8C91-2AEBEFA0FF4D}" type="presOf" srcId="{3800D0A2-58A2-E84E-B2A9-FE0C839B2A67}" destId="{B0D2C7C7-ECF4-9546-9EB1-972FAB7BFF4A}" srcOrd="0" destOrd="0" presId="urn:microsoft.com/office/officeart/2005/8/layout/chevron2"/>
    <dgm:cxn modelId="{A5ED4483-7EFB-4643-8C60-77B92533881D}" type="presOf" srcId="{07D8A377-7137-E441-B5A1-405E203F51C1}" destId="{A74AA9AA-716B-DA44-A12D-353A2444DCB2}" srcOrd="0" destOrd="1" presId="urn:microsoft.com/office/officeart/2005/8/layout/chevron2"/>
    <dgm:cxn modelId="{28291CB0-8E26-B64D-B1DD-35C250DC2F2C}" srcId="{AF8DB97F-663A-D347-B316-001E7A562D1E}" destId="{78602EBD-538F-BF46-A4CC-6E55DE8F0C15}" srcOrd="2" destOrd="0" parTransId="{99D4A51C-C1F9-7048-B7D1-13A0F80B3C77}" sibTransId="{9C1919EA-5AA1-6B40-87D2-CC92C82CA19E}"/>
    <dgm:cxn modelId="{0EE8A07A-F965-9A48-B1D7-E8BE2FE18464}" type="presOf" srcId="{B3D5EEA1-771A-7A4D-A89A-3E545DAF18DA}" destId="{F1C43571-CEC3-9047-BF03-BF39BA61FD1F}" srcOrd="0" destOrd="1" presId="urn:microsoft.com/office/officeart/2005/8/layout/chevron2"/>
    <dgm:cxn modelId="{19B462B0-C855-854B-ABCC-14DD7201A4BC}" type="presOf" srcId="{EBDE1C22-FE0B-F240-B00A-66A99FB62524}" destId="{F4F2DFBB-70E6-154D-B0E3-EADF126D8954}" srcOrd="0" destOrd="0" presId="urn:microsoft.com/office/officeart/2005/8/layout/chevron2"/>
    <dgm:cxn modelId="{09150F70-836E-8D4D-BB8C-B4C33FE6A086}" srcId="{AF8DB97F-663A-D347-B316-001E7A562D1E}" destId="{EBDE1C22-FE0B-F240-B00A-66A99FB62524}" srcOrd="1" destOrd="0" parTransId="{C1602806-3871-774A-9BC4-FE8EB51DC40C}" sibTransId="{79A3989E-EE3E-7C44-B859-B46FCD4796C6}"/>
    <dgm:cxn modelId="{70F3AA9B-B5E9-6244-955E-47C80201F726}" type="presOf" srcId="{42505E62-A5D1-3447-9D45-B1B05835CD4A}" destId="{A251D5CF-D1F2-5C40-BD8C-363614E17FC5}" srcOrd="0" destOrd="0" presId="urn:microsoft.com/office/officeart/2005/8/layout/chevron2"/>
    <dgm:cxn modelId="{A4243637-6DCB-B446-A306-C79AB2438F99}" srcId="{2A8502A3-C6C3-AF46-8FE1-36F069041A0A}" destId="{BD7FCBCB-13A3-A245-B03C-00BE4CC8D1D6}" srcOrd="1" destOrd="0" parTransId="{6622DCEB-8F27-474A-8282-47C9C1E308E3}" sibTransId="{2CB9CF97-1341-E04F-96D7-BAA4307D195E}"/>
    <dgm:cxn modelId="{0B6812C0-3B87-7B49-BF03-3C1046BCFF66}" srcId="{2A8502A3-C6C3-AF46-8FE1-36F069041A0A}" destId="{42505E62-A5D1-3447-9D45-B1B05835CD4A}" srcOrd="0" destOrd="0" parTransId="{3D2108D6-39AD-644E-B372-427775A8EC6C}" sibTransId="{98CD12B1-BE2E-7845-8338-FCC9414671B0}"/>
    <dgm:cxn modelId="{A775FB66-78A1-594A-99A8-FF2207CF3866}" type="presParOf" srcId="{91063940-144D-CF4D-A080-4E843F081485}" destId="{5FC0B3CB-C0F1-2244-9285-6BA253597869}" srcOrd="0" destOrd="0" presId="urn:microsoft.com/office/officeart/2005/8/layout/chevron2"/>
    <dgm:cxn modelId="{36090813-7BF4-0D43-B7B5-EC47E12E6DD7}" type="presParOf" srcId="{5FC0B3CB-C0F1-2244-9285-6BA253597869}" destId="{E1E4388A-25D9-B24C-A6A2-1401C34A1E6B}" srcOrd="0" destOrd="0" presId="urn:microsoft.com/office/officeart/2005/8/layout/chevron2"/>
    <dgm:cxn modelId="{1F5B6ADC-D02B-214B-B7B7-A5688F036AB4}" type="presParOf" srcId="{5FC0B3CB-C0F1-2244-9285-6BA253597869}" destId="{F1C43571-CEC3-9047-BF03-BF39BA61FD1F}" srcOrd="1" destOrd="0" presId="urn:microsoft.com/office/officeart/2005/8/layout/chevron2"/>
    <dgm:cxn modelId="{E361D777-1886-B840-AC72-CE72EE9606D4}" type="presParOf" srcId="{91063940-144D-CF4D-A080-4E843F081485}" destId="{B7FED106-6D39-9443-B5A1-1BA618D05B3F}" srcOrd="1" destOrd="0" presId="urn:microsoft.com/office/officeart/2005/8/layout/chevron2"/>
    <dgm:cxn modelId="{263BAF0B-76D9-2845-8E3F-116CC6F61904}" type="presParOf" srcId="{91063940-144D-CF4D-A080-4E843F081485}" destId="{833EC747-3532-6049-B9FE-425793E07321}" srcOrd="2" destOrd="0" presId="urn:microsoft.com/office/officeart/2005/8/layout/chevron2"/>
    <dgm:cxn modelId="{3F38D6A7-3722-7F4B-881E-7D597D6E9938}" type="presParOf" srcId="{833EC747-3532-6049-B9FE-425793E07321}" destId="{F4F2DFBB-70E6-154D-B0E3-EADF126D8954}" srcOrd="0" destOrd="0" presId="urn:microsoft.com/office/officeart/2005/8/layout/chevron2"/>
    <dgm:cxn modelId="{59FF1C84-D228-6A4A-A0C8-6E404C89D8D8}" type="presParOf" srcId="{833EC747-3532-6049-B9FE-425793E07321}" destId="{92217E89-A317-0543-9DEE-29002CFE2FA7}" srcOrd="1" destOrd="0" presId="urn:microsoft.com/office/officeart/2005/8/layout/chevron2"/>
    <dgm:cxn modelId="{5EBD1EB3-E67F-9748-B572-13B322220C81}" type="presParOf" srcId="{91063940-144D-CF4D-A080-4E843F081485}" destId="{FA2E4F9A-144D-0A4D-A226-B1E2196B7795}" srcOrd="3" destOrd="0" presId="urn:microsoft.com/office/officeart/2005/8/layout/chevron2"/>
    <dgm:cxn modelId="{0BF77208-A008-A14E-9D14-75544367F18A}" type="presParOf" srcId="{91063940-144D-CF4D-A080-4E843F081485}" destId="{6F8FFEEE-6E1C-9E4C-8144-57854B830D59}" srcOrd="4" destOrd="0" presId="urn:microsoft.com/office/officeart/2005/8/layout/chevron2"/>
    <dgm:cxn modelId="{10576550-3F23-9647-A4B2-5F4F22F6E48C}" type="presParOf" srcId="{6F8FFEEE-6E1C-9E4C-8144-57854B830D59}" destId="{917897FD-9AF3-FC4E-A2DA-EA3348FB4F16}" srcOrd="0" destOrd="0" presId="urn:microsoft.com/office/officeart/2005/8/layout/chevron2"/>
    <dgm:cxn modelId="{9BE38503-3281-654B-9B16-E49E8945C3A5}" type="presParOf" srcId="{6F8FFEEE-6E1C-9E4C-8144-57854B830D59}" destId="{B0D2C7C7-ECF4-9546-9EB1-972FAB7BFF4A}" srcOrd="1" destOrd="0" presId="urn:microsoft.com/office/officeart/2005/8/layout/chevron2"/>
    <dgm:cxn modelId="{8D486EF8-7348-754D-8690-BAA042A5AB5B}" type="presParOf" srcId="{91063940-144D-CF4D-A080-4E843F081485}" destId="{3FA24CCC-EEDA-A740-B82F-6AD509C2E618}" srcOrd="5" destOrd="0" presId="urn:microsoft.com/office/officeart/2005/8/layout/chevron2"/>
    <dgm:cxn modelId="{694FBDE2-E7E0-6943-AD1B-713FF6F8EBAB}" type="presParOf" srcId="{91063940-144D-CF4D-A080-4E843F081485}" destId="{6D1EC43D-A49B-384F-9953-6080A81CBD23}" srcOrd="6" destOrd="0" presId="urn:microsoft.com/office/officeart/2005/8/layout/chevron2"/>
    <dgm:cxn modelId="{77E84B9A-5BBA-6046-8878-D2FEEDC9491F}" type="presParOf" srcId="{6D1EC43D-A49B-384F-9953-6080A81CBD23}" destId="{AA1F2291-8243-5548-82AC-FC124E671DDB}" srcOrd="0" destOrd="0" presId="urn:microsoft.com/office/officeart/2005/8/layout/chevron2"/>
    <dgm:cxn modelId="{54D1778B-1CEC-2445-84B1-8E79521A5C46}" type="presParOf" srcId="{6D1EC43D-A49B-384F-9953-6080A81CBD23}" destId="{A251D5CF-D1F2-5C40-BD8C-363614E17FC5}" srcOrd="1" destOrd="0" presId="urn:microsoft.com/office/officeart/2005/8/layout/chevron2"/>
    <dgm:cxn modelId="{8FC8980B-CC3B-A44E-94BF-CC9FCFA22794}" type="presParOf" srcId="{91063940-144D-CF4D-A080-4E843F081485}" destId="{BD235AFB-D46D-794C-9922-E06563AA775D}" srcOrd="7" destOrd="0" presId="urn:microsoft.com/office/officeart/2005/8/layout/chevron2"/>
    <dgm:cxn modelId="{3E2DDA3F-F613-DF45-BA93-062B79867F16}" type="presParOf" srcId="{91063940-144D-CF4D-A080-4E843F081485}" destId="{F7261C39-3257-7A43-B9D9-B9DBDD04162D}" srcOrd="8" destOrd="0" presId="urn:microsoft.com/office/officeart/2005/8/layout/chevron2"/>
    <dgm:cxn modelId="{A6442ED7-CF8F-9F44-801E-71A80C5C0641}" type="presParOf" srcId="{F7261C39-3257-7A43-B9D9-B9DBDD04162D}" destId="{602BE9F8-C3CB-0649-8EE3-B60B8ABB0B6F}" srcOrd="0" destOrd="0" presId="urn:microsoft.com/office/officeart/2005/8/layout/chevron2"/>
    <dgm:cxn modelId="{E4D85157-1306-344F-ACE9-19D9ADDDD9AE}" type="presParOf" srcId="{F7261C39-3257-7A43-B9D9-B9DBDD04162D}" destId="{A74AA9AA-716B-DA44-A12D-353A2444DCB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7C8A3-2C46-D640-B27F-304A8CFA309D}">
      <dsp:nvSpPr>
        <dsp:cNvPr id="0" name=""/>
        <dsp:cNvSpPr/>
      </dsp:nvSpPr>
      <dsp:spPr>
        <a:xfrm>
          <a:off x="0" y="20397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437E8-3C71-F740-B29A-8AECEFFD507A}">
      <dsp:nvSpPr>
        <dsp:cNvPr id="0" name=""/>
        <dsp:cNvSpPr/>
      </dsp:nvSpPr>
      <dsp:spPr>
        <a:xfrm>
          <a:off x="406400" y="168549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SEO</a:t>
          </a:r>
          <a:r>
            <a:rPr lang="zh-CN" altLang="en-US" sz="2400" kern="1200" dirty="0" smtClean="0"/>
            <a:t>需求，要求对爬虫和搜索引擎友好</a:t>
          </a:r>
          <a:endParaRPr lang="zh-CN" altLang="en-US" sz="2400" kern="1200" dirty="0"/>
        </a:p>
      </dsp:txBody>
      <dsp:txXfrm>
        <a:off x="440985" y="1720078"/>
        <a:ext cx="5620430" cy="639310"/>
      </dsp:txXfrm>
    </dsp:sp>
    <dsp:sp modelId="{CF3BAE9E-4E12-F247-BE0A-C4535B12BFE8}">
      <dsp:nvSpPr>
        <dsp:cNvPr id="0" name=""/>
        <dsp:cNvSpPr/>
      </dsp:nvSpPr>
      <dsp:spPr>
        <a:xfrm>
          <a:off x="0" y="31283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310BE-F982-0E41-BEF2-5150FFD2ECDC}">
      <dsp:nvSpPr>
        <dsp:cNvPr id="0" name=""/>
        <dsp:cNvSpPr/>
      </dsp:nvSpPr>
      <dsp:spPr>
        <a:xfrm>
          <a:off x="406400" y="277413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提升页面</a:t>
          </a:r>
          <a:r>
            <a:rPr lang="zh-CN" altLang="en-US" sz="2400" kern="1200" smtClean="0"/>
            <a:t>的</a:t>
          </a:r>
          <a:r>
            <a:rPr lang="zh-CN" altLang="en-US" sz="2400" kern="1200" smtClean="0"/>
            <a:t>首屏加载</a:t>
          </a:r>
          <a:r>
            <a:rPr lang="zh-CN" altLang="en-US" sz="2400" kern="1200" dirty="0" smtClean="0"/>
            <a:t>速度</a:t>
          </a:r>
          <a:endParaRPr lang="zh-CN" altLang="en-US" sz="2400" kern="1200" dirty="0"/>
        </a:p>
      </dsp:txBody>
      <dsp:txXfrm>
        <a:off x="440985" y="2808718"/>
        <a:ext cx="5620430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4388A-25D9-B24C-A6A2-1401C34A1E6B}">
      <dsp:nvSpPr>
        <dsp:cNvPr id="0" name=""/>
        <dsp:cNvSpPr/>
      </dsp:nvSpPr>
      <dsp:spPr>
        <a:xfrm rot="5400000">
          <a:off x="-134868" y="134962"/>
          <a:ext cx="899121" cy="629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css</a:t>
          </a:r>
          <a:endParaRPr lang="zh-CN" altLang="en-US" sz="1800" kern="1200" dirty="0"/>
        </a:p>
      </dsp:txBody>
      <dsp:txXfrm rot="-5400000">
        <a:off x="1" y="314787"/>
        <a:ext cx="629385" cy="269736"/>
      </dsp:txXfrm>
    </dsp:sp>
    <dsp:sp modelId="{F1C43571-CEC3-9047-BF03-BF39BA61FD1F}">
      <dsp:nvSpPr>
        <dsp:cNvPr id="0" name=""/>
        <dsp:cNvSpPr/>
      </dsp:nvSpPr>
      <dsp:spPr>
        <a:xfrm rot="5400000">
          <a:off x="4268813" y="-3639333"/>
          <a:ext cx="584429" cy="7863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定义可以做为全局的</a:t>
          </a:r>
          <a:r>
            <a:rPr lang="en-US" altLang="zh-CN" sz="1600" kern="1200" dirty="0" err="1" smtClean="0"/>
            <a:t>css</a:t>
          </a:r>
          <a:r>
            <a:rPr lang="zh-CN" altLang="en-US" sz="1600" kern="1200" dirty="0" smtClean="0"/>
            <a:t>、</a:t>
          </a:r>
          <a:r>
            <a:rPr lang="en-US" altLang="zh-CN" sz="1600" kern="1200" dirty="0" smtClean="0"/>
            <a:t>less</a:t>
          </a:r>
          <a:r>
            <a:rPr lang="zh-CN" altLang="en-US" sz="1600" kern="1200" dirty="0" smtClean="0"/>
            <a:t> 文件</a:t>
          </a:r>
          <a:endParaRPr lang="zh-CN" altLang="en-US" sz="1600" kern="1200" dirty="0"/>
        </a:p>
      </dsp:txBody>
      <dsp:txXfrm rot="-5400000">
        <a:off x="629386" y="28623"/>
        <a:ext cx="7834756" cy="527371"/>
      </dsp:txXfrm>
    </dsp:sp>
    <dsp:sp modelId="{917897FD-9AF3-FC4E-A2DA-EA3348FB4F16}">
      <dsp:nvSpPr>
        <dsp:cNvPr id="0" name=""/>
        <dsp:cNvSpPr/>
      </dsp:nvSpPr>
      <dsp:spPr>
        <a:xfrm rot="5400000">
          <a:off x="-134868" y="845268"/>
          <a:ext cx="899121" cy="6293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env</a:t>
          </a:r>
          <a:endParaRPr lang="zh-CN" altLang="en-US" sz="1800" kern="1200" dirty="0"/>
        </a:p>
      </dsp:txBody>
      <dsp:txXfrm rot="-5400000">
        <a:off x="1" y="1025093"/>
        <a:ext cx="629385" cy="269736"/>
      </dsp:txXfrm>
    </dsp:sp>
    <dsp:sp modelId="{B0D2C7C7-ECF4-9546-9EB1-972FAB7BFF4A}">
      <dsp:nvSpPr>
        <dsp:cNvPr id="0" name=""/>
        <dsp:cNvSpPr/>
      </dsp:nvSpPr>
      <dsp:spPr>
        <a:xfrm rot="5400000">
          <a:off x="4268813" y="-2929027"/>
          <a:ext cx="584429" cy="7863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配置可以在客户端和服务器端共享</a:t>
          </a:r>
          <a:r>
            <a:rPr lang="zh-CN" altLang="en-US" sz="1600" kern="1200" smtClean="0"/>
            <a:t>的环境变量</a:t>
          </a:r>
          <a:endParaRPr lang="zh-CN" altLang="en-US" sz="1600" kern="1200" dirty="0"/>
        </a:p>
      </dsp:txBody>
      <dsp:txXfrm rot="-5400000">
        <a:off x="629386" y="738929"/>
        <a:ext cx="7834756" cy="5273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57305" y="260385"/>
          <a:ext cx="1715372" cy="12007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ssr</a:t>
          </a:r>
          <a:r>
            <a:rPr lang="zh-CN" altLang="en-US" sz="1600" kern="1200" dirty="0" smtClean="0"/>
            <a:t> 模式</a:t>
          </a:r>
          <a:endParaRPr lang="zh-CN" altLang="en-US" sz="1600" kern="1200" dirty="0"/>
        </a:p>
      </dsp:txBody>
      <dsp:txXfrm rot="-5400000">
        <a:off x="1" y="603459"/>
        <a:ext cx="1200760" cy="514612"/>
      </dsp:txXfrm>
    </dsp:sp>
    <dsp:sp modelId="{6ADD9BBE-B849-8741-BA7C-0A02F2C7B4E9}">
      <dsp:nvSpPr>
        <dsp:cNvPr id="0" name=""/>
        <dsp:cNvSpPr/>
      </dsp:nvSpPr>
      <dsp:spPr>
        <a:xfrm rot="5400000">
          <a:off x="4132284" y="-2864944"/>
          <a:ext cx="1114992" cy="6978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accent1"/>
              </a:solidFill>
            </a:rPr>
            <a:t>服务器端需要有</a:t>
          </a:r>
          <a:r>
            <a:rPr lang="en-US" altLang="zh-CN" sz="2000" kern="1200" dirty="0" smtClean="0">
              <a:solidFill>
                <a:schemeClr val="accent1"/>
              </a:solidFill>
            </a:rPr>
            <a:t>node</a:t>
          </a:r>
          <a:r>
            <a:rPr lang="zh-CN" altLang="en-US" sz="2000" kern="1200" dirty="0" smtClean="0">
              <a:solidFill>
                <a:schemeClr val="accent1"/>
              </a:solidFill>
            </a:rPr>
            <a:t>环境</a:t>
          </a:r>
          <a:endParaRPr lang="zh-CN" altLang="en-US" sz="2000" kern="1200" dirty="0">
            <a:solidFill>
              <a:schemeClr val="accent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accent1"/>
              </a:solidFill>
            </a:rPr>
            <a:t>先运行</a:t>
          </a:r>
          <a:r>
            <a:rPr lang="en-US" altLang="zh-CN" sz="2000" kern="1200" dirty="0" err="1" smtClean="0">
              <a:solidFill>
                <a:schemeClr val="accent1"/>
              </a:solidFill>
            </a:rPr>
            <a:t>npm</a:t>
          </a:r>
          <a:r>
            <a:rPr lang="en-US" altLang="zh-CN" sz="2000" kern="1200" dirty="0" smtClean="0">
              <a:solidFill>
                <a:schemeClr val="accent1"/>
              </a:solidFill>
            </a:rPr>
            <a:t> run build</a:t>
          </a:r>
          <a:r>
            <a:rPr lang="zh-CN" altLang="en-US" sz="2000" kern="1200" dirty="0" smtClean="0">
              <a:solidFill>
                <a:schemeClr val="accent1"/>
              </a:solidFill>
            </a:rPr>
            <a:t>，然后</a:t>
          </a:r>
          <a:r>
            <a:rPr lang="en-US" altLang="zh-CN" sz="2000" kern="1200" dirty="0" err="1" smtClean="0">
              <a:solidFill>
                <a:schemeClr val="accent1"/>
              </a:solidFill>
            </a:rPr>
            <a:t>npm</a:t>
          </a:r>
          <a:r>
            <a:rPr lang="en-US" altLang="zh-CN" sz="2000" kern="1200" dirty="0" smtClean="0">
              <a:solidFill>
                <a:schemeClr val="accent1"/>
              </a:solidFill>
            </a:rPr>
            <a:t> start</a:t>
          </a:r>
          <a:endParaRPr lang="zh-CN" altLang="en-US" sz="2000" kern="1200" dirty="0">
            <a:solidFill>
              <a:schemeClr val="accent1"/>
            </a:solidFill>
          </a:endParaRPr>
        </a:p>
      </dsp:txBody>
      <dsp:txXfrm rot="-5400000">
        <a:off x="1200761" y="121008"/>
        <a:ext cx="6923610" cy="1006134"/>
      </dsp:txXfrm>
    </dsp:sp>
    <dsp:sp modelId="{0E1DF8DE-3546-844C-8448-7EB89C3DBCFD}">
      <dsp:nvSpPr>
        <dsp:cNvPr id="0" name=""/>
        <dsp:cNvSpPr/>
      </dsp:nvSpPr>
      <dsp:spPr>
        <a:xfrm rot="5400000">
          <a:off x="-257305" y="1782986"/>
          <a:ext cx="1715372" cy="12007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pre-render</a:t>
          </a:r>
          <a:r>
            <a:rPr lang="zh-CN" altLang="en-US" sz="1600" kern="1200" dirty="0" smtClean="0"/>
            <a:t> 模式</a:t>
          </a:r>
          <a:endParaRPr lang="zh-CN" altLang="en-US" sz="1600" kern="1200" dirty="0"/>
        </a:p>
      </dsp:txBody>
      <dsp:txXfrm rot="-5400000">
        <a:off x="1" y="2126060"/>
        <a:ext cx="1200760" cy="514612"/>
      </dsp:txXfrm>
    </dsp:sp>
    <dsp:sp modelId="{096205B8-D259-AC41-AF25-7A5EF3F0144C}">
      <dsp:nvSpPr>
        <dsp:cNvPr id="0" name=""/>
        <dsp:cNvSpPr/>
      </dsp:nvSpPr>
      <dsp:spPr>
        <a:xfrm rot="5400000">
          <a:off x="4132284" y="-1405842"/>
          <a:ext cx="1114992" cy="6978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运行</a:t>
          </a:r>
          <a:r>
            <a:rPr lang="en-US" altLang="zh-CN" sz="2000" kern="1200" dirty="0" err="1" smtClean="0"/>
            <a:t>nuxt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generate</a:t>
          </a:r>
          <a:r>
            <a:rPr lang="zh-CN" altLang="en-US" sz="2000" kern="1200" dirty="0" smtClean="0"/>
            <a:t>， 生成静态页面到</a:t>
          </a:r>
          <a:r>
            <a:rPr lang="en-US" altLang="zh-CN" sz="2000" kern="1200" dirty="0" err="1" smtClean="0"/>
            <a:t>dist</a:t>
          </a:r>
          <a:r>
            <a:rPr lang="zh-CN" altLang="en-US" sz="2000" kern="1200" dirty="0" smtClean="0"/>
            <a:t>目录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把</a:t>
          </a:r>
          <a:r>
            <a:rPr lang="en-US" altLang="zh-CN" sz="2000" kern="1200" dirty="0" err="1" smtClean="0"/>
            <a:t>dist</a:t>
          </a:r>
          <a:r>
            <a:rPr lang="zh-CN" altLang="en-US" sz="2000" kern="1200" dirty="0" smtClean="0"/>
            <a:t>目录文件上传到静态服务器即可</a:t>
          </a:r>
          <a:endParaRPr lang="zh-CN" altLang="en-US" sz="2000" kern="1200" dirty="0"/>
        </a:p>
      </dsp:txBody>
      <dsp:txXfrm rot="-5400000">
        <a:off x="1200761" y="1580110"/>
        <a:ext cx="6923610" cy="1006134"/>
      </dsp:txXfrm>
    </dsp:sp>
    <dsp:sp modelId="{8099DB78-26F5-E840-84C1-3445094F9575}">
      <dsp:nvSpPr>
        <dsp:cNvPr id="0" name=""/>
        <dsp:cNvSpPr/>
      </dsp:nvSpPr>
      <dsp:spPr>
        <a:xfrm rot="5400000">
          <a:off x="-257305" y="3305587"/>
          <a:ext cx="1715372" cy="12007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spa</a:t>
          </a:r>
          <a:r>
            <a:rPr lang="zh-CN" altLang="en-US" sz="1600" kern="1200" dirty="0" smtClean="0"/>
            <a:t>模式</a:t>
          </a:r>
          <a:endParaRPr lang="zh-CN" altLang="en-US" sz="1600" kern="1200" dirty="0"/>
        </a:p>
      </dsp:txBody>
      <dsp:txXfrm rot="-5400000">
        <a:off x="1" y="3648661"/>
        <a:ext cx="1200760" cy="514612"/>
      </dsp:txXfrm>
    </dsp:sp>
    <dsp:sp modelId="{DA63E41B-7BFC-E547-886B-D1BC7B6D232F}">
      <dsp:nvSpPr>
        <dsp:cNvPr id="0" name=""/>
        <dsp:cNvSpPr/>
      </dsp:nvSpPr>
      <dsp:spPr>
        <a:xfrm rot="5400000">
          <a:off x="4132284" y="116758"/>
          <a:ext cx="1114992" cy="6978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设置</a:t>
          </a:r>
          <a:r>
            <a:rPr lang="en-US" altLang="zh-CN" sz="2000" kern="1200" dirty="0" err="1" smtClean="0"/>
            <a:t>nuxt.config.js</a:t>
          </a:r>
          <a:r>
            <a:rPr lang="en-US" altLang="zh-CN" sz="2000" kern="1200" dirty="0" smtClean="0"/>
            <a:t> </a:t>
          </a:r>
          <a:r>
            <a:rPr lang="zh-CN" altLang="en-US" sz="2000" kern="1200" dirty="0" smtClean="0"/>
            <a:t>中的</a:t>
          </a:r>
          <a:r>
            <a:rPr lang="en-US" altLang="zh-CN" sz="2000" kern="1200" dirty="0" smtClean="0"/>
            <a:t>mode</a:t>
          </a:r>
          <a:r>
            <a:rPr lang="zh-CN" altLang="en-US" sz="2000" kern="1200" dirty="0" smtClean="0"/>
            <a:t>为</a:t>
          </a:r>
          <a:r>
            <a:rPr lang="en-US" altLang="zh-CN" sz="2000" kern="1200" dirty="0" smtClean="0"/>
            <a:t>spa</a:t>
          </a:r>
          <a:r>
            <a:rPr lang="zh-CN" altLang="en-US" sz="2000" kern="1200" dirty="0" smtClean="0"/>
            <a:t>，运行</a:t>
          </a:r>
          <a:r>
            <a:rPr lang="en-US" altLang="zh-CN" sz="2000" kern="1200" dirty="0" err="1" smtClean="0"/>
            <a:t>npm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run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build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把</a:t>
          </a:r>
          <a:r>
            <a:rPr lang="en-US" altLang="zh-CN" sz="2000" kern="1200" dirty="0" smtClean="0"/>
            <a:t>.</a:t>
          </a:r>
          <a:r>
            <a:rPr lang="en-US" altLang="zh-CN" sz="2000" kern="1200" dirty="0" err="1" smtClean="0"/>
            <a:t>nuxt</a:t>
          </a:r>
          <a:r>
            <a:rPr lang="en-US" altLang="zh-CN" sz="2000" kern="1200" dirty="0" smtClean="0"/>
            <a:t> </a:t>
          </a:r>
          <a:r>
            <a:rPr lang="zh-CN" altLang="en-US" sz="2000" kern="1200" dirty="0" smtClean="0"/>
            <a:t>文件夹中的</a:t>
          </a:r>
          <a:r>
            <a:rPr lang="en-US" altLang="zh-CN" sz="2000" kern="1200" dirty="0" err="1" smtClean="0"/>
            <a:t>dist</a:t>
          </a:r>
          <a:r>
            <a:rPr lang="zh-CN" altLang="en-US" sz="2000" kern="1200" dirty="0" smtClean="0"/>
            <a:t>目录上传到静态服务器即可</a:t>
          </a:r>
          <a:endParaRPr lang="zh-CN" altLang="en-US" sz="2000" kern="1200" dirty="0"/>
        </a:p>
      </dsp:txBody>
      <dsp:txXfrm rot="-5400000">
        <a:off x="1200761" y="3102711"/>
        <a:ext cx="6923610" cy="10061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8C7BD-4A3B-2D46-A961-5F89AF3BF583}">
      <dsp:nvSpPr>
        <dsp:cNvPr id="0" name=""/>
        <dsp:cNvSpPr/>
      </dsp:nvSpPr>
      <dsp:spPr>
        <a:xfrm>
          <a:off x="1334" y="1826445"/>
          <a:ext cx="2590462" cy="1765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渲染流程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集成到</a:t>
          </a:r>
          <a:r>
            <a:rPr lang="en-US" altLang="zh-CN" sz="1700" kern="1200" dirty="0" smtClean="0"/>
            <a:t>express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模版和模版插值</a:t>
          </a:r>
          <a:endParaRPr lang="zh-CN" altLang="en-US" sz="1700" kern="1200" dirty="0"/>
        </a:p>
      </dsp:txBody>
      <dsp:txXfrm>
        <a:off x="41969" y="1867080"/>
        <a:ext cx="2509192" cy="1306125"/>
      </dsp:txXfrm>
    </dsp:sp>
    <dsp:sp modelId="{2204B24F-CE82-1E47-9FB3-EA6CAA56164E}">
      <dsp:nvSpPr>
        <dsp:cNvPr id="0" name=""/>
        <dsp:cNvSpPr/>
      </dsp:nvSpPr>
      <dsp:spPr>
        <a:xfrm>
          <a:off x="1443523" y="2298283"/>
          <a:ext cx="2285227" cy="2285227"/>
        </a:xfrm>
        <a:prstGeom prst="leftCircularArrow">
          <a:avLst>
            <a:gd name="adj1" fmla="val 2825"/>
            <a:gd name="adj2" fmla="val 344992"/>
            <a:gd name="adj3" fmla="val 2120503"/>
            <a:gd name="adj4" fmla="val 9024489"/>
            <a:gd name="adj5" fmla="val 329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C449AA-C483-F04D-BD1B-708A53477327}">
      <dsp:nvSpPr>
        <dsp:cNvPr id="0" name=""/>
        <dsp:cNvSpPr/>
      </dsp:nvSpPr>
      <dsp:spPr>
        <a:xfrm>
          <a:off x="701876" y="3213841"/>
          <a:ext cx="1903002" cy="75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步骤和原理</a:t>
          </a:r>
          <a:endParaRPr lang="zh-CN" altLang="en-US" sz="1700" kern="1200" dirty="0"/>
        </a:p>
      </dsp:txBody>
      <dsp:txXfrm>
        <a:off x="724041" y="3236006"/>
        <a:ext cx="1858672" cy="712431"/>
      </dsp:txXfrm>
    </dsp:sp>
    <dsp:sp modelId="{F507FA01-297A-D64B-AA88-CBB5CC58E3BD}">
      <dsp:nvSpPr>
        <dsp:cNvPr id="0" name=""/>
        <dsp:cNvSpPr/>
      </dsp:nvSpPr>
      <dsp:spPr>
        <a:xfrm>
          <a:off x="2912313" y="1826445"/>
          <a:ext cx="2140877" cy="1765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避免状态单例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数据预先请求和状态管理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客户端混合</a:t>
          </a:r>
          <a:endParaRPr lang="zh-CN" altLang="en-US" sz="1700" kern="1200" dirty="0"/>
        </a:p>
      </dsp:txBody>
      <dsp:txXfrm>
        <a:off x="2952948" y="2245460"/>
        <a:ext cx="2059607" cy="1306125"/>
      </dsp:txXfrm>
    </dsp:sp>
    <dsp:sp modelId="{A6B0FD04-E17D-484B-8E63-62620367C4DA}">
      <dsp:nvSpPr>
        <dsp:cNvPr id="0" name=""/>
        <dsp:cNvSpPr/>
      </dsp:nvSpPr>
      <dsp:spPr>
        <a:xfrm>
          <a:off x="4055436" y="546919"/>
          <a:ext cx="3424094" cy="3424094"/>
        </a:xfrm>
        <a:prstGeom prst="circularArrow">
          <a:avLst>
            <a:gd name="adj1" fmla="val 1885"/>
            <a:gd name="adj2" fmla="val 225305"/>
            <a:gd name="adj3" fmla="val 19599184"/>
            <a:gd name="adj4" fmla="val 12575511"/>
            <a:gd name="adj5" fmla="val 22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F94BC5-00EE-3B44-B75F-081ACEE34C04}">
      <dsp:nvSpPr>
        <dsp:cNvPr id="0" name=""/>
        <dsp:cNvSpPr/>
      </dsp:nvSpPr>
      <dsp:spPr>
        <a:xfrm>
          <a:off x="3388064" y="1448064"/>
          <a:ext cx="1903002" cy="75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重要概念</a:t>
          </a:r>
          <a:endParaRPr lang="zh-CN" altLang="en-US" sz="1700" kern="1200" dirty="0"/>
        </a:p>
      </dsp:txBody>
      <dsp:txXfrm>
        <a:off x="3410229" y="1470229"/>
        <a:ext cx="1858672" cy="712431"/>
      </dsp:txXfrm>
    </dsp:sp>
    <dsp:sp modelId="{071290E3-9F4A-8D45-B66F-E49842BFDD41}">
      <dsp:nvSpPr>
        <dsp:cNvPr id="0" name=""/>
        <dsp:cNvSpPr/>
      </dsp:nvSpPr>
      <dsp:spPr>
        <a:xfrm>
          <a:off x="5598500" y="1826445"/>
          <a:ext cx="3645764" cy="1765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服务器</a:t>
          </a:r>
          <a:r>
            <a:rPr lang="en-US" altLang="zh-CN" sz="1700" kern="1200" dirty="0" err="1" smtClean="0"/>
            <a:t>webpack</a:t>
          </a:r>
          <a:r>
            <a:rPr lang="zh-CN" altLang="en-US" sz="1700" kern="1200" dirty="0" smtClean="0"/>
            <a:t>配置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客户端</a:t>
          </a:r>
          <a:r>
            <a:rPr lang="en-US" altLang="zh-CN" sz="1700" kern="1200" dirty="0" err="1" smtClean="0"/>
            <a:t>webpack</a:t>
          </a:r>
          <a:r>
            <a:rPr lang="zh-CN" altLang="en-US" sz="1700" kern="1200" dirty="0" smtClean="0"/>
            <a:t>配置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手动注入资源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缓存管理</a:t>
          </a:r>
          <a:endParaRPr lang="zh-CN" altLang="en-US" sz="1700" kern="1200" dirty="0"/>
        </a:p>
      </dsp:txBody>
      <dsp:txXfrm>
        <a:off x="5639135" y="1867080"/>
        <a:ext cx="3564494" cy="1306125"/>
      </dsp:txXfrm>
    </dsp:sp>
    <dsp:sp modelId="{CEE0DD77-F523-1042-82C4-C8E67CFF1023}">
      <dsp:nvSpPr>
        <dsp:cNvPr id="0" name=""/>
        <dsp:cNvSpPr/>
      </dsp:nvSpPr>
      <dsp:spPr>
        <a:xfrm>
          <a:off x="6826695" y="3213841"/>
          <a:ext cx="1903002" cy="75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构建配置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缓存管理</a:t>
          </a:r>
          <a:endParaRPr lang="zh-CN" altLang="en-US" sz="1700" kern="1200" dirty="0"/>
        </a:p>
      </dsp:txBody>
      <dsp:txXfrm>
        <a:off x="6848860" y="3236006"/>
        <a:ext cx="1858672" cy="7124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BBF99-1908-E24B-A943-32AA6C39786C}">
      <dsp:nvSpPr>
        <dsp:cNvPr id="0" name=""/>
        <dsp:cNvSpPr/>
      </dsp:nvSpPr>
      <dsp:spPr>
        <a:xfrm>
          <a:off x="7473" y="1030591"/>
          <a:ext cx="2233677" cy="915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创建</a:t>
          </a:r>
          <a:r>
            <a:rPr lang="en-US" altLang="zh-CN" sz="2200" kern="1200" dirty="0" err="1" smtClean="0"/>
            <a:t>vue</a:t>
          </a:r>
          <a:r>
            <a:rPr lang="zh-CN" altLang="en-US" sz="2200" kern="1200" dirty="0" smtClean="0"/>
            <a:t>实例</a:t>
          </a:r>
          <a:endParaRPr lang="zh-CN" altLang="en-US" sz="2200" kern="1200" dirty="0"/>
        </a:p>
      </dsp:txBody>
      <dsp:txXfrm>
        <a:off x="34284" y="1057402"/>
        <a:ext cx="2180055" cy="861765"/>
      </dsp:txXfrm>
    </dsp:sp>
    <dsp:sp modelId="{54C6F56F-3224-564D-9F40-E15502750B95}">
      <dsp:nvSpPr>
        <dsp:cNvPr id="0" name=""/>
        <dsp:cNvSpPr/>
      </dsp:nvSpPr>
      <dsp:spPr>
        <a:xfrm>
          <a:off x="2464518" y="1211308"/>
          <a:ext cx="473539" cy="55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464518" y="1322098"/>
        <a:ext cx="331477" cy="332372"/>
      </dsp:txXfrm>
    </dsp:sp>
    <dsp:sp modelId="{C9A4D247-A143-0645-8EA3-C08AEAA03088}">
      <dsp:nvSpPr>
        <dsp:cNvPr id="0" name=""/>
        <dsp:cNvSpPr/>
      </dsp:nvSpPr>
      <dsp:spPr>
        <a:xfrm>
          <a:off x="3134622" y="1030591"/>
          <a:ext cx="2233677" cy="915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创建</a:t>
          </a:r>
          <a:r>
            <a:rPr lang="en-US" altLang="zh-CN" sz="2200" kern="1200" dirty="0" smtClean="0"/>
            <a:t>render</a:t>
          </a:r>
          <a:r>
            <a:rPr lang="zh-CN" altLang="en-US" sz="2200" kern="1200" dirty="0" smtClean="0"/>
            <a:t>对象</a:t>
          </a:r>
          <a:endParaRPr lang="zh-CN" altLang="en-US" sz="2200" kern="1200" dirty="0"/>
        </a:p>
      </dsp:txBody>
      <dsp:txXfrm>
        <a:off x="3161433" y="1057402"/>
        <a:ext cx="2180055" cy="861765"/>
      </dsp:txXfrm>
    </dsp:sp>
    <dsp:sp modelId="{5D039D91-7B69-C647-B4E3-0660A6221287}">
      <dsp:nvSpPr>
        <dsp:cNvPr id="0" name=""/>
        <dsp:cNvSpPr/>
      </dsp:nvSpPr>
      <dsp:spPr>
        <a:xfrm>
          <a:off x="5591667" y="1211308"/>
          <a:ext cx="473539" cy="5539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5591667" y="1322098"/>
        <a:ext cx="331477" cy="332372"/>
      </dsp:txXfrm>
    </dsp:sp>
    <dsp:sp modelId="{A5F552B5-E47E-C643-B91D-041DAD17AF20}">
      <dsp:nvSpPr>
        <dsp:cNvPr id="0" name=""/>
        <dsp:cNvSpPr/>
      </dsp:nvSpPr>
      <dsp:spPr>
        <a:xfrm>
          <a:off x="6261770" y="1030591"/>
          <a:ext cx="2233677" cy="915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把</a:t>
          </a:r>
          <a:r>
            <a:rPr lang="en-US" altLang="zh-CN" sz="2200" kern="1200" dirty="0" err="1" smtClean="0"/>
            <a:t>vue</a:t>
          </a:r>
          <a:r>
            <a:rPr lang="zh-CN" altLang="en-US" sz="2200" kern="1200" dirty="0" smtClean="0"/>
            <a:t>实例转化成</a:t>
          </a:r>
          <a:r>
            <a:rPr lang="en-US" altLang="zh-CN" sz="2200" kern="1200" dirty="0" smtClean="0"/>
            <a:t>html</a:t>
          </a:r>
          <a:endParaRPr lang="zh-CN" altLang="en-US" sz="2200" kern="1200" dirty="0"/>
        </a:p>
      </dsp:txBody>
      <dsp:txXfrm>
        <a:off x="6288581" y="1057402"/>
        <a:ext cx="2180055" cy="8617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57305" y="260385"/>
          <a:ext cx="1715372" cy="12007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app.js</a:t>
          </a:r>
          <a:endParaRPr lang="zh-CN" altLang="en-US" sz="1800" kern="1200" dirty="0"/>
        </a:p>
      </dsp:txBody>
      <dsp:txXfrm rot="-5400000">
        <a:off x="1" y="603459"/>
        <a:ext cx="1200760" cy="514612"/>
      </dsp:txXfrm>
    </dsp:sp>
    <dsp:sp modelId="{6ADD9BBE-B849-8741-BA7C-0A02F2C7B4E9}">
      <dsp:nvSpPr>
        <dsp:cNvPr id="0" name=""/>
        <dsp:cNvSpPr/>
      </dsp:nvSpPr>
      <dsp:spPr>
        <a:xfrm rot="5400000">
          <a:off x="4132284" y="-2864944"/>
          <a:ext cx="1114992" cy="6978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solidFill>
                <a:schemeClr val="tx1"/>
              </a:solidFill>
            </a:rPr>
            <a:t>对于</a:t>
          </a:r>
          <a:r>
            <a:rPr lang="en-US" altLang="zh-CN" sz="1700" kern="1200" dirty="0" smtClean="0">
              <a:solidFill>
                <a:schemeClr val="tx1"/>
              </a:solidFill>
            </a:rPr>
            <a:t>client-only</a:t>
          </a:r>
          <a:r>
            <a:rPr lang="zh-CN" altLang="en-US" sz="1700" kern="1200" dirty="0" smtClean="0">
              <a:solidFill>
                <a:schemeClr val="tx1"/>
              </a:solidFill>
            </a:rPr>
            <a:t>应用</a:t>
          </a:r>
          <a:r>
            <a:rPr lang="en-US" altLang="zh-CN" sz="1700" kern="1200" dirty="0" smtClean="0">
              <a:solidFill>
                <a:schemeClr val="tx1"/>
              </a:solidFill>
            </a:rPr>
            <a:t>:</a:t>
          </a:r>
          <a:r>
            <a:rPr lang="en-US" altLang="zh-CN" sz="1700" kern="1200" dirty="0" err="1" smtClean="0">
              <a:solidFill>
                <a:schemeClr val="tx1"/>
              </a:solidFill>
            </a:rPr>
            <a:t>app.js</a:t>
          </a:r>
          <a:r>
            <a:rPr lang="zh-CN" altLang="en-US" sz="1700" kern="1200" dirty="0" smtClean="0">
              <a:solidFill>
                <a:schemeClr val="tx1"/>
              </a:solidFill>
            </a:rPr>
            <a:t> 负责生产</a:t>
          </a:r>
          <a:r>
            <a:rPr lang="en-US" altLang="zh-CN" sz="1700" kern="1200" dirty="0" err="1" smtClean="0">
              <a:solidFill>
                <a:schemeClr val="tx1"/>
              </a:solidFill>
            </a:rPr>
            <a:t>vue</a:t>
          </a:r>
          <a:r>
            <a:rPr lang="zh-CN" altLang="en-US" sz="1700" kern="1200" dirty="0" smtClean="0">
              <a:solidFill>
                <a:schemeClr val="tx1"/>
              </a:solidFill>
            </a:rPr>
            <a:t>根实例，并挂载到</a:t>
          </a:r>
          <a:r>
            <a:rPr lang="en-US" altLang="zh-CN" sz="1700" kern="1200" dirty="0" err="1" smtClean="0">
              <a:solidFill>
                <a:schemeClr val="tx1"/>
              </a:solidFill>
            </a:rPr>
            <a:t>dom</a:t>
          </a:r>
          <a:r>
            <a:rPr lang="zh-CN" altLang="en-US" sz="1700" kern="1200" dirty="0" smtClean="0">
              <a:solidFill>
                <a:schemeClr val="tx1"/>
              </a:solidFill>
            </a:rPr>
            <a:t>节点</a:t>
          </a:r>
          <a:endParaRPr lang="zh-CN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>
              <a:solidFill>
                <a:schemeClr val="tx1"/>
              </a:solidFill>
            </a:rPr>
            <a:t>对于</a:t>
          </a:r>
          <a:r>
            <a:rPr lang="en-US" altLang="zh-CN" sz="1700" kern="1200" dirty="0" err="1" smtClean="0">
              <a:solidFill>
                <a:schemeClr val="tx1"/>
              </a:solidFill>
            </a:rPr>
            <a:t>ssr</a:t>
          </a:r>
          <a:r>
            <a:rPr lang="zh-CN" altLang="en-US" sz="1700" kern="1200" dirty="0" smtClean="0">
              <a:solidFill>
                <a:schemeClr val="tx1"/>
              </a:solidFill>
            </a:rPr>
            <a:t>应用</a:t>
          </a:r>
          <a:r>
            <a:rPr lang="en-US" altLang="zh-CN" sz="1700" kern="1200" dirty="0" smtClean="0">
              <a:solidFill>
                <a:schemeClr val="tx1"/>
              </a:solidFill>
            </a:rPr>
            <a:t>:</a:t>
          </a:r>
          <a:r>
            <a:rPr lang="en-US" altLang="zh-CN" sz="1700" kern="1200" dirty="0" err="1" smtClean="0">
              <a:solidFill>
                <a:schemeClr val="tx1"/>
              </a:solidFill>
            </a:rPr>
            <a:t>app.js</a:t>
          </a:r>
          <a:r>
            <a:rPr lang="zh-CN" altLang="en-US" sz="1700" kern="1200" dirty="0" smtClean="0">
              <a:solidFill>
                <a:schemeClr val="tx1"/>
              </a:solidFill>
            </a:rPr>
            <a:t>只是导出一个创建</a:t>
          </a:r>
          <a:r>
            <a:rPr lang="en-US" altLang="zh-CN" sz="1700" kern="1200" dirty="0" err="1" smtClean="0">
              <a:solidFill>
                <a:schemeClr val="tx1"/>
              </a:solidFill>
            </a:rPr>
            <a:t>vue</a:t>
          </a:r>
          <a:r>
            <a:rPr lang="zh-CN" altLang="en-US" sz="1700" kern="1200" dirty="0" smtClean="0">
              <a:solidFill>
                <a:schemeClr val="tx1"/>
              </a:solidFill>
            </a:rPr>
            <a:t>实例的工厂，挂载到根节点交给了</a:t>
          </a:r>
          <a:r>
            <a:rPr lang="en-US" altLang="zh-CN" sz="1700" kern="1200" dirty="0" smtClean="0">
              <a:solidFill>
                <a:schemeClr val="tx1"/>
              </a:solidFill>
            </a:rPr>
            <a:t>client-</a:t>
          </a:r>
          <a:r>
            <a:rPr lang="en-US" altLang="zh-CN" sz="1700" kern="1200" dirty="0" err="1" smtClean="0">
              <a:solidFill>
                <a:schemeClr val="tx1"/>
              </a:solidFill>
            </a:rPr>
            <a:t>entry.js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 rot="-5400000">
        <a:off x="1200761" y="121008"/>
        <a:ext cx="6923610" cy="1006134"/>
      </dsp:txXfrm>
    </dsp:sp>
    <dsp:sp modelId="{0E1DF8DE-3546-844C-8448-7EB89C3DBCFD}">
      <dsp:nvSpPr>
        <dsp:cNvPr id="0" name=""/>
        <dsp:cNvSpPr/>
      </dsp:nvSpPr>
      <dsp:spPr>
        <a:xfrm rot="5400000">
          <a:off x="-257305" y="1782986"/>
          <a:ext cx="1715372" cy="12007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entry-</a:t>
          </a:r>
          <a:r>
            <a:rPr lang="en-US" altLang="zh-CN" sz="1800" kern="1200" dirty="0" err="1" smtClean="0"/>
            <a:t>client.js</a:t>
          </a:r>
          <a:endParaRPr lang="zh-CN" altLang="en-US" sz="1800" kern="1200" dirty="0"/>
        </a:p>
      </dsp:txBody>
      <dsp:txXfrm rot="-5400000">
        <a:off x="1" y="2126060"/>
        <a:ext cx="1200760" cy="514612"/>
      </dsp:txXfrm>
    </dsp:sp>
    <dsp:sp modelId="{096205B8-D259-AC41-AF25-7A5EF3F0144C}">
      <dsp:nvSpPr>
        <dsp:cNvPr id="0" name=""/>
        <dsp:cNvSpPr/>
      </dsp:nvSpPr>
      <dsp:spPr>
        <a:xfrm rot="5400000">
          <a:off x="4132284" y="-1405842"/>
          <a:ext cx="1114992" cy="6978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创建</a:t>
          </a:r>
          <a:r>
            <a:rPr lang="en-US" altLang="zh-CN" sz="1700" kern="1200" dirty="0" err="1" smtClean="0"/>
            <a:t>vue</a:t>
          </a:r>
          <a:r>
            <a:rPr lang="zh-CN" altLang="en-US" sz="1700" kern="1200" dirty="0" smtClean="0"/>
            <a:t> 根实例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挂载到</a:t>
          </a:r>
          <a:r>
            <a:rPr lang="en-US" altLang="zh-CN" sz="1700" kern="1200" dirty="0" err="1" smtClean="0"/>
            <a:t>dom</a:t>
          </a:r>
          <a:r>
            <a:rPr lang="zh-CN" altLang="en-US" sz="1700" kern="1200" dirty="0" smtClean="0"/>
            <a:t>节点</a:t>
          </a:r>
          <a:endParaRPr lang="zh-CN" altLang="en-US" sz="1700" kern="1200" dirty="0"/>
        </a:p>
      </dsp:txBody>
      <dsp:txXfrm rot="-5400000">
        <a:off x="1200761" y="1580110"/>
        <a:ext cx="6923610" cy="1006134"/>
      </dsp:txXfrm>
    </dsp:sp>
    <dsp:sp modelId="{8099DB78-26F5-E840-84C1-3445094F9575}">
      <dsp:nvSpPr>
        <dsp:cNvPr id="0" name=""/>
        <dsp:cNvSpPr/>
      </dsp:nvSpPr>
      <dsp:spPr>
        <a:xfrm rot="5400000">
          <a:off x="-257305" y="3305587"/>
          <a:ext cx="1715372" cy="12007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entry-</a:t>
          </a:r>
          <a:r>
            <a:rPr lang="en-US" altLang="zh-CN" sz="1800" kern="1200" dirty="0" err="1" smtClean="0"/>
            <a:t>server.js</a:t>
          </a:r>
          <a:endParaRPr lang="zh-CN" altLang="en-US" sz="1800" kern="1200" dirty="0"/>
        </a:p>
      </dsp:txBody>
      <dsp:txXfrm rot="-5400000">
        <a:off x="1" y="3648661"/>
        <a:ext cx="1200760" cy="514612"/>
      </dsp:txXfrm>
    </dsp:sp>
    <dsp:sp modelId="{DA63E41B-7BFC-E547-886B-D1BC7B6D232F}">
      <dsp:nvSpPr>
        <dsp:cNvPr id="0" name=""/>
        <dsp:cNvSpPr/>
      </dsp:nvSpPr>
      <dsp:spPr>
        <a:xfrm rot="5400000">
          <a:off x="4132284" y="116758"/>
          <a:ext cx="1114992" cy="69780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导出一个返回</a:t>
          </a:r>
          <a:r>
            <a:rPr lang="en-US" altLang="zh-CN" sz="1700" kern="1200" dirty="0" err="1" smtClean="0"/>
            <a:t>vue</a:t>
          </a:r>
          <a:r>
            <a:rPr lang="zh-CN" altLang="en-US" sz="1700" kern="1200" dirty="0" smtClean="0"/>
            <a:t> 实例的工厂函数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控制服务器端路由匹配和数据预先请求逻辑</a:t>
          </a:r>
          <a:endParaRPr lang="zh-CN" altLang="en-US" sz="1700" kern="1200" dirty="0"/>
        </a:p>
      </dsp:txBody>
      <dsp:txXfrm rot="-5400000">
        <a:off x="1200761" y="3102711"/>
        <a:ext cx="6923610" cy="10061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16395" y="216683"/>
          <a:ext cx="1442639" cy="10098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引入状态管理的必要性</a:t>
          </a:r>
          <a:endParaRPr lang="zh-CN" altLang="en-US" sz="1100" kern="1200" dirty="0"/>
        </a:p>
      </dsp:txBody>
      <dsp:txXfrm rot="-5400000">
        <a:off x="2" y="505211"/>
        <a:ext cx="1009847" cy="432792"/>
      </dsp:txXfrm>
    </dsp:sp>
    <dsp:sp modelId="{6ADD9BBE-B849-8741-BA7C-0A02F2C7B4E9}">
      <dsp:nvSpPr>
        <dsp:cNvPr id="0" name=""/>
        <dsp:cNvSpPr/>
      </dsp:nvSpPr>
      <dsp:spPr>
        <a:xfrm rot="5400000">
          <a:off x="4125465" y="-3061927"/>
          <a:ext cx="937715" cy="71689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chemeClr val="tx1"/>
              </a:solidFill>
            </a:rPr>
            <a:t>对于有异步数据的应用，服务器渲染前需要确定性，需要把异步的数据预先获取到，为了保证客户端使用的数据和服务器端预先获取的数据的一致性，需要把在服务器中预先获取的数据放到</a:t>
          </a:r>
          <a:r>
            <a:rPr lang="en-US" altLang="zh-CN" sz="1300" kern="1200" dirty="0" smtClean="0">
              <a:solidFill>
                <a:schemeClr val="tx1"/>
              </a:solidFill>
            </a:rPr>
            <a:t>store</a:t>
          </a:r>
          <a:r>
            <a:rPr lang="zh-CN" altLang="en-US" sz="1300" kern="1200" dirty="0" smtClean="0">
              <a:solidFill>
                <a:schemeClr val="tx1"/>
              </a:solidFill>
            </a:rPr>
            <a:t>中，并且内联到发送给客户端的</a:t>
          </a:r>
          <a:r>
            <a:rPr lang="en-US" altLang="zh-CN" sz="1300" kern="1200" dirty="0" smtClean="0">
              <a:solidFill>
                <a:schemeClr val="tx1"/>
              </a:solidFill>
            </a:rPr>
            <a:t>html</a:t>
          </a:r>
          <a:r>
            <a:rPr lang="zh-CN" altLang="en-US" sz="1300" kern="1200" dirty="0" smtClean="0">
              <a:solidFill>
                <a:schemeClr val="tx1"/>
              </a:solidFill>
            </a:rPr>
            <a:t>中以便于客户端的</a:t>
          </a:r>
          <a:r>
            <a:rPr lang="en-US" altLang="zh-CN" sz="1300" kern="1200" dirty="0" smtClean="0">
              <a:solidFill>
                <a:schemeClr val="tx1"/>
              </a:solidFill>
            </a:rPr>
            <a:t>store</a:t>
          </a:r>
          <a:r>
            <a:rPr lang="zh-CN" altLang="en-US" sz="1300" kern="1200" dirty="0" smtClean="0">
              <a:solidFill>
                <a:schemeClr val="tx1"/>
              </a:solidFill>
            </a:rPr>
            <a:t>可以方便的使用这些数据初始化</a:t>
          </a:r>
          <a:r>
            <a:rPr lang="en-US" altLang="zh-CN" sz="1300" kern="1200" dirty="0" smtClean="0">
              <a:solidFill>
                <a:schemeClr val="tx1"/>
              </a:solidFill>
            </a:rPr>
            <a:t>store</a:t>
          </a:r>
          <a:r>
            <a:rPr lang="zh-CN" altLang="en-US" sz="1300" kern="1200" dirty="0" smtClean="0">
              <a:solidFill>
                <a:schemeClr val="tx1"/>
              </a:solidFill>
            </a:rPr>
            <a:t>的状态</a:t>
          </a:r>
          <a:endParaRPr lang="zh-CN" altLang="en-US" sz="1300" kern="1200" dirty="0">
            <a:solidFill>
              <a:schemeClr val="tx1"/>
            </a:solidFill>
          </a:endParaRPr>
        </a:p>
      </dsp:txBody>
      <dsp:txXfrm rot="-5400000">
        <a:off x="1009847" y="99466"/>
        <a:ext cx="7123177" cy="846165"/>
      </dsp:txXfrm>
    </dsp:sp>
    <dsp:sp modelId="{0E1DF8DE-3546-844C-8448-7EB89C3DBCFD}">
      <dsp:nvSpPr>
        <dsp:cNvPr id="0" name=""/>
        <dsp:cNvSpPr/>
      </dsp:nvSpPr>
      <dsp:spPr>
        <a:xfrm rot="5400000">
          <a:off x="-216395" y="1360618"/>
          <a:ext cx="1442639" cy="10098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配合预先获取数据组件的改造</a:t>
          </a:r>
          <a:endParaRPr lang="zh-CN" altLang="en-US" sz="1100" kern="1200" dirty="0"/>
        </a:p>
      </dsp:txBody>
      <dsp:txXfrm rot="-5400000">
        <a:off x="2" y="1649146"/>
        <a:ext cx="1009847" cy="432792"/>
      </dsp:txXfrm>
    </dsp:sp>
    <dsp:sp modelId="{096205B8-D259-AC41-AF25-7A5EF3F0144C}">
      <dsp:nvSpPr>
        <dsp:cNvPr id="0" name=""/>
        <dsp:cNvSpPr/>
      </dsp:nvSpPr>
      <dsp:spPr>
        <a:xfrm rot="5400000">
          <a:off x="4125465" y="-1971395"/>
          <a:ext cx="937715" cy="71689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路由匹配到的组件</a:t>
          </a:r>
          <a:r>
            <a:rPr lang="en-US" altLang="zh-CN" sz="1300" kern="1200" dirty="0" smtClean="0"/>
            <a:t>(</a:t>
          </a:r>
          <a:r>
            <a:rPr lang="zh-CN" altLang="en-US" sz="1300" kern="1200" dirty="0" smtClean="0"/>
            <a:t>路由组件</a:t>
          </a:r>
          <a:r>
            <a:rPr lang="en-US" altLang="zh-CN" sz="1300" kern="1200" dirty="0" smtClean="0"/>
            <a:t>)</a:t>
          </a:r>
          <a:r>
            <a:rPr lang="zh-CN" altLang="en-US" sz="1300" kern="1200" dirty="0" smtClean="0"/>
            <a:t>暴漏</a:t>
          </a:r>
          <a:r>
            <a:rPr lang="en-US" altLang="zh-CN" sz="1300" kern="1200" dirty="0" err="1" smtClean="0"/>
            <a:t>asyncData</a:t>
          </a:r>
          <a:r>
            <a:rPr lang="zh-CN" altLang="en-US" sz="1300" kern="1200" dirty="0" smtClean="0"/>
            <a:t>方法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kern="1200" dirty="0" err="1" smtClean="0"/>
            <a:t>asyncData</a:t>
          </a:r>
          <a:r>
            <a:rPr lang="zh-CN" altLang="en-US" sz="1300" kern="1200" dirty="0" smtClean="0"/>
            <a:t>方法用来填充</a:t>
          </a:r>
          <a:r>
            <a:rPr lang="en-US" altLang="zh-CN" sz="1300" kern="1200" dirty="0" smtClean="0"/>
            <a:t>store</a:t>
          </a:r>
          <a:r>
            <a:rPr lang="zh-CN" altLang="en-US" sz="1300" kern="1200" dirty="0" smtClean="0"/>
            <a:t>的状态，在它的内部无法访问组建实例的</a:t>
          </a:r>
          <a:r>
            <a:rPr lang="en-US" altLang="zh-CN" sz="1300" kern="1200" dirty="0" smtClean="0"/>
            <a:t>this</a:t>
          </a:r>
          <a:r>
            <a:rPr lang="zh-CN" altLang="en-US" sz="1300" kern="1200" dirty="0" smtClean="0"/>
            <a:t>，因为它运行在组件实例化之前</a:t>
          </a:r>
          <a:endParaRPr lang="zh-CN" altLang="en-US" sz="1300" kern="1200" dirty="0"/>
        </a:p>
      </dsp:txBody>
      <dsp:txXfrm rot="-5400000">
        <a:off x="1009847" y="1189998"/>
        <a:ext cx="7123177" cy="8461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55008" y="255764"/>
          <a:ext cx="1700054" cy="1190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先获取数据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后跳转页面</a:t>
          </a:r>
          <a:endParaRPr lang="zh-CN" altLang="en-US" sz="1300" kern="1200" dirty="0"/>
        </a:p>
      </dsp:txBody>
      <dsp:txXfrm rot="-5400000">
        <a:off x="0" y="595775"/>
        <a:ext cx="1190038" cy="510016"/>
      </dsp:txXfrm>
    </dsp:sp>
    <dsp:sp modelId="{6ADD9BBE-B849-8741-BA7C-0A02F2C7B4E9}">
      <dsp:nvSpPr>
        <dsp:cNvPr id="0" name=""/>
        <dsp:cNvSpPr/>
      </dsp:nvSpPr>
      <dsp:spPr>
        <a:xfrm rot="5400000">
          <a:off x="4131901" y="-2878175"/>
          <a:ext cx="1105035" cy="6988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如果数据获取较慢，可能造成卡在当前页面的现象，可</a:t>
          </a:r>
          <a:r>
            <a:rPr lang="zh-CN" altLang="en-US" sz="2000" b="1" kern="1200" dirty="0" smtClean="0">
              <a:solidFill>
                <a:schemeClr val="tx1"/>
              </a:solidFill>
            </a:rPr>
            <a:t>提供全局的数据加载标识</a:t>
          </a:r>
          <a:r>
            <a:rPr lang="zh-CN" altLang="en-US" sz="2000" kern="1200" dirty="0" smtClean="0">
              <a:solidFill>
                <a:schemeClr val="tx1"/>
              </a:solidFill>
            </a:rPr>
            <a:t>来增强用户体验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190039" y="117630"/>
        <a:ext cx="6934818" cy="997149"/>
      </dsp:txXfrm>
    </dsp:sp>
    <dsp:sp modelId="{0E1DF8DE-3546-844C-8448-7EB89C3DBCFD}">
      <dsp:nvSpPr>
        <dsp:cNvPr id="0" name=""/>
        <dsp:cNvSpPr/>
      </dsp:nvSpPr>
      <dsp:spPr>
        <a:xfrm rot="5400000">
          <a:off x="-255008" y="1662868"/>
          <a:ext cx="1700054" cy="1190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先跳转页面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后获取数据</a:t>
          </a:r>
          <a:endParaRPr lang="zh-CN" altLang="en-US" sz="1300" kern="1200" dirty="0"/>
        </a:p>
      </dsp:txBody>
      <dsp:txXfrm rot="-5400000">
        <a:off x="0" y="2002879"/>
        <a:ext cx="1190038" cy="510016"/>
      </dsp:txXfrm>
    </dsp:sp>
    <dsp:sp modelId="{096205B8-D259-AC41-AF25-7A5EF3F0144C}">
      <dsp:nvSpPr>
        <dsp:cNvPr id="0" name=""/>
        <dsp:cNvSpPr/>
      </dsp:nvSpPr>
      <dsp:spPr>
        <a:xfrm rot="5400000">
          <a:off x="4131901" y="-1534002"/>
          <a:ext cx="1105035" cy="6988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页面跳转后才去请求数据， 因此要求</a:t>
          </a:r>
          <a:r>
            <a:rPr lang="zh-CN" altLang="en-US" sz="2000" b="1" kern="1200" dirty="0" smtClean="0"/>
            <a:t>构成视图的组件单独处理数据加载时的标识</a:t>
          </a:r>
          <a:endParaRPr lang="zh-CN" altLang="en-US" sz="2000" kern="1200" dirty="0"/>
        </a:p>
      </dsp:txBody>
      <dsp:txXfrm rot="-5400000">
        <a:off x="1190039" y="1461803"/>
        <a:ext cx="6934818" cy="9971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55008" y="255764"/>
          <a:ext cx="1700054" cy="1190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异步注册模块</a:t>
          </a:r>
          <a:endParaRPr lang="zh-CN" altLang="en-US" sz="1500" kern="1200" dirty="0"/>
        </a:p>
      </dsp:txBody>
      <dsp:txXfrm rot="-5400000">
        <a:off x="0" y="595775"/>
        <a:ext cx="1190038" cy="510016"/>
      </dsp:txXfrm>
    </dsp:sp>
    <dsp:sp modelId="{6ADD9BBE-B849-8741-BA7C-0A02F2C7B4E9}">
      <dsp:nvSpPr>
        <dsp:cNvPr id="0" name=""/>
        <dsp:cNvSpPr/>
      </dsp:nvSpPr>
      <dsp:spPr>
        <a:xfrm rot="5400000">
          <a:off x="4131901" y="-2878175"/>
          <a:ext cx="1105035" cy="6988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在</a:t>
          </a:r>
          <a:r>
            <a:rPr lang="en-US" altLang="zh-CN" sz="1900" kern="1200" dirty="0" err="1" smtClean="0">
              <a:solidFill>
                <a:schemeClr val="tx1"/>
              </a:solidFill>
            </a:rPr>
            <a:t>asyncData</a:t>
          </a:r>
          <a:r>
            <a:rPr lang="zh-CN" altLang="en-US" sz="1900" kern="1200" dirty="0" smtClean="0">
              <a:solidFill>
                <a:schemeClr val="tx1"/>
              </a:solidFill>
            </a:rPr>
            <a:t>中注册通过</a:t>
          </a:r>
          <a:r>
            <a:rPr lang="en-US" altLang="zh-CN" sz="1900" kern="1200" dirty="0" err="1" smtClean="0">
              <a:solidFill>
                <a:schemeClr val="tx1"/>
              </a:solidFill>
            </a:rPr>
            <a:t>registerModule</a:t>
          </a:r>
          <a:r>
            <a:rPr lang="zh-CN" altLang="en-US" sz="1900" kern="1200" dirty="0" smtClean="0">
              <a:solidFill>
                <a:schemeClr val="tx1"/>
              </a:solidFill>
            </a:rPr>
            <a:t>注册</a:t>
          </a:r>
          <a:r>
            <a:rPr lang="en-US" altLang="zh-CN" sz="1900" kern="1200" dirty="0" err="1" smtClean="0">
              <a:solidFill>
                <a:schemeClr val="tx1"/>
              </a:solidFill>
            </a:rPr>
            <a:t>storeModule</a:t>
          </a:r>
          <a:endParaRPr lang="zh-CN" altLang="en-US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solidFill>
                <a:schemeClr val="tx1"/>
              </a:solidFill>
            </a:rPr>
            <a:t>需要在</a:t>
          </a:r>
          <a:r>
            <a:rPr lang="en-US" altLang="zh-CN" sz="1900" kern="1200" dirty="0" err="1" smtClean="0">
              <a:solidFill>
                <a:schemeClr val="tx1"/>
              </a:solidFill>
            </a:rPr>
            <a:t>destory</a:t>
          </a:r>
          <a:r>
            <a:rPr lang="zh-CN" altLang="en-US" sz="1900" kern="1200" dirty="0" smtClean="0">
              <a:solidFill>
                <a:schemeClr val="tx1"/>
              </a:solidFill>
            </a:rPr>
            <a:t>中销毁，为避免客户端重复注册</a:t>
          </a:r>
          <a:endParaRPr lang="zh-CN" altLang="en-US" sz="1900" kern="1200" dirty="0">
            <a:solidFill>
              <a:schemeClr val="tx1"/>
            </a:solidFill>
          </a:endParaRPr>
        </a:p>
      </dsp:txBody>
      <dsp:txXfrm rot="-5400000">
        <a:off x="1190039" y="117630"/>
        <a:ext cx="6934818" cy="997149"/>
      </dsp:txXfrm>
    </dsp:sp>
    <dsp:sp modelId="{0E1DF8DE-3546-844C-8448-7EB89C3DBCFD}">
      <dsp:nvSpPr>
        <dsp:cNvPr id="0" name=""/>
        <dsp:cNvSpPr/>
      </dsp:nvSpPr>
      <dsp:spPr>
        <a:xfrm rot="5400000">
          <a:off x="-255008" y="1662868"/>
          <a:ext cx="1700054" cy="1190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一次性初始化</a:t>
          </a:r>
          <a:endParaRPr lang="zh-CN" altLang="en-US" sz="1500" kern="1200" dirty="0"/>
        </a:p>
      </dsp:txBody>
      <dsp:txXfrm rot="-5400000">
        <a:off x="0" y="2002879"/>
        <a:ext cx="1190038" cy="510016"/>
      </dsp:txXfrm>
    </dsp:sp>
    <dsp:sp modelId="{096205B8-D259-AC41-AF25-7A5EF3F0144C}">
      <dsp:nvSpPr>
        <dsp:cNvPr id="0" name=""/>
        <dsp:cNvSpPr/>
      </dsp:nvSpPr>
      <dsp:spPr>
        <a:xfrm rot="5400000">
          <a:off x="4131901" y="-1534002"/>
          <a:ext cx="1105035" cy="6988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在初始化</a:t>
          </a:r>
          <a:r>
            <a:rPr lang="en-US" altLang="zh-CN" sz="1900" kern="1200" dirty="0" smtClean="0"/>
            <a:t>store</a:t>
          </a:r>
          <a:r>
            <a:rPr lang="zh-CN" altLang="en-US" sz="1900" kern="1200" dirty="0" smtClean="0"/>
            <a:t>时就拆分好模块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无需担心客户端重复注册</a:t>
          </a:r>
          <a:endParaRPr lang="zh-CN" altLang="en-US" sz="1900" kern="1200" dirty="0"/>
        </a:p>
      </dsp:txBody>
      <dsp:txXfrm rot="-5400000">
        <a:off x="1190039" y="1461803"/>
        <a:ext cx="6934818" cy="9971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96711" y="297755"/>
          <a:ext cx="1978076" cy="13846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基础</a:t>
          </a:r>
          <a:r>
            <a:rPr lang="en-US" altLang="zh-CN" sz="1700" kern="1200" dirty="0" smtClean="0"/>
            <a:t>render</a:t>
          </a:r>
          <a:r>
            <a:rPr lang="zh-CN" altLang="en-US" sz="1700" kern="1200" dirty="0" smtClean="0"/>
            <a:t>的问题</a:t>
          </a:r>
          <a:endParaRPr lang="zh-CN" altLang="en-US" sz="1700" kern="1200" dirty="0"/>
        </a:p>
      </dsp:txBody>
      <dsp:txXfrm rot="-5400000">
        <a:off x="1" y="693371"/>
        <a:ext cx="1384653" cy="593423"/>
      </dsp:txXfrm>
    </dsp:sp>
    <dsp:sp modelId="{6ADD9BBE-B849-8741-BA7C-0A02F2C7B4E9}">
      <dsp:nvSpPr>
        <dsp:cNvPr id="0" name=""/>
        <dsp:cNvSpPr/>
      </dsp:nvSpPr>
      <dsp:spPr>
        <a:xfrm rot="5400000">
          <a:off x="4138851" y="-2679931"/>
          <a:ext cx="1285749" cy="6794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tx1"/>
              </a:solidFill>
            </a:rPr>
            <a:t>不支持</a:t>
          </a:r>
          <a:r>
            <a:rPr lang="en-US" altLang="zh-CN" sz="1600" kern="1200" dirty="0" err="1" smtClean="0">
              <a:solidFill>
                <a:schemeClr val="tx1"/>
              </a:solidFill>
            </a:rPr>
            <a:t>sourcemap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tx1"/>
              </a:solidFill>
            </a:rPr>
            <a:t>调试复杂，不支持热重载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1384653" y="137032"/>
        <a:ext cx="6731381" cy="1160219"/>
      </dsp:txXfrm>
    </dsp:sp>
    <dsp:sp modelId="{0E1DF8DE-3546-844C-8448-7EB89C3DBCFD}">
      <dsp:nvSpPr>
        <dsp:cNvPr id="0" name=""/>
        <dsp:cNvSpPr/>
      </dsp:nvSpPr>
      <dsp:spPr>
        <a:xfrm rot="5400000">
          <a:off x="-296711" y="1987066"/>
          <a:ext cx="1978076" cy="13846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bundleRender</a:t>
          </a:r>
          <a:r>
            <a:rPr lang="zh-CN" altLang="en-US" sz="1700" kern="1200" dirty="0" smtClean="0"/>
            <a:t>的优势</a:t>
          </a:r>
          <a:endParaRPr lang="zh-CN" altLang="en-US" sz="1700" kern="1200" dirty="0"/>
        </a:p>
      </dsp:txBody>
      <dsp:txXfrm rot="-5400000">
        <a:off x="1" y="2382682"/>
        <a:ext cx="1384653" cy="593423"/>
      </dsp:txXfrm>
    </dsp:sp>
    <dsp:sp modelId="{096205B8-D259-AC41-AF25-7A5EF3F0144C}">
      <dsp:nvSpPr>
        <dsp:cNvPr id="0" name=""/>
        <dsp:cNvSpPr/>
      </dsp:nvSpPr>
      <dsp:spPr>
        <a:xfrm rot="5400000">
          <a:off x="4138851" y="-1063843"/>
          <a:ext cx="1285749" cy="67941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支持</a:t>
          </a:r>
          <a:r>
            <a:rPr lang="en-US" altLang="zh-CN" sz="1600" kern="1200" dirty="0" smtClean="0"/>
            <a:t>source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map</a:t>
          </a:r>
          <a:r>
            <a:rPr lang="zh-CN" altLang="en-US" sz="1600" kern="1200" dirty="0" smtClean="0"/>
            <a:t>，</a:t>
          </a:r>
          <a:r>
            <a:rPr kumimoji="1" lang="zh-CN" altLang="en-US" sz="1600" kern="1200" dirty="0" smtClean="0"/>
            <a:t>开发模式下热重载支持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/>
            <a:t>关键</a:t>
          </a:r>
          <a:r>
            <a:rPr kumimoji="1" lang="en-US" altLang="zh-CN" sz="1600" kern="1200" dirty="0" err="1" smtClean="0"/>
            <a:t>css</a:t>
          </a:r>
          <a:r>
            <a:rPr kumimoji="1" lang="zh-CN" altLang="en-US" sz="1600" kern="1200" dirty="0" smtClean="0"/>
            <a:t>自动注入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600" kern="1200" dirty="0" smtClean="0"/>
            <a:t>使用</a:t>
          </a:r>
          <a:r>
            <a:rPr kumimoji="1" lang="en-US" altLang="zh-CN" sz="1600" kern="1200" dirty="0" err="1" smtClean="0"/>
            <a:t>clientManifest</a:t>
          </a:r>
          <a:r>
            <a:rPr kumimoji="1" lang="zh-CN" altLang="en-US" sz="1600" kern="1200" dirty="0" smtClean="0"/>
            <a:t>和</a:t>
          </a:r>
          <a:r>
            <a:rPr kumimoji="1" lang="en-US" altLang="zh-CN" sz="1600" kern="1200" dirty="0" err="1" smtClean="0"/>
            <a:t>serverBundle</a:t>
          </a:r>
          <a:r>
            <a:rPr kumimoji="1" lang="zh-CN" altLang="en-US" sz="1600" kern="1200" dirty="0" smtClean="0"/>
            <a:t>可以自动推断和注入资源预加载</a:t>
          </a:r>
          <a:r>
            <a:rPr kumimoji="1" lang="en-US" altLang="zh-CN" sz="1600" kern="1200" dirty="0" smtClean="0"/>
            <a:t>/</a:t>
          </a:r>
          <a:r>
            <a:rPr kumimoji="1" lang="zh-CN" altLang="en-US" sz="1600" kern="1200" dirty="0" smtClean="0"/>
            <a:t>数据预取指令，以及</a:t>
          </a:r>
          <a:r>
            <a:rPr kumimoji="1" lang="en-US" altLang="zh-CN" sz="1600" kern="1200" dirty="0" err="1" smtClean="0"/>
            <a:t>css</a:t>
          </a:r>
          <a:r>
            <a:rPr kumimoji="1" lang="zh-CN" altLang="en-US" sz="1600" kern="1200" dirty="0" smtClean="0"/>
            <a:t>链接</a:t>
          </a:r>
          <a:r>
            <a:rPr kumimoji="1" lang="en-US" altLang="zh-CN" sz="1600" kern="1200" dirty="0" smtClean="0"/>
            <a:t>/</a:t>
          </a:r>
          <a:r>
            <a:rPr kumimoji="1" lang="en-US" altLang="zh-CN" sz="1600" kern="1200" dirty="0" err="1" smtClean="0"/>
            <a:t>javascript</a:t>
          </a:r>
          <a:r>
            <a:rPr kumimoji="1" lang="zh-CN" altLang="en-US" sz="1600" kern="1200" dirty="0" smtClean="0"/>
            <a:t>标签到所渲染的</a:t>
          </a:r>
          <a:r>
            <a:rPr kumimoji="1" lang="en-US" altLang="zh-CN" sz="1600" kern="1200" dirty="0" smtClean="0"/>
            <a:t>HTML</a:t>
          </a:r>
          <a:endParaRPr lang="zh-CN" altLang="en-US" sz="1600" kern="1200" dirty="0"/>
        </a:p>
      </dsp:txBody>
      <dsp:txXfrm rot="-5400000">
        <a:off x="1384653" y="1753120"/>
        <a:ext cx="6731381" cy="11602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16900" y="218343"/>
          <a:ext cx="1446000" cy="10122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服务端构建配置</a:t>
          </a:r>
          <a:endParaRPr lang="zh-CN" altLang="en-US" sz="1300" kern="1200" dirty="0"/>
        </a:p>
      </dsp:txBody>
      <dsp:txXfrm rot="-5400000">
        <a:off x="0" y="507543"/>
        <a:ext cx="1012200" cy="433800"/>
      </dsp:txXfrm>
    </dsp:sp>
    <dsp:sp modelId="{6ADD9BBE-B849-8741-BA7C-0A02F2C7B4E9}">
      <dsp:nvSpPr>
        <dsp:cNvPr id="0" name=""/>
        <dsp:cNvSpPr/>
      </dsp:nvSpPr>
      <dsp:spPr>
        <a:xfrm rot="5400000">
          <a:off x="4531372" y="-3464201"/>
          <a:ext cx="939900" cy="79782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使用</a:t>
          </a:r>
          <a:r>
            <a:rPr lang="en-US" altLang="zh-CN" sz="1000" kern="1200" dirty="0" err="1" smtClean="0">
              <a:solidFill>
                <a:schemeClr val="tx1"/>
              </a:solidFill>
            </a:rPr>
            <a:t>vue</a:t>
          </a:r>
          <a:r>
            <a:rPr lang="en-US" altLang="zh-CN" sz="1000" kern="1200" dirty="0" smtClean="0">
              <a:solidFill>
                <a:schemeClr val="tx1"/>
              </a:solidFill>
            </a:rPr>
            <a:t>-</a:t>
          </a:r>
          <a:r>
            <a:rPr lang="en-US" altLang="zh-CN" sz="1000" kern="1200" dirty="0" err="1" smtClean="0">
              <a:solidFill>
                <a:schemeClr val="tx1"/>
              </a:solidFill>
            </a:rPr>
            <a:t>ssr</a:t>
          </a:r>
          <a:r>
            <a:rPr lang="en-US" altLang="zh-CN" sz="1000" kern="1200" dirty="0" smtClean="0">
              <a:solidFill>
                <a:schemeClr val="tx1"/>
              </a:solidFill>
            </a:rPr>
            <a:t>-render/server-plugin</a:t>
          </a:r>
          <a:r>
            <a:rPr lang="zh-CN" altLang="en-US" sz="1000" kern="1200" dirty="0" smtClean="0">
              <a:solidFill>
                <a:schemeClr val="tx1"/>
              </a:solidFill>
            </a:rPr>
            <a:t>生成</a:t>
          </a:r>
          <a:r>
            <a:rPr lang="en-US" altLang="zh-CN" sz="1000" kern="1200" dirty="0" err="1" smtClean="0">
              <a:solidFill>
                <a:schemeClr val="tx1"/>
              </a:solidFill>
            </a:rPr>
            <a:t>vue</a:t>
          </a:r>
          <a:r>
            <a:rPr lang="en-US" altLang="zh-CN" sz="1000" kern="1200" dirty="0" smtClean="0">
              <a:solidFill>
                <a:schemeClr val="tx1"/>
              </a:solidFill>
            </a:rPr>
            <a:t>-</a:t>
          </a:r>
          <a:r>
            <a:rPr lang="en-US" altLang="zh-CN" sz="1000" kern="1200" dirty="0" err="1" smtClean="0">
              <a:solidFill>
                <a:schemeClr val="tx1"/>
              </a:solidFill>
            </a:rPr>
            <a:t>ssr</a:t>
          </a:r>
          <a:r>
            <a:rPr lang="en-US" altLang="zh-CN" sz="1000" kern="1200" dirty="0" smtClean="0">
              <a:solidFill>
                <a:schemeClr val="tx1"/>
              </a:solidFill>
            </a:rPr>
            <a:t>-server-</a:t>
          </a:r>
          <a:r>
            <a:rPr lang="en-US" altLang="zh-CN" sz="1000" kern="1200" dirty="0" err="1" smtClean="0">
              <a:solidFill>
                <a:schemeClr val="tx1"/>
              </a:solidFill>
            </a:rPr>
            <a:t>bundle.json</a:t>
          </a:r>
          <a:endParaRPr lang="zh-CN" alt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</a:rPr>
            <a:t>使用</a:t>
          </a:r>
          <a:r>
            <a:rPr lang="en-US" altLang="zh-CN" sz="1000" kern="1200" dirty="0" err="1" smtClean="0">
              <a:solidFill>
                <a:schemeClr val="tx1"/>
              </a:solidFill>
            </a:rPr>
            <a:t>vue</a:t>
          </a:r>
          <a:r>
            <a:rPr lang="en-US" altLang="zh-CN" sz="1000" kern="1200" dirty="0" smtClean="0">
              <a:solidFill>
                <a:schemeClr val="tx1"/>
              </a:solidFill>
            </a:rPr>
            <a:t>-</a:t>
          </a:r>
          <a:r>
            <a:rPr lang="en-US" altLang="zh-CN" sz="1000" kern="1200" dirty="0" err="1" smtClean="0">
              <a:solidFill>
                <a:schemeClr val="tx1"/>
              </a:solidFill>
            </a:rPr>
            <a:t>ssr</a:t>
          </a:r>
          <a:r>
            <a:rPr lang="en-US" altLang="zh-CN" sz="1000" kern="1200" dirty="0" smtClean="0">
              <a:solidFill>
                <a:schemeClr val="tx1"/>
              </a:solidFill>
            </a:rPr>
            <a:t>-server-</a:t>
          </a:r>
          <a:r>
            <a:rPr lang="en-US" altLang="zh-CN" sz="1000" kern="1200" dirty="0" err="1" smtClean="0">
              <a:solidFill>
                <a:schemeClr val="tx1"/>
              </a:solidFill>
            </a:rPr>
            <a:t>bundle.json</a:t>
          </a:r>
          <a:r>
            <a:rPr lang="zh-CN" altLang="en-US" sz="1000" kern="1200" dirty="0" smtClean="0">
              <a:solidFill>
                <a:schemeClr val="tx1"/>
              </a:solidFill>
            </a:rPr>
            <a:t>来创建</a:t>
          </a:r>
          <a:r>
            <a:rPr lang="en-US" altLang="zh-CN" sz="1000" kern="1200" dirty="0" err="1" smtClean="0">
              <a:solidFill>
                <a:schemeClr val="tx1"/>
              </a:solidFill>
            </a:rPr>
            <a:t>BundleRender</a:t>
          </a:r>
          <a:r>
            <a:rPr lang="zh-CN" altLang="en-US" sz="1000" kern="1200" dirty="0" smtClean="0">
              <a:solidFill>
                <a:schemeClr val="tx1"/>
              </a:solidFill>
            </a:rPr>
            <a:t>对象</a:t>
          </a:r>
          <a:r>
            <a:rPr lang="en-US" altLang="zh-CN" sz="1000" kern="1200" dirty="0" smtClean="0">
              <a:solidFill>
                <a:schemeClr val="tx1"/>
              </a:solidFill>
            </a:rPr>
            <a:t>(server</a:t>
          </a:r>
          <a:r>
            <a:rPr lang="zh-CN" altLang="en-US" sz="1000" kern="1200" dirty="0" smtClean="0">
              <a:solidFill>
                <a:schemeClr val="tx1"/>
              </a:solidFill>
            </a:rPr>
            <a:t> </a:t>
          </a:r>
          <a:r>
            <a:rPr lang="en-US" altLang="zh-CN" sz="1000" kern="1200" dirty="0" smtClean="0">
              <a:solidFill>
                <a:schemeClr val="tx1"/>
              </a:solidFill>
            </a:rPr>
            <a:t>bundle)</a:t>
          </a:r>
          <a:endParaRPr lang="zh-CN" altLang="en-US" sz="1000" kern="1200" dirty="0">
            <a:solidFill>
              <a:schemeClr val="tx1"/>
            </a:solidFill>
          </a:endParaRPr>
        </a:p>
      </dsp:txBody>
      <dsp:txXfrm rot="-5400000">
        <a:off x="1012200" y="100853"/>
        <a:ext cx="7932362" cy="848136"/>
      </dsp:txXfrm>
    </dsp:sp>
    <dsp:sp modelId="{0E1DF8DE-3546-844C-8448-7EB89C3DBCFD}">
      <dsp:nvSpPr>
        <dsp:cNvPr id="0" name=""/>
        <dsp:cNvSpPr/>
      </dsp:nvSpPr>
      <dsp:spPr>
        <a:xfrm rot="5400000">
          <a:off x="-216900" y="1468172"/>
          <a:ext cx="1446000" cy="10122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客户端构建配置</a:t>
          </a:r>
          <a:endParaRPr lang="zh-CN" altLang="en-US" sz="1300" kern="1200" dirty="0"/>
        </a:p>
      </dsp:txBody>
      <dsp:txXfrm rot="-5400000">
        <a:off x="0" y="1757372"/>
        <a:ext cx="1012200" cy="433800"/>
      </dsp:txXfrm>
    </dsp:sp>
    <dsp:sp modelId="{096205B8-D259-AC41-AF25-7A5EF3F0144C}">
      <dsp:nvSpPr>
        <dsp:cNvPr id="0" name=""/>
        <dsp:cNvSpPr/>
      </dsp:nvSpPr>
      <dsp:spPr>
        <a:xfrm rot="5400000">
          <a:off x="4531372" y="-2267899"/>
          <a:ext cx="939900" cy="79782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使用</a:t>
          </a:r>
          <a:r>
            <a:rPr lang="en-US" altLang="zh-CN" sz="1000" kern="1200" dirty="0" err="1" smtClean="0"/>
            <a:t>vue</a:t>
          </a:r>
          <a:r>
            <a:rPr lang="en-US" altLang="zh-CN" sz="1000" kern="1200" dirty="0" smtClean="0"/>
            <a:t>-</a:t>
          </a:r>
          <a:r>
            <a:rPr lang="en-US" altLang="zh-CN" sz="1000" kern="1200" dirty="0" err="1" smtClean="0"/>
            <a:t>ssr</a:t>
          </a:r>
          <a:r>
            <a:rPr lang="en-US" altLang="zh-CN" sz="1000" kern="1200" dirty="0" smtClean="0"/>
            <a:t>-render/client-plugin</a:t>
          </a:r>
          <a:r>
            <a:rPr lang="zh-CN" altLang="en-US" sz="1000" kern="1200" dirty="0" smtClean="0"/>
            <a:t>生成</a:t>
          </a:r>
          <a:r>
            <a:rPr lang="en-US" altLang="zh-CN" sz="1000" kern="1200" dirty="0" err="1" smtClean="0"/>
            <a:t>vue</a:t>
          </a:r>
          <a:r>
            <a:rPr lang="en-US" altLang="zh-CN" sz="1000" kern="1200" dirty="0" smtClean="0"/>
            <a:t>-</a:t>
          </a:r>
          <a:r>
            <a:rPr lang="en-US" altLang="zh-CN" sz="1000" kern="1200" dirty="0" err="1" smtClean="0"/>
            <a:t>ssr</a:t>
          </a:r>
          <a:r>
            <a:rPr lang="en-US" altLang="zh-CN" sz="1000" kern="1200" dirty="0" smtClean="0"/>
            <a:t>-client-</a:t>
          </a:r>
          <a:r>
            <a:rPr lang="en-US" altLang="zh-CN" sz="1000" kern="1200" dirty="0" err="1" smtClean="0"/>
            <a:t>manifest.json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/>
            <a:t>clientMainifest</a:t>
          </a:r>
          <a:r>
            <a:rPr lang="zh-CN" altLang="en-US" sz="1000" kern="1200" dirty="0" smtClean="0"/>
            <a:t>和</a:t>
          </a:r>
          <a:r>
            <a:rPr lang="en-US" altLang="zh-CN" sz="1000" kern="1200" dirty="0" smtClean="0"/>
            <a:t>server</a:t>
          </a:r>
          <a:r>
            <a:rPr lang="zh-CN" altLang="en-US" sz="1000" kern="1200" dirty="0" smtClean="0"/>
            <a:t> </a:t>
          </a:r>
          <a:r>
            <a:rPr lang="en-US" altLang="zh-CN" sz="1000" kern="1200" dirty="0" smtClean="0"/>
            <a:t>bundle</a:t>
          </a:r>
          <a:r>
            <a:rPr lang="zh-CN" altLang="en-US" sz="1000" kern="1200" dirty="0" smtClean="0"/>
            <a:t>配合可以自动推断和注入资源预加载 </a:t>
          </a:r>
          <a:r>
            <a:rPr lang="en-US" altLang="en-US" sz="1000" kern="1200" dirty="0" smtClean="0"/>
            <a:t>/ </a:t>
          </a:r>
          <a:r>
            <a:rPr lang="zh-CN" altLang="en-US" sz="1000" kern="1200" dirty="0" smtClean="0"/>
            <a:t>数据预取指令</a:t>
          </a:r>
          <a:r>
            <a:rPr lang="en-US" altLang="en-US" sz="1000" kern="1200" dirty="0" smtClean="0"/>
            <a:t>(preload / </a:t>
          </a:r>
          <a:r>
            <a:rPr lang="en-US" altLang="en-US" sz="1000" kern="1200" dirty="0" err="1" smtClean="0"/>
            <a:t>prefetch</a:t>
          </a:r>
          <a:r>
            <a:rPr lang="en-US" altLang="en-US" sz="1000" kern="1200" dirty="0" smtClean="0"/>
            <a:t> directive)</a:t>
          </a:r>
          <a:r>
            <a:rPr lang="zh-CN" altLang="en-US" sz="1000" kern="1200" dirty="0" smtClean="0"/>
            <a:t>，以及 </a:t>
          </a:r>
          <a:r>
            <a:rPr lang="en-US" altLang="en-US" sz="1000" kern="1200" dirty="0" err="1" smtClean="0"/>
            <a:t>css</a:t>
          </a:r>
          <a:r>
            <a:rPr lang="en-US" altLang="en-US" sz="1000" kern="1200" dirty="0" smtClean="0"/>
            <a:t> </a:t>
          </a:r>
          <a:r>
            <a:rPr lang="zh-CN" altLang="en-US" sz="1000" kern="1200" dirty="0" smtClean="0"/>
            <a:t>链接 </a:t>
          </a:r>
          <a:r>
            <a:rPr lang="en-US" altLang="en-US" sz="1000" kern="1200" dirty="0" smtClean="0"/>
            <a:t>/ script </a:t>
          </a:r>
          <a:r>
            <a:rPr lang="zh-CN" altLang="en-US" sz="1000" kern="1200" dirty="0" smtClean="0"/>
            <a:t>标签到所渲染的 </a:t>
          </a:r>
          <a:r>
            <a:rPr lang="en-US" altLang="en-US" sz="1000" kern="1200" dirty="0" smtClean="0"/>
            <a:t>HTML</a:t>
          </a:r>
          <a:endParaRPr lang="zh-CN" altLang="en-US" sz="1000" kern="1200" dirty="0"/>
        </a:p>
      </dsp:txBody>
      <dsp:txXfrm rot="-5400000">
        <a:off x="1012200" y="1297155"/>
        <a:ext cx="7932362" cy="848136"/>
      </dsp:txXfrm>
    </dsp:sp>
    <dsp:sp modelId="{CD277DB6-114C-E440-9669-228DCD5215E6}">
      <dsp:nvSpPr>
        <dsp:cNvPr id="0" name=""/>
        <dsp:cNvSpPr/>
      </dsp:nvSpPr>
      <dsp:spPr>
        <a:xfrm rot="5400000">
          <a:off x="-216900" y="2718000"/>
          <a:ext cx="1446000" cy="10122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手动注入资源</a:t>
          </a:r>
          <a:endParaRPr lang="zh-CN" altLang="en-US" sz="1300" kern="1200" dirty="0"/>
        </a:p>
      </dsp:txBody>
      <dsp:txXfrm rot="-5400000">
        <a:off x="0" y="3007200"/>
        <a:ext cx="1012200" cy="433800"/>
      </dsp:txXfrm>
    </dsp:sp>
    <dsp:sp modelId="{E200D18B-4819-2541-8CBF-2D884C37546B}">
      <dsp:nvSpPr>
        <dsp:cNvPr id="0" name=""/>
        <dsp:cNvSpPr/>
      </dsp:nvSpPr>
      <dsp:spPr>
        <a:xfrm rot="5400000">
          <a:off x="4531372" y="-1018071"/>
          <a:ext cx="939900" cy="79782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创建</a:t>
          </a:r>
          <a:r>
            <a:rPr lang="en-US" altLang="zh-CN" sz="1000" kern="1200" dirty="0" smtClean="0"/>
            <a:t>render</a:t>
          </a:r>
          <a:r>
            <a:rPr lang="zh-CN" altLang="en-US" sz="1000" kern="1200" dirty="0" smtClean="0"/>
            <a:t>时，设置</a:t>
          </a:r>
          <a:r>
            <a:rPr lang="en-US" altLang="zh-CN" sz="1000" kern="1200" dirty="0" smtClean="0"/>
            <a:t>inject</a:t>
          </a:r>
          <a:r>
            <a:rPr lang="zh-CN" altLang="en-US" sz="1000" kern="1200" dirty="0" smtClean="0"/>
            <a:t>为</a:t>
          </a:r>
          <a:r>
            <a:rPr lang="en-US" altLang="zh-CN" sz="1000" kern="1200" dirty="0" smtClean="0"/>
            <a:t>false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使用</a:t>
          </a:r>
          <a:r>
            <a:rPr lang="en-US" altLang="zh-CN" sz="1000" kern="1200" dirty="0" err="1" smtClean="0"/>
            <a:t>renderToString</a:t>
          </a:r>
          <a:r>
            <a:rPr lang="zh-CN" altLang="en-US" sz="1000" kern="1200" dirty="0" smtClean="0"/>
            <a:t>中的</a:t>
          </a:r>
          <a:r>
            <a:rPr lang="en-US" altLang="zh-CN" sz="1000" kern="1200" dirty="0" smtClean="0"/>
            <a:t>context</a:t>
          </a:r>
          <a:r>
            <a:rPr lang="zh-CN" altLang="en-US" sz="1000" kern="1200" dirty="0" smtClean="0"/>
            <a:t>所暴露的方法获取模板中的插值</a:t>
          </a:r>
          <a:endParaRPr lang="zh-CN" altLang="en-US" sz="1000" kern="1200" dirty="0"/>
        </a:p>
      </dsp:txBody>
      <dsp:txXfrm rot="-5400000">
        <a:off x="1012200" y="2546983"/>
        <a:ext cx="7932362" cy="848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65D50-69C8-CA4D-92E0-55B21C34092D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SSR</a:t>
          </a:r>
          <a:endParaRPr lang="zh-CN" altLang="en-US" sz="3200" kern="1200" dirty="0"/>
        </a:p>
      </dsp:txBody>
      <dsp:txXfrm>
        <a:off x="33423" y="2206182"/>
        <a:ext cx="2075219" cy="1006302"/>
      </dsp:txXfrm>
    </dsp:sp>
    <dsp:sp modelId="{62C40C17-0435-0D42-867D-4535C55891EE}">
      <dsp:nvSpPr>
        <dsp:cNvPr id="0" name=""/>
        <dsp:cNvSpPr/>
      </dsp:nvSpPr>
      <dsp:spPr>
        <a:xfrm rot="17867117">
          <a:off x="1650305" y="1880122"/>
          <a:ext cx="1834422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834422" y="1775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521656" y="1852015"/>
        <a:ext cx="91721" cy="91721"/>
      </dsp:txXfrm>
    </dsp:sp>
    <dsp:sp modelId="{6516F409-8D05-FA4D-8CEF-307982009C83}">
      <dsp:nvSpPr>
        <dsp:cNvPr id="0" name=""/>
        <dsp:cNvSpPr/>
      </dsp:nvSpPr>
      <dsp:spPr>
        <a:xfrm>
          <a:off x="2995083" y="551960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Nuxt.js</a:t>
          </a:r>
          <a:endParaRPr lang="zh-CN" altLang="en-US" sz="3200" kern="1200" dirty="0"/>
        </a:p>
      </dsp:txBody>
      <dsp:txXfrm>
        <a:off x="3026390" y="583267"/>
        <a:ext cx="2075219" cy="1006302"/>
      </dsp:txXfrm>
    </dsp:sp>
    <dsp:sp modelId="{FB2FA7B8-2D93-004F-8982-DEB29A300136}">
      <dsp:nvSpPr>
        <dsp:cNvPr id="0" name=""/>
        <dsp:cNvSpPr/>
      </dsp:nvSpPr>
      <dsp:spPr>
        <a:xfrm rot="20730701">
          <a:off x="5118872" y="958181"/>
          <a:ext cx="88322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83220" y="1775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38402" y="953854"/>
        <a:ext cx="44161" cy="44161"/>
      </dsp:txXfrm>
    </dsp:sp>
    <dsp:sp modelId="{7131FECD-0A9E-014A-A119-26B318FF1F3A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开箱即用</a:t>
          </a:r>
          <a:endParaRPr lang="zh-CN" altLang="en-US" sz="3200" kern="1200" dirty="0"/>
        </a:p>
      </dsp:txBody>
      <dsp:txXfrm>
        <a:off x="6019357" y="362300"/>
        <a:ext cx="2075219" cy="1006302"/>
      </dsp:txXfrm>
    </dsp:sp>
    <dsp:sp modelId="{D43467ED-C2EB-8E43-BD20-E15B65951BE0}">
      <dsp:nvSpPr>
        <dsp:cNvPr id="0" name=""/>
        <dsp:cNvSpPr/>
      </dsp:nvSpPr>
      <dsp:spPr>
        <a:xfrm rot="2981914">
          <a:off x="4899443" y="1572808"/>
          <a:ext cx="132208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322080" y="1775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27431" y="1557510"/>
        <a:ext cx="66104" cy="66104"/>
      </dsp:txXfrm>
    </dsp:sp>
    <dsp:sp modelId="{44593CA2-220D-6947-A2DC-E45D78EF9C5A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深度定制</a:t>
          </a:r>
          <a:endParaRPr lang="zh-CN" altLang="en-US" sz="3200" kern="1200" dirty="0"/>
        </a:p>
      </dsp:txBody>
      <dsp:txXfrm>
        <a:off x="6019357" y="1591555"/>
        <a:ext cx="2075219" cy="1006302"/>
      </dsp:txXfrm>
    </dsp:sp>
    <dsp:sp modelId="{7D4883BA-E47D-AC42-9371-F8A98D30A06D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30080" y="3286524"/>
        <a:ext cx="74871" cy="74871"/>
      </dsp:txXfrm>
    </dsp:sp>
    <dsp:sp modelId="{5F4FA948-A4A8-A34F-A65D-68BB37DD86E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Vue</a:t>
          </a:r>
          <a:r>
            <a:rPr lang="en-US" altLang="zh-CN" sz="3200" kern="1200" dirty="0" smtClean="0"/>
            <a:t>-sever-render</a:t>
          </a:r>
          <a:endParaRPr lang="zh-CN" altLang="en-US" sz="3200" kern="1200" dirty="0"/>
        </a:p>
      </dsp:txBody>
      <dsp:txXfrm>
        <a:off x="3026390" y="3435436"/>
        <a:ext cx="2075219" cy="1006302"/>
      </dsp:txXfrm>
    </dsp:sp>
    <dsp:sp modelId="{B538C811-5DE6-2F4D-9BF7-8560EA08E359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34155" y="3604946"/>
        <a:ext cx="52654" cy="52654"/>
      </dsp:txXfrm>
    </dsp:sp>
    <dsp:sp modelId="{B4BAFEA1-DE16-204A-948F-58689DDA1360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从零开始</a:t>
          </a:r>
          <a:endParaRPr lang="zh-CN" altLang="en-US" sz="3200" kern="1200" dirty="0"/>
        </a:p>
      </dsp:txBody>
      <dsp:txXfrm>
        <a:off x="6019357" y="2820809"/>
        <a:ext cx="2075219" cy="1006302"/>
      </dsp:txXfrm>
    </dsp:sp>
    <dsp:sp modelId="{2862B43C-2CFA-914B-A29A-3057889AF40E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34155" y="4219573"/>
        <a:ext cx="52654" cy="52654"/>
      </dsp:txXfrm>
    </dsp:sp>
    <dsp:sp modelId="{9CCB0724-0FB7-654C-BDB7-469E7B964C3A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个性化定制</a:t>
          </a:r>
          <a:endParaRPr lang="zh-CN" altLang="en-US" sz="3200" kern="1200" dirty="0"/>
        </a:p>
      </dsp:txBody>
      <dsp:txXfrm>
        <a:off x="6019357" y="4050063"/>
        <a:ext cx="2075219" cy="100630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108-C9D2-E14F-9BE7-0D77861535AD}">
      <dsp:nvSpPr>
        <dsp:cNvPr id="0" name=""/>
        <dsp:cNvSpPr/>
      </dsp:nvSpPr>
      <dsp:spPr>
        <a:xfrm rot="5400000">
          <a:off x="-205081" y="206081"/>
          <a:ext cx="1367207" cy="9570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页面级别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缓存</a:t>
          </a:r>
          <a:endParaRPr lang="zh-CN" altLang="en-US" sz="1000" kern="1200" dirty="0"/>
        </a:p>
      </dsp:txBody>
      <dsp:txXfrm rot="-5400000">
        <a:off x="1" y="479523"/>
        <a:ext cx="957045" cy="410162"/>
      </dsp:txXfrm>
    </dsp:sp>
    <dsp:sp modelId="{6ADD9BBE-B849-8741-BA7C-0A02F2C7B4E9}">
      <dsp:nvSpPr>
        <dsp:cNvPr id="0" name=""/>
        <dsp:cNvSpPr/>
      </dsp:nvSpPr>
      <dsp:spPr>
        <a:xfrm rot="5400000">
          <a:off x="4529402" y="-3520746"/>
          <a:ext cx="888684" cy="8033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</a:rPr>
            <a:t>使用</a:t>
          </a:r>
          <a:r>
            <a:rPr lang="en-US" altLang="zh-CN" sz="1100" kern="1200" dirty="0" smtClean="0">
              <a:solidFill>
                <a:schemeClr val="tx1"/>
              </a:solidFill>
            </a:rPr>
            <a:t>micro-caching</a:t>
          </a:r>
          <a:r>
            <a:rPr lang="zh-CN" altLang="en-US" sz="1100" kern="1200" dirty="0" smtClean="0">
              <a:solidFill>
                <a:schemeClr val="tx1"/>
              </a:solidFill>
            </a:rPr>
            <a:t>策略，一般设置缓存时间为</a:t>
          </a:r>
          <a:r>
            <a:rPr lang="en-US" altLang="zh-CN" sz="1100" kern="1200" dirty="0" smtClean="0">
              <a:solidFill>
                <a:schemeClr val="tx1"/>
              </a:solidFill>
            </a:rPr>
            <a:t>1s</a:t>
          </a:r>
          <a:endParaRPr lang="zh-CN" alt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tx1"/>
              </a:solidFill>
            </a:rPr>
            <a:t>推荐只对非用户特定的页面缓存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 rot="-5400000">
        <a:off x="957045" y="94993"/>
        <a:ext cx="7990017" cy="801920"/>
      </dsp:txXfrm>
    </dsp:sp>
    <dsp:sp modelId="{ABB5085F-2511-2644-94AB-137601437514}">
      <dsp:nvSpPr>
        <dsp:cNvPr id="0" name=""/>
        <dsp:cNvSpPr/>
      </dsp:nvSpPr>
      <dsp:spPr>
        <a:xfrm rot="5400000">
          <a:off x="-205081" y="1375809"/>
          <a:ext cx="1367207" cy="9570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组件级别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缓存</a:t>
          </a:r>
          <a:endParaRPr lang="zh-CN" altLang="en-US" sz="1000" kern="1200" dirty="0"/>
        </a:p>
      </dsp:txBody>
      <dsp:txXfrm rot="-5400000">
        <a:off x="1" y="1649251"/>
        <a:ext cx="957045" cy="410162"/>
      </dsp:txXfrm>
    </dsp:sp>
    <dsp:sp modelId="{0669732F-371E-7B4D-BBA2-4016570C6A74}">
      <dsp:nvSpPr>
        <dsp:cNvPr id="0" name=""/>
        <dsp:cNvSpPr/>
      </dsp:nvSpPr>
      <dsp:spPr>
        <a:xfrm rot="5400000">
          <a:off x="4529402" y="-2401629"/>
          <a:ext cx="888684" cy="8033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使用组件级别的缓存需要在创建</a:t>
          </a:r>
          <a:r>
            <a:rPr lang="en-US" altLang="zh-CN" sz="1100" kern="1200" dirty="0" smtClean="0"/>
            <a:t>render</a:t>
          </a:r>
          <a:r>
            <a:rPr lang="zh-CN" altLang="en-US" sz="1100" kern="1200" dirty="0" smtClean="0"/>
            <a:t>时传入</a:t>
          </a:r>
          <a:r>
            <a:rPr lang="en-US" altLang="zh-CN" sz="1100" kern="1200" dirty="0" err="1" smtClean="0"/>
            <a:t>lru</a:t>
          </a:r>
          <a:r>
            <a:rPr lang="en-US" altLang="zh-CN" sz="1100" kern="1200" dirty="0" smtClean="0"/>
            <a:t>-cache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组件需要设置</a:t>
          </a:r>
          <a:r>
            <a:rPr lang="en-US" altLang="zh-CN" sz="1100" kern="1200" dirty="0" err="1" smtClean="0"/>
            <a:t>serverCacheKey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组件需要设置唯一的</a:t>
          </a:r>
          <a:r>
            <a:rPr lang="en-US" altLang="zh-CN" sz="1100" kern="1200" dirty="0" smtClean="0"/>
            <a:t>name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 rot="-5400000">
        <a:off x="957045" y="1214110"/>
        <a:ext cx="7990017" cy="801920"/>
      </dsp:txXfrm>
    </dsp:sp>
    <dsp:sp modelId="{0A43E9D8-FE8F-4F4F-9E66-DE42F29330B7}">
      <dsp:nvSpPr>
        <dsp:cNvPr id="0" name=""/>
        <dsp:cNvSpPr/>
      </dsp:nvSpPr>
      <dsp:spPr>
        <a:xfrm rot="5400000">
          <a:off x="-205081" y="2545537"/>
          <a:ext cx="1367207" cy="9570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什么类型的组件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应该缓存</a:t>
          </a:r>
        </a:p>
      </dsp:txBody>
      <dsp:txXfrm rot="-5400000">
        <a:off x="1" y="2818979"/>
        <a:ext cx="957045" cy="410162"/>
      </dsp:txXfrm>
    </dsp:sp>
    <dsp:sp modelId="{F996F6B7-C88D-B643-B8B7-F58852B04D7C}">
      <dsp:nvSpPr>
        <dsp:cNvPr id="0" name=""/>
        <dsp:cNvSpPr/>
      </dsp:nvSpPr>
      <dsp:spPr>
        <a:xfrm rot="5400000">
          <a:off x="4529402" y="-1231901"/>
          <a:ext cx="888684" cy="8033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它不能具有依赖全局状态的子组件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它不能对渲染上下文产生副作用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一般对于</a:t>
          </a:r>
          <a:r>
            <a:rPr lang="en-US" altLang="zh-CN" sz="1100" kern="1200" dirty="0" smtClean="0"/>
            <a:t>v-for</a:t>
          </a:r>
          <a:r>
            <a:rPr lang="zh-CN" altLang="en-US" sz="1100" kern="1200" dirty="0" smtClean="0"/>
            <a:t>生成的列表常常使用缓存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</dsp:txBody>
      <dsp:txXfrm rot="-5400000">
        <a:off x="957045" y="2383838"/>
        <a:ext cx="7990017" cy="801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8C7BD-4A3B-2D46-A961-5F89AF3BF583}">
      <dsp:nvSpPr>
        <dsp:cNvPr id="0" name=""/>
        <dsp:cNvSpPr/>
      </dsp:nvSpPr>
      <dsp:spPr>
        <a:xfrm>
          <a:off x="1169" y="1804405"/>
          <a:ext cx="2194321" cy="1809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>
              <a:solidFill>
                <a:schemeClr val="accent1"/>
              </a:solidFill>
            </a:rPr>
            <a:t>从模板创建</a:t>
          </a:r>
          <a:endParaRPr lang="zh-CN" altLang="en-US" sz="2200" kern="1200" dirty="0">
            <a:solidFill>
              <a:schemeClr val="accent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从零开始创建</a:t>
          </a:r>
          <a:endParaRPr lang="zh-CN" altLang="en-US" sz="2200" kern="1200" dirty="0"/>
        </a:p>
      </dsp:txBody>
      <dsp:txXfrm>
        <a:off x="42819" y="1846055"/>
        <a:ext cx="2111021" cy="1338729"/>
      </dsp:txXfrm>
    </dsp:sp>
    <dsp:sp modelId="{2204B24F-CE82-1E47-9FB3-EA6CAA56164E}">
      <dsp:nvSpPr>
        <dsp:cNvPr id="0" name=""/>
        <dsp:cNvSpPr/>
      </dsp:nvSpPr>
      <dsp:spPr>
        <a:xfrm>
          <a:off x="1248956" y="2288022"/>
          <a:ext cx="2342274" cy="2342274"/>
        </a:xfrm>
        <a:prstGeom prst="leftCircularArrow">
          <a:avLst>
            <a:gd name="adj1" fmla="val 2825"/>
            <a:gd name="adj2" fmla="val 344992"/>
            <a:gd name="adj3" fmla="val 2120503"/>
            <a:gd name="adj4" fmla="val 9024489"/>
            <a:gd name="adj5" fmla="val 329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C449AA-C483-F04D-BD1B-708A53477327}">
      <dsp:nvSpPr>
        <dsp:cNvPr id="0" name=""/>
        <dsp:cNvSpPr/>
      </dsp:nvSpPr>
      <dsp:spPr>
        <a:xfrm>
          <a:off x="488795" y="3226435"/>
          <a:ext cx="1950507" cy="775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创建项目</a:t>
          </a:r>
          <a:endParaRPr lang="zh-CN" altLang="en-US" sz="3400" kern="1200" dirty="0"/>
        </a:p>
      </dsp:txBody>
      <dsp:txXfrm>
        <a:off x="511513" y="3249153"/>
        <a:ext cx="1905071" cy="730216"/>
      </dsp:txXfrm>
    </dsp:sp>
    <dsp:sp modelId="{F507FA01-297A-D64B-AA88-CBB5CC58E3BD}">
      <dsp:nvSpPr>
        <dsp:cNvPr id="0" name=""/>
        <dsp:cNvSpPr/>
      </dsp:nvSpPr>
      <dsp:spPr>
        <a:xfrm>
          <a:off x="2754412" y="1804405"/>
          <a:ext cx="2194321" cy="1809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主要目录讲解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nuxt.config.js</a:t>
          </a:r>
          <a:r>
            <a:rPr lang="en-US" altLang="zh-CN" sz="2200" kern="1200" dirty="0" smtClean="0"/>
            <a:t> </a:t>
          </a:r>
          <a:r>
            <a:rPr lang="zh-CN" altLang="en-US" sz="2200" kern="1200" dirty="0" smtClean="0"/>
            <a:t>配置分解</a:t>
          </a:r>
          <a:endParaRPr lang="zh-CN" altLang="en-US" sz="2200" kern="1200" dirty="0"/>
        </a:p>
      </dsp:txBody>
      <dsp:txXfrm>
        <a:off x="2796062" y="2233881"/>
        <a:ext cx="2111021" cy="1338729"/>
      </dsp:txXfrm>
    </dsp:sp>
    <dsp:sp modelId="{A6B0FD04-E17D-484B-8E63-62620367C4DA}">
      <dsp:nvSpPr>
        <dsp:cNvPr id="0" name=""/>
        <dsp:cNvSpPr/>
      </dsp:nvSpPr>
      <dsp:spPr>
        <a:xfrm>
          <a:off x="3926071" y="492938"/>
          <a:ext cx="3509571" cy="3509571"/>
        </a:xfrm>
        <a:prstGeom prst="circularArrow">
          <a:avLst>
            <a:gd name="adj1" fmla="val 1885"/>
            <a:gd name="adj2" fmla="val 225305"/>
            <a:gd name="adj3" fmla="val 19599184"/>
            <a:gd name="adj4" fmla="val 12575511"/>
            <a:gd name="adj5" fmla="val 22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F94BC5-00EE-3B44-B75F-081ACEE34C04}">
      <dsp:nvSpPr>
        <dsp:cNvPr id="0" name=""/>
        <dsp:cNvSpPr/>
      </dsp:nvSpPr>
      <dsp:spPr>
        <a:xfrm>
          <a:off x="3242039" y="1416579"/>
          <a:ext cx="1950507" cy="775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目录结构</a:t>
          </a:r>
          <a:endParaRPr lang="zh-CN" altLang="en-US" sz="3400" kern="1200" dirty="0"/>
        </a:p>
      </dsp:txBody>
      <dsp:txXfrm>
        <a:off x="3264757" y="1439297"/>
        <a:ext cx="1905071" cy="730216"/>
      </dsp:txXfrm>
    </dsp:sp>
    <dsp:sp modelId="{071290E3-9F4A-8D45-B66F-E49842BFDD41}">
      <dsp:nvSpPr>
        <dsp:cNvPr id="0" name=""/>
        <dsp:cNvSpPr/>
      </dsp:nvSpPr>
      <dsp:spPr>
        <a:xfrm>
          <a:off x="5507655" y="1804405"/>
          <a:ext cx="3736775" cy="1809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spa</a:t>
          </a:r>
          <a:r>
            <a:rPr lang="zh-CN" altLang="en-US" sz="2200" kern="1200" dirty="0" smtClean="0"/>
            <a:t>和</a:t>
          </a:r>
          <a:r>
            <a:rPr lang="en-US" altLang="zh-CN" sz="2200" kern="1200" dirty="0" smtClean="0"/>
            <a:t>pre-render</a:t>
          </a:r>
          <a:r>
            <a:rPr lang="zh-CN" altLang="en-US" sz="2200" kern="1200" dirty="0" smtClean="0"/>
            <a:t>模式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>
              <a:solidFill>
                <a:schemeClr val="accent1"/>
              </a:solidFill>
            </a:rPr>
            <a:t>ssr</a:t>
          </a:r>
          <a:r>
            <a:rPr lang="zh-CN" altLang="en-US" sz="2200" kern="1200" dirty="0" smtClean="0">
              <a:solidFill>
                <a:schemeClr val="accent1"/>
              </a:solidFill>
            </a:rPr>
            <a:t>模式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5549305" y="1846055"/>
        <a:ext cx="3653475" cy="1338729"/>
      </dsp:txXfrm>
    </dsp:sp>
    <dsp:sp modelId="{CEE0DD77-F523-1042-82C4-C8E67CFF1023}">
      <dsp:nvSpPr>
        <dsp:cNvPr id="0" name=""/>
        <dsp:cNvSpPr/>
      </dsp:nvSpPr>
      <dsp:spPr>
        <a:xfrm>
          <a:off x="6766509" y="3226435"/>
          <a:ext cx="1950507" cy="7756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如何部署</a:t>
          </a:r>
          <a:endParaRPr lang="zh-CN" altLang="en-US" sz="3400" kern="1200" dirty="0"/>
        </a:p>
      </dsp:txBody>
      <dsp:txXfrm>
        <a:off x="6789227" y="3249153"/>
        <a:ext cx="1905071" cy="730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0DEB6-92AA-D04E-AE01-F23E2FA5DEFE}">
      <dsp:nvSpPr>
        <dsp:cNvPr id="0" name=""/>
        <dsp:cNvSpPr/>
      </dsp:nvSpPr>
      <dsp:spPr>
        <a:xfrm>
          <a:off x="0" y="3597732"/>
          <a:ext cx="6946900" cy="11808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Vue</a:t>
          </a:r>
          <a:r>
            <a:rPr lang="zh-CN" altLang="en-US" sz="3400" kern="1200" dirty="0" smtClean="0"/>
            <a:t> </a:t>
          </a:r>
          <a:r>
            <a:rPr lang="en-US" altLang="zh-CN" sz="3400" kern="1200" dirty="0" err="1" smtClean="0"/>
            <a:t>init</a:t>
          </a:r>
          <a:r>
            <a:rPr lang="zh-CN" altLang="en-US" sz="3400" kern="1200" dirty="0" smtClean="0"/>
            <a:t> </a:t>
          </a:r>
          <a:r>
            <a:rPr lang="en-US" altLang="zh-CN" sz="3400" kern="1200" dirty="0" err="1" smtClean="0"/>
            <a:t>nuxt</a:t>
          </a:r>
          <a:r>
            <a:rPr lang="en-US" altLang="zh-CN" sz="3400" kern="1200" dirty="0" smtClean="0"/>
            <a:t>/express</a:t>
          </a:r>
          <a:r>
            <a:rPr lang="zh-CN" altLang="en-US" sz="3400" kern="1200" dirty="0" smtClean="0"/>
            <a:t> </a:t>
          </a:r>
          <a:r>
            <a:rPr lang="en-US" altLang="zh-CN" sz="3400" kern="1200" dirty="0" smtClean="0"/>
            <a:t> </a:t>
          </a:r>
          <a:r>
            <a:rPr lang="en-US" altLang="zh-CN" sz="3400" kern="1200" dirty="0" err="1" smtClean="0"/>
            <a:t>myproject</a:t>
          </a:r>
          <a:endParaRPr lang="zh-CN" altLang="en-US" sz="3400" kern="1200" dirty="0"/>
        </a:p>
      </dsp:txBody>
      <dsp:txXfrm>
        <a:off x="0" y="3597732"/>
        <a:ext cx="6946900" cy="1180856"/>
      </dsp:txXfrm>
    </dsp:sp>
    <dsp:sp modelId="{4F1DFEF4-B25E-3E40-A933-87C684F482DB}">
      <dsp:nvSpPr>
        <dsp:cNvPr id="0" name=""/>
        <dsp:cNvSpPr/>
      </dsp:nvSpPr>
      <dsp:spPr>
        <a:xfrm rot="10800000">
          <a:off x="0" y="1799288"/>
          <a:ext cx="6946900" cy="181615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选择</a:t>
          </a:r>
          <a:r>
            <a:rPr lang="en-US" altLang="zh-CN" sz="3400" kern="1200" dirty="0" err="1" smtClean="0"/>
            <a:t>nuxt</a:t>
          </a:r>
          <a:r>
            <a:rPr lang="en-US" altLang="zh-CN" sz="3400" kern="1200" dirty="0" smtClean="0"/>
            <a:t>/express</a:t>
          </a:r>
          <a:r>
            <a:rPr lang="zh-CN" altLang="en-US" sz="3400" kern="1200" dirty="0" smtClean="0"/>
            <a:t>模板</a:t>
          </a:r>
          <a:endParaRPr lang="zh-CN" altLang="en-US" sz="3400" kern="1200" dirty="0"/>
        </a:p>
      </dsp:txBody>
      <dsp:txXfrm rot="10800000">
        <a:off x="0" y="1799288"/>
        <a:ext cx="6946900" cy="1180084"/>
      </dsp:txXfrm>
    </dsp:sp>
    <dsp:sp modelId="{28EE13C1-0663-4541-8EA0-0C92954A1812}">
      <dsp:nvSpPr>
        <dsp:cNvPr id="0" name=""/>
        <dsp:cNvSpPr/>
      </dsp:nvSpPr>
      <dsp:spPr>
        <a:xfrm rot="10800000">
          <a:off x="0" y="844"/>
          <a:ext cx="6946900" cy="181615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安装</a:t>
          </a:r>
          <a:r>
            <a:rPr lang="en-US" altLang="zh-CN" sz="3400" kern="1200" dirty="0" err="1" smtClean="0"/>
            <a:t>vue</a:t>
          </a:r>
          <a:r>
            <a:rPr lang="en-US" altLang="zh-CN" sz="3400" kern="1200" dirty="0" smtClean="0"/>
            <a:t>-cli</a:t>
          </a:r>
          <a:endParaRPr lang="zh-CN" altLang="en-US" sz="3400" kern="1200" dirty="0"/>
        </a:p>
      </dsp:txBody>
      <dsp:txXfrm rot="10800000">
        <a:off x="0" y="844"/>
        <a:ext cx="6946900" cy="1180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EB77-B05F-2F45-B5E0-85D919A18810}">
      <dsp:nvSpPr>
        <dsp:cNvPr id="0" name=""/>
        <dsp:cNvSpPr/>
      </dsp:nvSpPr>
      <dsp:spPr>
        <a:xfrm>
          <a:off x="1731918" y="587"/>
          <a:ext cx="1069292" cy="411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ssr</a:t>
          </a:r>
          <a:endParaRPr lang="zh-CN" altLang="en-US" sz="2400" kern="1200" dirty="0"/>
        </a:p>
      </dsp:txBody>
      <dsp:txXfrm>
        <a:off x="1743966" y="12635"/>
        <a:ext cx="1045196" cy="387262"/>
      </dsp:txXfrm>
    </dsp:sp>
    <dsp:sp modelId="{4DFBA711-38E0-274B-9C39-B6C8392FFE2C}">
      <dsp:nvSpPr>
        <dsp:cNvPr id="0" name=""/>
        <dsp:cNvSpPr/>
      </dsp:nvSpPr>
      <dsp:spPr>
        <a:xfrm>
          <a:off x="1838847" y="411945"/>
          <a:ext cx="855230" cy="30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518"/>
              </a:lnTo>
              <a:lnTo>
                <a:pt x="855230" y="30851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050E9-00FC-6745-ACE9-7B201DA496AC}">
      <dsp:nvSpPr>
        <dsp:cNvPr id="0" name=""/>
        <dsp:cNvSpPr/>
      </dsp:nvSpPr>
      <dsp:spPr>
        <a:xfrm>
          <a:off x="2694078" y="514785"/>
          <a:ext cx="1551938" cy="41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assets</a:t>
          </a:r>
          <a:endParaRPr lang="zh-CN" altLang="en-US" sz="1100" kern="1200" dirty="0"/>
        </a:p>
      </dsp:txBody>
      <dsp:txXfrm>
        <a:off x="2706126" y="526833"/>
        <a:ext cx="1527842" cy="387262"/>
      </dsp:txXfrm>
    </dsp:sp>
    <dsp:sp modelId="{E0AE2F68-F201-174F-96CE-061ADBE501D0}">
      <dsp:nvSpPr>
        <dsp:cNvPr id="0" name=""/>
        <dsp:cNvSpPr/>
      </dsp:nvSpPr>
      <dsp:spPr>
        <a:xfrm>
          <a:off x="1838847" y="411945"/>
          <a:ext cx="855230" cy="822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16"/>
              </a:lnTo>
              <a:lnTo>
                <a:pt x="855230" y="82271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A263F-CEBB-E143-99F9-8A8293519420}">
      <dsp:nvSpPr>
        <dsp:cNvPr id="0" name=""/>
        <dsp:cNvSpPr/>
      </dsp:nvSpPr>
      <dsp:spPr>
        <a:xfrm>
          <a:off x="2694078" y="1028982"/>
          <a:ext cx="1551938" cy="411358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layout</a:t>
          </a:r>
          <a:endParaRPr lang="zh-CN" altLang="en-US" sz="1100" kern="1200" dirty="0"/>
        </a:p>
      </dsp:txBody>
      <dsp:txXfrm>
        <a:off x="2706126" y="1041030"/>
        <a:ext cx="1527842" cy="387262"/>
      </dsp:txXfrm>
    </dsp:sp>
    <dsp:sp modelId="{D8584EBD-BCE2-CC40-B4FF-9C0775CCAB48}">
      <dsp:nvSpPr>
        <dsp:cNvPr id="0" name=""/>
        <dsp:cNvSpPr/>
      </dsp:nvSpPr>
      <dsp:spPr>
        <a:xfrm>
          <a:off x="1838847" y="411945"/>
          <a:ext cx="855230" cy="133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913"/>
              </a:lnTo>
              <a:lnTo>
                <a:pt x="855230" y="13369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881-2176-124C-9FB3-03863D88383E}">
      <dsp:nvSpPr>
        <dsp:cNvPr id="0" name=""/>
        <dsp:cNvSpPr/>
      </dsp:nvSpPr>
      <dsp:spPr>
        <a:xfrm>
          <a:off x="2694078" y="1543180"/>
          <a:ext cx="1551938" cy="411358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pages</a:t>
          </a:r>
          <a:endParaRPr lang="zh-CN" altLang="en-US" sz="1100" kern="1200" dirty="0"/>
        </a:p>
      </dsp:txBody>
      <dsp:txXfrm>
        <a:off x="2706126" y="1555228"/>
        <a:ext cx="1527842" cy="387262"/>
      </dsp:txXfrm>
    </dsp:sp>
    <dsp:sp modelId="{1F1867F1-4046-E04A-9EBB-9BAB18111474}">
      <dsp:nvSpPr>
        <dsp:cNvPr id="0" name=""/>
        <dsp:cNvSpPr/>
      </dsp:nvSpPr>
      <dsp:spPr>
        <a:xfrm>
          <a:off x="1838847" y="411945"/>
          <a:ext cx="855230" cy="1851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111"/>
              </a:lnTo>
              <a:lnTo>
                <a:pt x="855230" y="185111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8B6D4-C345-7D4A-A5D8-E0AC8D5B4705}">
      <dsp:nvSpPr>
        <dsp:cNvPr id="0" name=""/>
        <dsp:cNvSpPr/>
      </dsp:nvSpPr>
      <dsp:spPr>
        <a:xfrm>
          <a:off x="2694078" y="2057377"/>
          <a:ext cx="1551938" cy="41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components</a:t>
          </a:r>
          <a:endParaRPr lang="zh-CN" altLang="en-US" sz="1100" kern="1200" dirty="0"/>
        </a:p>
      </dsp:txBody>
      <dsp:txXfrm>
        <a:off x="2706126" y="2069425"/>
        <a:ext cx="1527842" cy="387262"/>
      </dsp:txXfrm>
    </dsp:sp>
    <dsp:sp modelId="{3EB91870-D0E7-D149-ACC9-58F273BF1BD4}">
      <dsp:nvSpPr>
        <dsp:cNvPr id="0" name=""/>
        <dsp:cNvSpPr/>
      </dsp:nvSpPr>
      <dsp:spPr>
        <a:xfrm>
          <a:off x="1838847" y="411945"/>
          <a:ext cx="855230" cy="2365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5308"/>
              </a:lnTo>
              <a:lnTo>
                <a:pt x="855230" y="236530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5E492-972E-644F-BCB3-C0384801F35C}">
      <dsp:nvSpPr>
        <dsp:cNvPr id="0" name=""/>
        <dsp:cNvSpPr/>
      </dsp:nvSpPr>
      <dsp:spPr>
        <a:xfrm>
          <a:off x="2694078" y="2571575"/>
          <a:ext cx="1551938" cy="41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plugins</a:t>
          </a:r>
          <a:endParaRPr lang="zh-CN" altLang="en-US" sz="1100" kern="1200" dirty="0"/>
        </a:p>
      </dsp:txBody>
      <dsp:txXfrm>
        <a:off x="2706126" y="2583623"/>
        <a:ext cx="1527842" cy="387262"/>
      </dsp:txXfrm>
    </dsp:sp>
    <dsp:sp modelId="{88ADB05F-68DB-8943-98F0-3A6B0B906C4C}">
      <dsp:nvSpPr>
        <dsp:cNvPr id="0" name=""/>
        <dsp:cNvSpPr/>
      </dsp:nvSpPr>
      <dsp:spPr>
        <a:xfrm>
          <a:off x="1838847" y="411945"/>
          <a:ext cx="855230" cy="2879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506"/>
              </a:lnTo>
              <a:lnTo>
                <a:pt x="855230" y="287950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E55A8-9976-5847-B05D-064FBEE23E21}">
      <dsp:nvSpPr>
        <dsp:cNvPr id="0" name=""/>
        <dsp:cNvSpPr/>
      </dsp:nvSpPr>
      <dsp:spPr>
        <a:xfrm>
          <a:off x="2694078" y="3085772"/>
          <a:ext cx="1551938" cy="411358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store</a:t>
          </a:r>
          <a:endParaRPr lang="zh-CN" altLang="en-US" sz="1100" kern="1200" dirty="0"/>
        </a:p>
      </dsp:txBody>
      <dsp:txXfrm>
        <a:off x="2706126" y="3097820"/>
        <a:ext cx="1527842" cy="387262"/>
      </dsp:txXfrm>
    </dsp:sp>
    <dsp:sp modelId="{C51C4828-0700-7C47-806B-5C636665C31F}">
      <dsp:nvSpPr>
        <dsp:cNvPr id="0" name=""/>
        <dsp:cNvSpPr/>
      </dsp:nvSpPr>
      <dsp:spPr>
        <a:xfrm>
          <a:off x="1838847" y="411945"/>
          <a:ext cx="855230" cy="3393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3703"/>
              </a:lnTo>
              <a:lnTo>
                <a:pt x="855230" y="339370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45476-E712-1946-B3D5-B51D60A84469}">
      <dsp:nvSpPr>
        <dsp:cNvPr id="0" name=""/>
        <dsp:cNvSpPr/>
      </dsp:nvSpPr>
      <dsp:spPr>
        <a:xfrm>
          <a:off x="2694078" y="3599970"/>
          <a:ext cx="1551938" cy="41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middlewares</a:t>
          </a:r>
          <a:endParaRPr lang="zh-CN" altLang="en-US" sz="1100" kern="1200" dirty="0"/>
        </a:p>
      </dsp:txBody>
      <dsp:txXfrm>
        <a:off x="2706126" y="3612018"/>
        <a:ext cx="1527842" cy="387262"/>
      </dsp:txXfrm>
    </dsp:sp>
    <dsp:sp modelId="{BCE097EB-1B5A-214D-8343-9E4B3D3B6F14}">
      <dsp:nvSpPr>
        <dsp:cNvPr id="0" name=""/>
        <dsp:cNvSpPr/>
      </dsp:nvSpPr>
      <dsp:spPr>
        <a:xfrm>
          <a:off x="1838847" y="411945"/>
          <a:ext cx="855230" cy="3907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7901"/>
              </a:lnTo>
              <a:lnTo>
                <a:pt x="855230" y="39079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E25A2-7B7C-B044-A4F1-3BE1524B30FE}">
      <dsp:nvSpPr>
        <dsp:cNvPr id="0" name=""/>
        <dsp:cNvSpPr/>
      </dsp:nvSpPr>
      <dsp:spPr>
        <a:xfrm>
          <a:off x="2694078" y="4114167"/>
          <a:ext cx="1551938" cy="41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server</a:t>
          </a:r>
          <a:endParaRPr lang="zh-CN" altLang="en-US" sz="1100" kern="1200" dirty="0"/>
        </a:p>
      </dsp:txBody>
      <dsp:txXfrm>
        <a:off x="2706126" y="4126215"/>
        <a:ext cx="1527842" cy="387262"/>
      </dsp:txXfrm>
    </dsp:sp>
    <dsp:sp modelId="{9B56D66E-144C-9C4A-BD97-C2FD7B3E2C40}">
      <dsp:nvSpPr>
        <dsp:cNvPr id="0" name=""/>
        <dsp:cNvSpPr/>
      </dsp:nvSpPr>
      <dsp:spPr>
        <a:xfrm>
          <a:off x="1838847" y="411945"/>
          <a:ext cx="855230" cy="4422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2098"/>
              </a:lnTo>
              <a:lnTo>
                <a:pt x="855230" y="442209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76F14-6014-5D4E-BC53-2A90E505DDBB}">
      <dsp:nvSpPr>
        <dsp:cNvPr id="0" name=""/>
        <dsp:cNvSpPr/>
      </dsp:nvSpPr>
      <dsp:spPr>
        <a:xfrm>
          <a:off x="2694078" y="4628365"/>
          <a:ext cx="1551938" cy="41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static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/>
        </a:p>
      </dsp:txBody>
      <dsp:txXfrm>
        <a:off x="2706126" y="4640413"/>
        <a:ext cx="1527842" cy="387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4388A-25D9-B24C-A6A2-1401C34A1E6B}">
      <dsp:nvSpPr>
        <dsp:cNvPr id="0" name=""/>
        <dsp:cNvSpPr/>
      </dsp:nvSpPr>
      <dsp:spPr>
        <a:xfrm rot="5400000">
          <a:off x="-153851" y="154398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assets</a:t>
          </a:r>
          <a:endParaRPr lang="zh-CN" altLang="en-US" sz="900" kern="1200" dirty="0"/>
        </a:p>
      </dsp:txBody>
      <dsp:txXfrm rot="-5400000">
        <a:off x="1" y="359534"/>
        <a:ext cx="717973" cy="307703"/>
      </dsp:txXfrm>
    </dsp:sp>
    <dsp:sp modelId="{F1C43571-CEC3-9047-BF03-BF39BA61FD1F}">
      <dsp:nvSpPr>
        <dsp:cNvPr id="0" name=""/>
        <dsp:cNvSpPr/>
      </dsp:nvSpPr>
      <dsp:spPr>
        <a:xfrm rot="5400000">
          <a:off x="4284677" y="-3566157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</a:t>
          </a:r>
          <a:r>
            <a:rPr kumimoji="1" lang="en-US" altLang="zh-CN" sz="1800" kern="1200" dirty="0" smtClean="0"/>
            <a:t>ssets</a:t>
          </a:r>
          <a:r>
            <a:rPr kumimoji="1" lang="zh-CN" altLang="en-US" sz="1800" kern="1200" dirty="0" smtClean="0"/>
            <a:t> 文件夹中的资源文件可以选择用</a:t>
          </a:r>
          <a:r>
            <a:rPr kumimoji="1" lang="en-US" altLang="zh-CN" sz="1800" kern="1200" dirty="0" err="1" smtClean="0"/>
            <a:t>vue</a:t>
          </a:r>
          <a:r>
            <a:rPr kumimoji="1" lang="en-US" altLang="zh-CN" sz="1800" kern="1200" dirty="0" smtClean="0"/>
            <a:t>-loader</a:t>
          </a:r>
          <a:r>
            <a:rPr kumimoji="1" lang="zh-CN" altLang="en-US" sz="1800" kern="1200" dirty="0" smtClean="0"/>
            <a:t>，</a:t>
          </a:r>
          <a:r>
            <a:rPr kumimoji="1" lang="en-US" altLang="zh-CN" sz="1800" kern="1200" dirty="0" smtClean="0"/>
            <a:t>file-loader</a:t>
          </a:r>
          <a:r>
            <a:rPr kumimoji="1" lang="zh-CN" altLang="en-US" sz="1800" kern="1200" dirty="0" smtClean="0"/>
            <a:t>， </a:t>
          </a:r>
          <a:r>
            <a:rPr kumimoji="1" lang="en-US" altLang="zh-CN" sz="1800" kern="1200" dirty="0" err="1" smtClean="0"/>
            <a:t>url</a:t>
          </a:r>
          <a:r>
            <a:rPr kumimoji="1" lang="en-US" altLang="zh-CN" sz="1800" kern="1200" dirty="0" smtClean="0"/>
            <a:t>-loader </a:t>
          </a:r>
          <a:r>
            <a:rPr kumimoji="1" lang="zh-CN" altLang="en-US" sz="1800" kern="1200" dirty="0" smtClean="0"/>
            <a:t>来预处理</a:t>
          </a:r>
          <a:endParaRPr lang="zh-CN" altLang="en-US" sz="1800" kern="1200" dirty="0"/>
        </a:p>
      </dsp:txBody>
      <dsp:txXfrm rot="-5400000">
        <a:off x="717974" y="33091"/>
        <a:ext cx="7767552" cy="601599"/>
      </dsp:txXfrm>
    </dsp:sp>
    <dsp:sp modelId="{F4F2DFBB-70E6-154D-B0E3-EADF126D8954}">
      <dsp:nvSpPr>
        <dsp:cNvPr id="0" name=""/>
        <dsp:cNvSpPr/>
      </dsp:nvSpPr>
      <dsp:spPr>
        <a:xfrm rot="5400000">
          <a:off x="-153851" y="1062110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layouts</a:t>
          </a:r>
          <a:endParaRPr lang="zh-CN" altLang="en-US" sz="900" kern="1200" dirty="0"/>
        </a:p>
      </dsp:txBody>
      <dsp:txXfrm rot="-5400000">
        <a:off x="1" y="1267246"/>
        <a:ext cx="717973" cy="307703"/>
      </dsp:txXfrm>
    </dsp:sp>
    <dsp:sp modelId="{92217E89-A317-0543-9DEE-29002CFE2FA7}">
      <dsp:nvSpPr>
        <dsp:cNvPr id="0" name=""/>
        <dsp:cNvSpPr/>
      </dsp:nvSpPr>
      <dsp:spPr>
        <a:xfrm rot="5400000">
          <a:off x="4284677" y="-2658445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zh-CN" sz="1800" kern="1200" dirty="0" err="1" smtClean="0"/>
            <a:t>Nuxt</a:t>
          </a:r>
          <a:r>
            <a:rPr kumimoji="1" lang="en-US" altLang="zh-CN" sz="1800" kern="1200" dirty="0" smtClean="0"/>
            <a:t> </a:t>
          </a:r>
          <a:r>
            <a:rPr kumimoji="1" lang="zh-CN" altLang="en-US" sz="1800" kern="1200" dirty="0" smtClean="0"/>
            <a:t>支持使用布局来规划页面，布局组件的</a:t>
          </a:r>
          <a:r>
            <a:rPr kumimoji="1" lang="en-US" altLang="zh-CN" sz="1800" kern="1200" dirty="0" smtClean="0"/>
            <a:t>template</a:t>
          </a:r>
          <a:r>
            <a:rPr kumimoji="1" lang="zh-CN" altLang="en-US" sz="1800" kern="1200" dirty="0" smtClean="0"/>
            <a:t>中必需包含</a:t>
          </a:r>
          <a:r>
            <a:rPr kumimoji="1" lang="en-US" altLang="zh-CN" sz="1800" kern="1200" dirty="0" smtClean="0"/>
            <a:t>&lt;</a:t>
          </a:r>
          <a:r>
            <a:rPr kumimoji="1" lang="en-US" altLang="zh-CN" sz="1800" kern="1200" dirty="0" err="1" smtClean="0"/>
            <a:t>Nuxt</a:t>
          </a:r>
          <a:r>
            <a:rPr kumimoji="1" lang="en-US" altLang="zh-CN" sz="1800" kern="1200" dirty="0" smtClean="0"/>
            <a:t>/&gt;</a:t>
          </a:r>
          <a:r>
            <a:rPr kumimoji="1" lang="zh-CN" altLang="en-US" sz="1800" kern="1200" dirty="0" smtClean="0"/>
            <a:t>， </a:t>
          </a:r>
          <a:r>
            <a:rPr kumimoji="1" lang="en-US" altLang="zh-CN" sz="1800" kern="1200" dirty="0" smtClean="0"/>
            <a:t>error</a:t>
          </a:r>
          <a:r>
            <a:rPr kumimoji="1" lang="zh-CN" altLang="en-US" sz="1800" kern="1200" dirty="0" smtClean="0"/>
            <a:t>除外</a:t>
          </a:r>
          <a:endParaRPr lang="zh-CN" altLang="en-US" sz="1800" kern="1200" dirty="0"/>
        </a:p>
      </dsp:txBody>
      <dsp:txXfrm rot="-5400000">
        <a:off x="717974" y="940803"/>
        <a:ext cx="7767552" cy="601599"/>
      </dsp:txXfrm>
    </dsp:sp>
    <dsp:sp modelId="{917897FD-9AF3-FC4E-A2DA-EA3348FB4F16}">
      <dsp:nvSpPr>
        <dsp:cNvPr id="0" name=""/>
        <dsp:cNvSpPr/>
      </dsp:nvSpPr>
      <dsp:spPr>
        <a:xfrm rot="5400000">
          <a:off x="-153851" y="1969821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smtClean="0"/>
            <a:t>pages</a:t>
          </a:r>
          <a:endParaRPr lang="zh-CN" altLang="en-US" sz="900" kern="1200" dirty="0"/>
        </a:p>
      </dsp:txBody>
      <dsp:txXfrm rot="-5400000">
        <a:off x="1" y="2174957"/>
        <a:ext cx="717973" cy="307703"/>
      </dsp:txXfrm>
    </dsp:sp>
    <dsp:sp modelId="{B0D2C7C7-ECF4-9546-9EB1-972FAB7BFF4A}">
      <dsp:nvSpPr>
        <dsp:cNvPr id="0" name=""/>
        <dsp:cNvSpPr/>
      </dsp:nvSpPr>
      <dsp:spPr>
        <a:xfrm rot="5400000">
          <a:off x="4284677" y="-1750733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根据目录文件结构自动生成路由</a:t>
          </a:r>
          <a:r>
            <a:rPr lang="en-US" altLang="zh-CN" sz="1800" kern="1200" dirty="0" smtClean="0"/>
            <a:t>,</a:t>
          </a:r>
          <a:r>
            <a:rPr lang="zh-CN" altLang="en-US" sz="1800" kern="1200" dirty="0" smtClean="0"/>
            <a:t>以</a:t>
          </a:r>
          <a:r>
            <a:rPr lang="en-US" altLang="zh-CN" sz="1800" kern="1200" dirty="0" smtClean="0"/>
            <a:t>_</a:t>
          </a:r>
          <a:r>
            <a:rPr lang="zh-CN" altLang="en-US" sz="1800" kern="1200" dirty="0" smtClean="0"/>
            <a:t>开头命名的文件夹和文件会自动生成动态路由</a:t>
          </a:r>
          <a:endParaRPr lang="zh-CN" altLang="en-US" sz="1800" kern="1200" dirty="0"/>
        </a:p>
      </dsp:txBody>
      <dsp:txXfrm rot="-5400000">
        <a:off x="717974" y="1848515"/>
        <a:ext cx="7767552" cy="601599"/>
      </dsp:txXfrm>
    </dsp:sp>
    <dsp:sp modelId="{AA1F2291-8243-5548-82AC-FC124E671DDB}">
      <dsp:nvSpPr>
        <dsp:cNvPr id="0" name=""/>
        <dsp:cNvSpPr/>
      </dsp:nvSpPr>
      <dsp:spPr>
        <a:xfrm rot="5400000">
          <a:off x="-153851" y="2877533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middlewares</a:t>
          </a:r>
          <a:endParaRPr lang="zh-CN" altLang="en-US" sz="900" kern="1200" dirty="0"/>
        </a:p>
      </dsp:txBody>
      <dsp:txXfrm rot="-5400000">
        <a:off x="1" y="3082669"/>
        <a:ext cx="717973" cy="307703"/>
      </dsp:txXfrm>
    </dsp:sp>
    <dsp:sp modelId="{A251D5CF-D1F2-5C40-BD8C-363614E17FC5}">
      <dsp:nvSpPr>
        <dsp:cNvPr id="0" name=""/>
        <dsp:cNvSpPr/>
      </dsp:nvSpPr>
      <dsp:spPr>
        <a:xfrm rot="5400000">
          <a:off x="4284677" y="-843021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存放在渲染</a:t>
          </a:r>
          <a:r>
            <a:rPr lang="en-US" altLang="zh-CN" sz="1800" kern="1200" dirty="0" smtClean="0"/>
            <a:t>page</a:t>
          </a:r>
          <a:r>
            <a:rPr lang="zh-CN" altLang="en-US" sz="1800" kern="1200" dirty="0" smtClean="0"/>
            <a:t>页面之前需要执行的代码</a:t>
          </a:r>
          <a:endParaRPr lang="zh-CN" altLang="en-US" sz="1800" kern="1200" dirty="0"/>
        </a:p>
      </dsp:txBody>
      <dsp:txXfrm rot="-5400000">
        <a:off x="717974" y="2756227"/>
        <a:ext cx="7767552" cy="601599"/>
      </dsp:txXfrm>
    </dsp:sp>
    <dsp:sp modelId="{602BE9F8-C3CB-0649-8EE3-B60B8ABB0B6F}">
      <dsp:nvSpPr>
        <dsp:cNvPr id="0" name=""/>
        <dsp:cNvSpPr/>
      </dsp:nvSpPr>
      <dsp:spPr>
        <a:xfrm rot="5400000">
          <a:off x="-153851" y="3785245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plugins</a:t>
          </a:r>
          <a:endParaRPr lang="zh-CN" altLang="en-US" sz="900" kern="1200" dirty="0"/>
        </a:p>
      </dsp:txBody>
      <dsp:txXfrm rot="-5400000">
        <a:off x="1" y="3990381"/>
        <a:ext cx="717973" cy="307703"/>
      </dsp:txXfrm>
    </dsp:sp>
    <dsp:sp modelId="{A74AA9AA-716B-DA44-A12D-353A2444DCB2}">
      <dsp:nvSpPr>
        <dsp:cNvPr id="0" name=""/>
        <dsp:cNvSpPr/>
      </dsp:nvSpPr>
      <dsp:spPr>
        <a:xfrm rot="5400000">
          <a:off x="4284677" y="64689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存放在初始化</a:t>
          </a:r>
          <a:r>
            <a:rPr lang="en-US" altLang="zh-CN" sz="1800" kern="1200" dirty="0" smtClean="0"/>
            <a:t>root</a:t>
          </a:r>
          <a:r>
            <a:rPr lang="zh-CN" altLang="en-US" sz="1800" kern="1200" dirty="0" smtClean="0"/>
            <a:t> </a:t>
          </a:r>
          <a:r>
            <a:rPr lang="en-US" altLang="zh-CN" sz="1800" kern="1200" dirty="0" err="1" smtClean="0"/>
            <a:t>vue</a:t>
          </a:r>
          <a:r>
            <a:rPr lang="zh-CN" altLang="en-US" sz="1800" kern="1200" dirty="0" smtClean="0"/>
            <a:t> 实例前需要执行的代码</a:t>
          </a:r>
          <a:endParaRPr lang="zh-CN" altLang="en-US" sz="1800" kern="1200" dirty="0"/>
        </a:p>
      </dsp:txBody>
      <dsp:txXfrm rot="-5400000">
        <a:off x="717974" y="3663938"/>
        <a:ext cx="7767552" cy="601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2DFBB-70E6-154D-B0E3-EADF126D8954}">
      <dsp:nvSpPr>
        <dsp:cNvPr id="0" name=""/>
        <dsp:cNvSpPr/>
      </dsp:nvSpPr>
      <dsp:spPr>
        <a:xfrm rot="5400000">
          <a:off x="-199779" y="199919"/>
          <a:ext cx="1331864" cy="9323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static</a:t>
          </a:r>
          <a:endParaRPr lang="zh-CN" altLang="en-US" sz="2700" kern="1200" dirty="0"/>
        </a:p>
      </dsp:txBody>
      <dsp:txXfrm rot="-5400000">
        <a:off x="1" y="466293"/>
        <a:ext cx="932305" cy="399559"/>
      </dsp:txXfrm>
    </dsp:sp>
    <dsp:sp modelId="{92217E89-A317-0543-9DEE-29002CFE2FA7}">
      <dsp:nvSpPr>
        <dsp:cNvPr id="0" name=""/>
        <dsp:cNvSpPr/>
      </dsp:nvSpPr>
      <dsp:spPr>
        <a:xfrm rot="5400000">
          <a:off x="4292332" y="-3359887"/>
          <a:ext cx="865711" cy="75857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存放项目中不需要</a:t>
          </a:r>
          <a:r>
            <a:rPr lang="en-US" altLang="zh-CN" sz="1400" kern="1200" dirty="0" err="1" smtClean="0"/>
            <a:t>webpack</a:t>
          </a:r>
          <a:r>
            <a:rPr lang="zh-CN" altLang="en-US" sz="1400" kern="1200" dirty="0" smtClean="0"/>
            <a:t>处理的静态文件</a:t>
          </a:r>
          <a:endParaRPr lang="zh-CN" altLang="en-US" sz="1400" kern="1200" dirty="0"/>
        </a:p>
      </dsp:txBody>
      <dsp:txXfrm rot="-5400000">
        <a:off x="932306" y="42400"/>
        <a:ext cx="7543504" cy="781189"/>
      </dsp:txXfrm>
    </dsp:sp>
    <dsp:sp modelId="{917897FD-9AF3-FC4E-A2DA-EA3348FB4F16}">
      <dsp:nvSpPr>
        <dsp:cNvPr id="0" name=""/>
        <dsp:cNvSpPr/>
      </dsp:nvSpPr>
      <dsp:spPr>
        <a:xfrm rot="5400000">
          <a:off x="-199779" y="1252092"/>
          <a:ext cx="1331864" cy="9323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store</a:t>
          </a:r>
          <a:endParaRPr lang="zh-CN" altLang="en-US" sz="2700" kern="1200" dirty="0"/>
        </a:p>
      </dsp:txBody>
      <dsp:txXfrm rot="-5400000">
        <a:off x="1" y="1518466"/>
        <a:ext cx="932305" cy="399559"/>
      </dsp:txXfrm>
    </dsp:sp>
    <dsp:sp modelId="{B0D2C7C7-ECF4-9546-9EB1-972FAB7BFF4A}">
      <dsp:nvSpPr>
        <dsp:cNvPr id="0" name=""/>
        <dsp:cNvSpPr/>
      </dsp:nvSpPr>
      <dsp:spPr>
        <a:xfrm rot="5400000">
          <a:off x="4292332" y="-2307714"/>
          <a:ext cx="865711" cy="75857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检测到</a:t>
          </a:r>
          <a:r>
            <a:rPr lang="en-US" altLang="zh-CN" sz="1400" kern="1200" dirty="0" smtClean="0"/>
            <a:t>store</a:t>
          </a:r>
          <a:r>
            <a:rPr lang="zh-CN" altLang="en-US" sz="1400" kern="1200" dirty="0" smtClean="0"/>
            <a:t>目录</a:t>
          </a:r>
          <a:r>
            <a:rPr lang="en-US" altLang="zh-CN" sz="1400" kern="1200" dirty="0" smtClean="0"/>
            <a:t>-&gt; </a:t>
          </a:r>
          <a:r>
            <a:rPr lang="zh-CN" altLang="en-US" sz="1400" kern="1200" dirty="0" smtClean="0"/>
            <a:t>添加</a:t>
          </a:r>
          <a:r>
            <a:rPr lang="en-US" altLang="zh-CN" sz="1400" kern="1200" dirty="0" err="1" smtClean="0"/>
            <a:t>vuex</a:t>
          </a:r>
          <a:r>
            <a:rPr lang="zh-CN" altLang="en-US" sz="1400" kern="1200" dirty="0" smtClean="0"/>
            <a:t>到</a:t>
          </a:r>
          <a:r>
            <a:rPr lang="en-US" altLang="zh-CN" sz="1400" kern="1200" dirty="0" smtClean="0"/>
            <a:t>vendor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bundle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-&gt;</a:t>
          </a:r>
          <a:r>
            <a:rPr lang="zh-CN" altLang="en-US" sz="1400" kern="1200" dirty="0" smtClean="0"/>
            <a:t>在根实例中添加</a:t>
          </a:r>
          <a:r>
            <a:rPr lang="en-US" altLang="zh-CN" sz="1400" kern="1200" dirty="0" smtClean="0"/>
            <a:t>store</a:t>
          </a:r>
          <a:r>
            <a:rPr lang="zh-CN" altLang="en-US" sz="1400" kern="1200" dirty="0" smtClean="0"/>
            <a:t> 选项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Classic</a:t>
          </a:r>
          <a:r>
            <a:rPr lang="zh-CN" altLang="en-US" sz="1400" kern="1200" dirty="0" smtClean="0"/>
            <a:t>模式</a:t>
          </a:r>
          <a:r>
            <a:rPr lang="en-US" altLang="zh-CN" sz="1400" kern="1200" dirty="0" smtClean="0"/>
            <a:t>: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store/</a:t>
          </a:r>
          <a:r>
            <a:rPr lang="en-US" altLang="zh-CN" sz="1400" kern="1200" dirty="0" err="1" smtClean="0"/>
            <a:t>index.js</a:t>
          </a:r>
          <a:r>
            <a:rPr lang="en-US" altLang="zh-CN" sz="1400" kern="1200" dirty="0" smtClean="0"/>
            <a:t> </a:t>
          </a:r>
          <a:r>
            <a:rPr lang="zh-CN" altLang="en-US" sz="1400" kern="1200" dirty="0" smtClean="0"/>
            <a:t>返回一个</a:t>
          </a:r>
          <a:r>
            <a:rPr lang="en-US" altLang="zh-CN" sz="1400" kern="1200" dirty="0" smtClean="0"/>
            <a:t>store</a:t>
          </a:r>
          <a:r>
            <a:rPr lang="zh-CN" altLang="en-US" sz="1400" kern="1200" dirty="0" smtClean="0"/>
            <a:t>实例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Modules</a:t>
          </a:r>
          <a:r>
            <a:rPr lang="zh-CN" altLang="en-US" sz="1400" kern="1200" dirty="0" smtClean="0"/>
            <a:t>模式</a:t>
          </a:r>
          <a:r>
            <a:rPr lang="en-US" altLang="zh-CN" sz="1400" kern="1200" dirty="0" smtClean="0"/>
            <a:t>:</a:t>
          </a:r>
          <a:r>
            <a:rPr lang="zh-CN" altLang="en-US" sz="1400" kern="1200" dirty="0" smtClean="0"/>
            <a:t> </a:t>
          </a:r>
          <a:r>
            <a:rPr lang="en-US" altLang="zh-CN" sz="1400" kern="1200" dirty="0" smtClean="0"/>
            <a:t>store</a:t>
          </a:r>
          <a:r>
            <a:rPr lang="zh-CN" altLang="en-US" sz="1400" kern="1200" dirty="0" smtClean="0"/>
            <a:t>目录下的每个</a:t>
          </a:r>
          <a:r>
            <a:rPr lang="en-US" altLang="zh-CN" sz="1400" kern="1200" dirty="0" err="1" smtClean="0"/>
            <a:t>js</a:t>
          </a:r>
          <a:r>
            <a:rPr lang="zh-CN" altLang="en-US" sz="1400" kern="1200" dirty="0" smtClean="0"/>
            <a:t>文件都会自动转化为一个具有命名空间的</a:t>
          </a:r>
          <a:r>
            <a:rPr lang="en-US" altLang="zh-CN" sz="1400" kern="1200" dirty="0" smtClean="0"/>
            <a:t>module</a:t>
          </a:r>
          <a:endParaRPr lang="zh-CN" altLang="en-US" sz="1400" kern="1200" dirty="0"/>
        </a:p>
      </dsp:txBody>
      <dsp:txXfrm rot="-5400000">
        <a:off x="932306" y="1094573"/>
        <a:ext cx="7543504" cy="7811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F2A76-9E6E-A647-B751-32BF73BD5560}">
      <dsp:nvSpPr>
        <dsp:cNvPr id="0" name=""/>
        <dsp:cNvSpPr/>
      </dsp:nvSpPr>
      <dsp:spPr>
        <a:xfrm>
          <a:off x="730" y="629354"/>
          <a:ext cx="3553479" cy="2626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A4D959-707A-5240-9D37-6520761EC518}">
      <dsp:nvSpPr>
        <dsp:cNvPr id="0" name=""/>
        <dsp:cNvSpPr/>
      </dsp:nvSpPr>
      <dsp:spPr>
        <a:xfrm>
          <a:off x="718987" y="2779218"/>
          <a:ext cx="3062041" cy="735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zh-CN" sz="4300" kern="1200" dirty="0" smtClean="0"/>
            <a:t>Modules</a:t>
          </a:r>
        </a:p>
      </dsp:txBody>
      <dsp:txXfrm>
        <a:off x="718987" y="2779218"/>
        <a:ext cx="3062041" cy="735859"/>
      </dsp:txXfrm>
    </dsp:sp>
    <dsp:sp modelId="{E4B4655B-E155-1B41-9E86-A75731557323}">
      <dsp:nvSpPr>
        <dsp:cNvPr id="0" name=""/>
        <dsp:cNvSpPr/>
      </dsp:nvSpPr>
      <dsp:spPr>
        <a:xfrm>
          <a:off x="4346971" y="654827"/>
          <a:ext cx="3553479" cy="26260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0B4F06-9DDC-5C4A-81DC-28E38E2CAB54}">
      <dsp:nvSpPr>
        <dsp:cNvPr id="0" name=""/>
        <dsp:cNvSpPr/>
      </dsp:nvSpPr>
      <dsp:spPr>
        <a:xfrm>
          <a:off x="5065228" y="2779218"/>
          <a:ext cx="3062041" cy="735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zh-CN" sz="4300" kern="1200" dirty="0" smtClean="0"/>
            <a:t>Classic</a:t>
          </a:r>
          <a:endParaRPr lang="zh-CN" altLang="en-US" sz="4300" kern="1200" dirty="0"/>
        </a:p>
      </dsp:txBody>
      <dsp:txXfrm>
        <a:off x="5065228" y="2779218"/>
        <a:ext cx="3062041" cy="7358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4388A-25D9-B24C-A6A2-1401C34A1E6B}">
      <dsp:nvSpPr>
        <dsp:cNvPr id="0" name=""/>
        <dsp:cNvSpPr/>
      </dsp:nvSpPr>
      <dsp:spPr>
        <a:xfrm rot="5400000">
          <a:off x="-153851" y="154398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build</a:t>
          </a:r>
          <a:endParaRPr lang="zh-CN" altLang="en-US" sz="1300" kern="1200" dirty="0"/>
        </a:p>
      </dsp:txBody>
      <dsp:txXfrm rot="-5400000">
        <a:off x="1" y="359534"/>
        <a:ext cx="717973" cy="307703"/>
      </dsp:txXfrm>
    </dsp:sp>
    <dsp:sp modelId="{F1C43571-CEC3-9047-BF03-BF39BA61FD1F}">
      <dsp:nvSpPr>
        <dsp:cNvPr id="0" name=""/>
        <dsp:cNvSpPr/>
      </dsp:nvSpPr>
      <dsp:spPr>
        <a:xfrm rot="5400000">
          <a:off x="4284677" y="-3566157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该配置项主要用来处理与</a:t>
          </a:r>
          <a:r>
            <a:rPr lang="en-US" altLang="zh-CN" sz="1700" kern="1200" dirty="0" err="1" smtClean="0"/>
            <a:t>Webpack</a:t>
          </a:r>
          <a:r>
            <a:rPr lang="zh-CN" altLang="en-US" sz="1700" kern="1200" dirty="0" smtClean="0"/>
            <a:t>打包相关的配置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主要配置项</a:t>
          </a:r>
          <a:r>
            <a:rPr lang="en-US" altLang="zh-CN" sz="1700" kern="1200" dirty="0" smtClean="0"/>
            <a:t>:</a:t>
          </a:r>
          <a:r>
            <a:rPr lang="en-US" altLang="zh-CN" sz="1700" kern="1200" dirty="0" err="1" smtClean="0"/>
            <a:t>analyze,vendor,extend</a:t>
          </a:r>
          <a:r>
            <a:rPr lang="en-US" altLang="zh-CN" sz="1700" kern="1200" dirty="0" smtClean="0"/>
            <a:t>, plugins</a:t>
          </a:r>
          <a:endParaRPr lang="zh-CN" altLang="en-US" sz="1700" kern="1200" dirty="0"/>
        </a:p>
      </dsp:txBody>
      <dsp:txXfrm rot="-5400000">
        <a:off x="717974" y="33091"/>
        <a:ext cx="7767552" cy="601599"/>
      </dsp:txXfrm>
    </dsp:sp>
    <dsp:sp modelId="{F4F2DFBB-70E6-154D-B0E3-EADF126D8954}">
      <dsp:nvSpPr>
        <dsp:cNvPr id="0" name=""/>
        <dsp:cNvSpPr/>
      </dsp:nvSpPr>
      <dsp:spPr>
        <a:xfrm rot="5400000">
          <a:off x="-153851" y="1062110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modules</a:t>
          </a:r>
          <a:endParaRPr lang="zh-CN" altLang="en-US" sz="1300" kern="1200" dirty="0"/>
        </a:p>
      </dsp:txBody>
      <dsp:txXfrm rot="-5400000">
        <a:off x="1" y="1267246"/>
        <a:ext cx="717973" cy="307703"/>
      </dsp:txXfrm>
    </dsp:sp>
    <dsp:sp modelId="{92217E89-A317-0543-9DEE-29002CFE2FA7}">
      <dsp:nvSpPr>
        <dsp:cNvPr id="0" name=""/>
        <dsp:cNvSpPr/>
      </dsp:nvSpPr>
      <dsp:spPr>
        <a:xfrm rot="5400000">
          <a:off x="4284677" y="-2658445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用来添加</a:t>
          </a:r>
          <a:r>
            <a:rPr lang="en-US" altLang="zh-CN" sz="1700" kern="1200" dirty="0" err="1" smtClean="0"/>
            <a:t>Nuxt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module</a:t>
          </a:r>
          <a:endParaRPr lang="zh-CN" altLang="en-US" sz="1700" kern="1200" dirty="0"/>
        </a:p>
      </dsp:txBody>
      <dsp:txXfrm rot="-5400000">
        <a:off x="717974" y="940803"/>
        <a:ext cx="7767552" cy="601599"/>
      </dsp:txXfrm>
    </dsp:sp>
    <dsp:sp modelId="{917897FD-9AF3-FC4E-A2DA-EA3348FB4F16}">
      <dsp:nvSpPr>
        <dsp:cNvPr id="0" name=""/>
        <dsp:cNvSpPr/>
      </dsp:nvSpPr>
      <dsp:spPr>
        <a:xfrm rot="5400000">
          <a:off x="-153851" y="1969821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300" kern="1200" dirty="0" smtClean="0"/>
            <a:t>plugins</a:t>
          </a:r>
          <a:endParaRPr lang="zh-CN" altLang="en-US" sz="1300" kern="1200" dirty="0"/>
        </a:p>
      </dsp:txBody>
      <dsp:txXfrm rot="-5400000">
        <a:off x="1" y="2174957"/>
        <a:ext cx="717973" cy="307703"/>
      </dsp:txXfrm>
    </dsp:sp>
    <dsp:sp modelId="{B0D2C7C7-ECF4-9546-9EB1-972FAB7BFF4A}">
      <dsp:nvSpPr>
        <dsp:cNvPr id="0" name=""/>
        <dsp:cNvSpPr/>
      </dsp:nvSpPr>
      <dsp:spPr>
        <a:xfrm rot="5400000">
          <a:off x="4284677" y="-1750733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配置相关的</a:t>
          </a:r>
          <a:r>
            <a:rPr lang="en-US" altLang="zh-CN" sz="1700" kern="1200" dirty="0" err="1" smtClean="0"/>
            <a:t>js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plugin</a:t>
          </a:r>
          <a:endParaRPr lang="zh-CN" altLang="en-US" sz="1700" kern="1200" dirty="0"/>
        </a:p>
      </dsp:txBody>
      <dsp:txXfrm rot="-5400000">
        <a:off x="717974" y="1848515"/>
        <a:ext cx="7767552" cy="601599"/>
      </dsp:txXfrm>
    </dsp:sp>
    <dsp:sp modelId="{AA1F2291-8243-5548-82AC-FC124E671DDB}">
      <dsp:nvSpPr>
        <dsp:cNvPr id="0" name=""/>
        <dsp:cNvSpPr/>
      </dsp:nvSpPr>
      <dsp:spPr>
        <a:xfrm rot="5400000">
          <a:off x="-153851" y="2877533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router</a:t>
          </a:r>
          <a:endParaRPr lang="zh-CN" altLang="en-US" sz="1300" kern="1200" dirty="0"/>
        </a:p>
      </dsp:txBody>
      <dsp:txXfrm rot="-5400000">
        <a:off x="1" y="3082669"/>
        <a:ext cx="717973" cy="307703"/>
      </dsp:txXfrm>
    </dsp:sp>
    <dsp:sp modelId="{A251D5CF-D1F2-5C40-BD8C-363614E17FC5}">
      <dsp:nvSpPr>
        <dsp:cNvPr id="0" name=""/>
        <dsp:cNvSpPr/>
      </dsp:nvSpPr>
      <dsp:spPr>
        <a:xfrm rot="5400000">
          <a:off x="4284677" y="-843021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通过该配置重写</a:t>
          </a:r>
          <a:r>
            <a:rPr lang="en-US" altLang="zh-CN" sz="1700" kern="1200" dirty="0" smtClean="0"/>
            <a:t>router</a:t>
          </a:r>
          <a:r>
            <a:rPr lang="zh-CN" altLang="en-US" sz="1700" kern="1200" dirty="0" smtClean="0"/>
            <a:t>相关的配置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主要可配置项：</a:t>
          </a:r>
          <a:r>
            <a:rPr kumimoji="1" lang="en-US" altLang="zh-CN" sz="1700" kern="1200" dirty="0" err="1" smtClean="0"/>
            <a:t>baseUrl,middleware</a:t>
          </a:r>
          <a:r>
            <a:rPr kumimoji="1" lang="en-US" altLang="zh-CN" sz="1700" kern="1200" dirty="0" smtClean="0"/>
            <a:t>,</a:t>
          </a:r>
          <a:r>
            <a:rPr kumimoji="1" lang="zh-CN" altLang="en-US" sz="1700" kern="1200" dirty="0" smtClean="0"/>
            <a:t> </a:t>
          </a:r>
          <a:r>
            <a:rPr kumimoji="1" lang="en-US" altLang="zh-CN" sz="1700" kern="1200" dirty="0" err="1" smtClean="0"/>
            <a:t>extendRoutes</a:t>
          </a:r>
          <a:r>
            <a:rPr kumimoji="1" lang="en-US" altLang="zh-CN" sz="1700" kern="1200" dirty="0" smtClean="0"/>
            <a:t>,</a:t>
          </a:r>
          <a:r>
            <a:rPr kumimoji="1" lang="zh-CN" altLang="en-US" sz="1700" kern="1200" dirty="0" smtClean="0"/>
            <a:t> </a:t>
          </a:r>
          <a:r>
            <a:rPr kumimoji="1" lang="en-US" altLang="zh-CN" sz="1700" kern="1200" dirty="0" err="1" smtClean="0"/>
            <a:t>scrollBehaviour</a:t>
          </a:r>
          <a:endParaRPr lang="zh-CN" altLang="en-US" sz="1700" kern="1200" dirty="0"/>
        </a:p>
      </dsp:txBody>
      <dsp:txXfrm rot="-5400000">
        <a:off x="717974" y="2756227"/>
        <a:ext cx="7767552" cy="601599"/>
      </dsp:txXfrm>
    </dsp:sp>
    <dsp:sp modelId="{602BE9F8-C3CB-0649-8EE3-B60B8ABB0B6F}">
      <dsp:nvSpPr>
        <dsp:cNvPr id="0" name=""/>
        <dsp:cNvSpPr/>
      </dsp:nvSpPr>
      <dsp:spPr>
        <a:xfrm rot="5400000">
          <a:off x="-153851" y="3785245"/>
          <a:ext cx="1025676" cy="7179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generate</a:t>
          </a:r>
          <a:endParaRPr lang="zh-CN" altLang="en-US" sz="1300" kern="1200" dirty="0"/>
        </a:p>
      </dsp:txBody>
      <dsp:txXfrm rot="-5400000">
        <a:off x="1" y="3990381"/>
        <a:ext cx="717973" cy="307703"/>
      </dsp:txXfrm>
    </dsp:sp>
    <dsp:sp modelId="{A74AA9AA-716B-DA44-A12D-353A2444DCB2}">
      <dsp:nvSpPr>
        <dsp:cNvPr id="0" name=""/>
        <dsp:cNvSpPr/>
      </dsp:nvSpPr>
      <dsp:spPr>
        <a:xfrm rot="5400000">
          <a:off x="4284677" y="64689"/>
          <a:ext cx="666689" cy="780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生成静态页面时对动态路由的参数进行配置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主要配置项：</a:t>
          </a:r>
          <a:r>
            <a:rPr lang="en-US" altLang="zh-CN" sz="1700" kern="1200" dirty="0" smtClean="0"/>
            <a:t>routes</a:t>
          </a:r>
          <a:r>
            <a:rPr lang="zh-CN" altLang="en-US" sz="1700" kern="1200" dirty="0" smtClean="0"/>
            <a:t>，</a:t>
          </a:r>
          <a:r>
            <a:rPr lang="en-US" altLang="zh-CN" sz="1700" kern="1200" dirty="0" err="1" smtClean="0"/>
            <a:t>dir</a:t>
          </a:r>
          <a:endParaRPr lang="zh-CN" altLang="en-US" sz="1700" kern="1200" dirty="0"/>
        </a:p>
      </dsp:txBody>
      <dsp:txXfrm rot="-5400000">
        <a:off x="717974" y="3663938"/>
        <a:ext cx="7767552" cy="60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8D912-0669-1545-9024-355C0155CCDA}" type="datetimeFigureOut">
              <a:rPr kumimoji="1" lang="zh-CN" altLang="en-US" smtClean="0"/>
              <a:t>2018/1/29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6129-AB6F-E748-BB28-D41DEF18F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74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E6129-AB6F-E748-BB28-D41DEF18FFD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79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13.xml"/><Relationship Id="rId6" Type="http://schemas.openxmlformats.org/officeDocument/2006/relationships/diagramLayout" Target="../diagrams/layout13.xml"/><Relationship Id="rId7" Type="http://schemas.openxmlformats.org/officeDocument/2006/relationships/diagramQuickStyle" Target="../diagrams/quickStyle13.xml"/><Relationship Id="rId8" Type="http://schemas.openxmlformats.org/officeDocument/2006/relationships/diagramColors" Target="../diagrams/colors13.xml"/><Relationship Id="rId9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lab.zhonganonline.com/zanchen/express-ssr" TargetMode="External"/><Relationship Id="rId3" Type="http://schemas.openxmlformats.org/officeDocument/2006/relationships/hyperlink" Target="http://gitlab.zhonganonline.com/zanchen/demo_ssr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241" y="1203474"/>
            <a:ext cx="7766936" cy="1646302"/>
          </a:xfrm>
        </p:spPr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VUE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SSR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解决方案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4735" y="4024707"/>
            <a:ext cx="7766936" cy="1096899"/>
          </a:xfrm>
        </p:spPr>
        <p:txBody>
          <a:bodyPr/>
          <a:lstStyle/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陈再宁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2018.01.23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 smtClean="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rPr>
              <a:t>Nuxt.config.js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配置文件解读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1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23741697"/>
              </p:ext>
            </p:extLst>
          </p:nvPr>
        </p:nvGraphicFramePr>
        <p:xfrm>
          <a:off x="460829" y="1184383"/>
          <a:ext cx="8518071" cy="465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 smtClean="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rPr>
              <a:t>Nuxt.config.js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配置文件解读</a:t>
            </a:r>
            <a:r>
              <a:rPr kumimoji="1" lang="en-US" altLang="zh-CN" sz="3600" dirty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4744476"/>
              </p:ext>
            </p:extLst>
          </p:nvPr>
        </p:nvGraphicFramePr>
        <p:xfrm>
          <a:off x="727529" y="1273283"/>
          <a:ext cx="8492671" cy="160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2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三种部署方式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18572289"/>
              </p:ext>
            </p:extLst>
          </p:nvPr>
        </p:nvGraphicFramePr>
        <p:xfrm>
          <a:off x="749300" y="1291167"/>
          <a:ext cx="8178800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5889"/>
            <a:ext cx="8596668" cy="406241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如何修改和添加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loader</a:t>
            </a:r>
          </a:p>
          <a:p>
            <a:r>
              <a:rPr kumimoji="1" lang="zh-CN" altLang="en-US" dirty="0" smtClean="0"/>
              <a:t>如何给接口添加</a:t>
            </a:r>
            <a:r>
              <a:rPr kumimoji="1" lang="en-US" altLang="zh-CN" dirty="0" smtClean="0"/>
              <a:t>proxy</a:t>
            </a:r>
          </a:p>
          <a:p>
            <a:r>
              <a:rPr kumimoji="1" lang="zh-CN" altLang="en-US" dirty="0" smtClean="0"/>
              <a:t>如何给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中注入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脚本，怎么避免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代码中的标点转义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如何添加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， 设置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的作用域</a:t>
            </a:r>
            <a:endParaRPr kumimoji="1" lang="en-US" altLang="zh-CN" dirty="0" smtClean="0"/>
          </a:p>
          <a:p>
            <a:r>
              <a:rPr lang="zh-CN" altLang="en-US" dirty="0" smtClean="0"/>
              <a:t>页面组件组件</a:t>
            </a:r>
            <a:r>
              <a:rPr lang="en-US" altLang="zh-CN" dirty="0" err="1" smtClean="0"/>
              <a:t>中validate</a:t>
            </a:r>
            <a:r>
              <a:rPr lang="zh-CN" altLang="en-US" dirty="0" smtClean="0"/>
              <a:t> 方法</a:t>
            </a:r>
            <a:r>
              <a:rPr lang="en-US" altLang="zh-CN" dirty="0" smtClean="0"/>
              <a:t>什么时候起作用</a:t>
            </a:r>
            <a:endParaRPr lang="en-US" altLang="zh-CN" dirty="0"/>
          </a:p>
          <a:p>
            <a:r>
              <a:rPr kumimoji="1" lang="zh-CN" altLang="en-US" dirty="0" smtClean="0"/>
              <a:t>页面组件中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和</a:t>
            </a:r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的作用和区别是什么？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4064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知识点回故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1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2673" y="228599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600" dirty="0" smtClean="0">
                <a:solidFill>
                  <a:schemeClr val="accent2"/>
                </a:solidFill>
                <a:latin typeface="SimHei" charset="-122"/>
                <a:ea typeface="SimHei" charset="-122"/>
                <a:cs typeface="SimHei" charset="-122"/>
              </a:rPr>
              <a:t>第二部分</a:t>
            </a:r>
            <a:r>
              <a:rPr kumimoji="1" lang="en-US" altLang="zh-CN" sz="5600" dirty="0" smtClean="0">
                <a:solidFill>
                  <a:schemeClr val="accent2"/>
                </a:solidFill>
                <a:latin typeface="SimHei" charset="-122"/>
                <a:ea typeface="SimHei" charset="-122"/>
                <a:cs typeface="SimHei" charset="-122"/>
              </a:rPr>
              <a:t>:</a:t>
            </a:r>
            <a:r>
              <a:rPr kumimoji="1" lang="en-US" altLang="zh-CN" sz="5600" dirty="0" err="1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Vue</a:t>
            </a:r>
            <a:r>
              <a:rPr kumimoji="1" lang="en-US" altLang="zh-CN" sz="56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1" lang="en-US" altLang="zh-CN" sz="5600" dirty="0" err="1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ssr</a:t>
            </a:r>
            <a:r>
              <a:rPr kumimoji="1" lang="en-US" altLang="zh-CN" sz="56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-render</a:t>
            </a:r>
            <a:endParaRPr kumimoji="1" lang="zh-CN" altLang="en-US" sz="56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主要内容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89474601"/>
              </p:ext>
            </p:extLst>
          </p:nvPr>
        </p:nvGraphicFramePr>
        <p:xfrm>
          <a:off x="292100" y="986366"/>
          <a:ext cx="924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9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渲染流程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07" y="3774263"/>
            <a:ext cx="4964545" cy="829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0" y="2618966"/>
            <a:ext cx="2547633" cy="10018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90" y="4958988"/>
            <a:ext cx="4112472" cy="1221337"/>
          </a:xfrm>
          <a:prstGeom prst="rect">
            <a:avLst/>
          </a:prstGeom>
        </p:spPr>
      </p:pic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275609144"/>
              </p:ext>
            </p:extLst>
          </p:nvPr>
        </p:nvGraphicFramePr>
        <p:xfrm>
          <a:off x="653957" y="256028"/>
          <a:ext cx="8502922" cy="297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298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集成到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Express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服务器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95" y="1065610"/>
            <a:ext cx="5722795" cy="566776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7621" y="78227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722" y="1743808"/>
            <a:ext cx="4143075" cy="47033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50805" y="19049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处理客户端的所有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87016" y="3461331"/>
            <a:ext cx="3766432" cy="26549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4642717" y="4069724"/>
            <a:ext cx="2041419" cy="8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00041" y="3577520"/>
            <a:ext cx="3348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renderToString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callback</a:t>
            </a:r>
          </a:p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html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 通过</a:t>
            </a:r>
            <a:r>
              <a:rPr kumimoji="1" lang="en-US" altLang="zh-CN" dirty="0" smtClean="0"/>
              <a:t>res</a:t>
            </a:r>
            <a:r>
              <a:rPr kumimoji="1" lang="zh-CN" altLang="en-US" dirty="0" smtClean="0"/>
              <a:t>发送到客户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12" idx="1"/>
          </p:cNvCxnSpPr>
          <p:nvPr/>
        </p:nvCxnSpPr>
        <p:spPr>
          <a:xfrm flipV="1">
            <a:off x="3181082" y="966940"/>
            <a:ext cx="3876539" cy="3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16" idx="1"/>
          </p:cNvCxnSpPr>
          <p:nvPr/>
        </p:nvCxnSpPr>
        <p:spPr>
          <a:xfrm flipV="1">
            <a:off x="4896524" y="2228154"/>
            <a:ext cx="2354281" cy="10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2112136" y="6581104"/>
            <a:ext cx="4430332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00041" y="6439435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8080</a:t>
            </a:r>
            <a:r>
              <a:rPr kumimoji="1" lang="zh-CN" altLang="en-US" dirty="0" smtClean="0"/>
              <a:t>端口</a:t>
            </a:r>
            <a:r>
              <a:rPr kumimoji="1" lang="en-US" altLang="zh-CN" dirty="0" smtClean="0"/>
              <a:t>handle</a:t>
            </a:r>
            <a:r>
              <a:rPr kumimoji="1" lang="zh-CN" altLang="en-US" dirty="0" smtClean="0"/>
              <a:t>客户端的请求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4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使用模板生成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12" y="1226524"/>
            <a:ext cx="3799505" cy="1983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50" y="3933602"/>
            <a:ext cx="6315364" cy="2159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93219" y="175152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指定动态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插入的位置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endCxn id="8" idx="1"/>
          </p:cNvCxnSpPr>
          <p:nvPr/>
        </p:nvCxnSpPr>
        <p:spPr>
          <a:xfrm flipV="1">
            <a:off x="2794715" y="1936193"/>
            <a:ext cx="2498504" cy="49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1214" y="4134118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对象的时候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传入模版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1" idx="3"/>
          </p:cNvCxnSpPr>
          <p:nvPr/>
        </p:nvCxnSpPr>
        <p:spPr>
          <a:xfrm>
            <a:off x="3209396" y="4457284"/>
            <a:ext cx="1130784" cy="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在模板中使用插件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13" y="1052731"/>
            <a:ext cx="4389181" cy="237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7" y="3749502"/>
            <a:ext cx="3651868" cy="2567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2428" y="170001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使用双括号对插值进行转义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使用三个括号表示对插值不进行转义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37456" y="4710128"/>
            <a:ext cx="549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renderToString</a:t>
            </a:r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对象，给模版提供插值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8" idx="1"/>
          </p:cNvCxnSpPr>
          <p:nvPr/>
        </p:nvCxnSpPr>
        <p:spPr>
          <a:xfrm flipH="1">
            <a:off x="2859110" y="4894794"/>
            <a:ext cx="2078346" cy="55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94279619"/>
              </p:ext>
            </p:extLst>
          </p:nvPr>
        </p:nvGraphicFramePr>
        <p:xfrm>
          <a:off x="901700" y="1164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9600" y="40640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SSR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解决前端渲染的两大痛点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8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避免状态单例子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1210615"/>
            <a:ext cx="832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服务器是一个长期运行的过程，避免多个请求共享一个实例，推荐通过工厂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函数产生实例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32050"/>
            <a:ext cx="4546600" cy="3327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49" y="2432050"/>
            <a:ext cx="4635501" cy="33274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895380" y="5588000"/>
            <a:ext cx="1867091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ssr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732799" y="5588000"/>
            <a:ext cx="20538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client-only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8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三个关键文件的职责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79235454"/>
              </p:ext>
            </p:extLst>
          </p:nvPr>
        </p:nvGraphicFramePr>
        <p:xfrm>
          <a:off x="749300" y="1291167"/>
          <a:ext cx="8178800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1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50" y="1754188"/>
            <a:ext cx="8311337" cy="38814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构建步骤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数据预先请求和状态管理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9277766"/>
              </p:ext>
            </p:extLst>
          </p:nvPr>
        </p:nvGraphicFramePr>
        <p:xfrm>
          <a:off x="749300" y="2142503"/>
          <a:ext cx="8178800" cy="258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8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9600" y="17457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服务器端数据预先获取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3443" y="840833"/>
            <a:ext cx="464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router.push</a:t>
            </a:r>
            <a:r>
              <a:rPr kumimoji="1" lang="zh-CN" altLang="en-US" dirty="0" smtClean="0"/>
              <a:t>方法把从上下文中获取的</a:t>
            </a:r>
            <a:r>
              <a:rPr kumimoji="1" lang="en-US" altLang="zh-CN" dirty="0" err="1" smtClean="0"/>
              <a:t>url</a:t>
            </a:r>
            <a:endParaRPr kumimoji="1" lang="en-US" altLang="zh-CN" dirty="0"/>
          </a:p>
          <a:p>
            <a:r>
              <a:rPr kumimoji="1" lang="zh-CN" altLang="en-US" dirty="0" smtClean="0"/>
              <a:t>传入</a:t>
            </a:r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20909"/>
            <a:ext cx="4220374" cy="56677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4970" y="2767557"/>
            <a:ext cx="56813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路由完成初始</a:t>
            </a:r>
            <a:r>
              <a:rPr lang="zh-CN" altLang="en-US" dirty="0" smtClean="0"/>
              <a:t>导航时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router.onReady</a:t>
            </a:r>
            <a:r>
              <a:rPr lang="en-US" altLang="zh-CN" dirty="0" smtClean="0"/>
              <a:t>)</a:t>
            </a:r>
            <a:r>
              <a:rPr lang="zh-CN" altLang="en-US" dirty="0" smtClean="0"/>
              <a:t>解析所有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异步</a:t>
            </a:r>
            <a:r>
              <a:rPr lang="zh-CN" altLang="en-US" dirty="0" smtClean="0"/>
              <a:t>进入钩子</a:t>
            </a:r>
            <a:r>
              <a:rPr lang="zh-CN" altLang="en-US" dirty="0"/>
              <a:t>和</a:t>
            </a:r>
            <a:r>
              <a:rPr lang="zh-CN" altLang="en-US" dirty="0" smtClean="0"/>
              <a:t>路由初始化</a:t>
            </a:r>
            <a:r>
              <a:rPr lang="zh-CN" altLang="en-US" dirty="0"/>
              <a:t>相关联的异步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zh-CN" altLang="en-US" dirty="0" smtClean="0"/>
              <a:t>提取组件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方法组成异步队列，待所有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组件的</a:t>
            </a:r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执行完毕，意味着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完成了初</a:t>
            </a:r>
            <a:endParaRPr kumimoji="1" lang="en-US" altLang="zh-CN" dirty="0" smtClean="0"/>
          </a:p>
          <a:p>
            <a:r>
              <a:rPr kumimoji="1" lang="zh-CN" altLang="en-US" dirty="0" smtClean="0"/>
              <a:t>始化。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的异步队列的回调中对上下文的状态进</a:t>
            </a:r>
            <a:endParaRPr kumimoji="1" lang="en-US" altLang="zh-CN" dirty="0" smtClean="0"/>
          </a:p>
          <a:p>
            <a:r>
              <a:rPr kumimoji="1" lang="zh-CN" altLang="en-US" dirty="0" smtClean="0"/>
              <a:t>行赋值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context.state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store.state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，并</a:t>
            </a:r>
            <a:r>
              <a:rPr kumimoji="1" lang="en-US" altLang="zh-CN" dirty="0" smtClean="0"/>
              <a:t>resolve(app)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如果创建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对象时使用了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， 上下文中的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会自动序列化后以</a:t>
            </a:r>
            <a:r>
              <a:rPr kumimoji="1" lang="en-US" altLang="zh-CN" dirty="0" err="1" smtClean="0"/>
              <a:t>window.__INITIAL_STATE</a:t>
            </a:r>
            <a:r>
              <a:rPr kumimoji="1" lang="en-US" altLang="zh-CN" dirty="0" smtClean="0"/>
              <a:t>__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形式插入到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67255" y="2060028"/>
            <a:ext cx="3941379" cy="40885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endCxn id="6" idx="1"/>
          </p:cNvCxnSpPr>
          <p:nvPr/>
        </p:nvCxnSpPr>
        <p:spPr>
          <a:xfrm flipV="1">
            <a:off x="2175164" y="1163999"/>
            <a:ext cx="283827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1"/>
          </p:cNvCxnSpPr>
          <p:nvPr/>
        </p:nvCxnSpPr>
        <p:spPr>
          <a:xfrm>
            <a:off x="4708634" y="3934687"/>
            <a:ext cx="336336" cy="54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174578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客户端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store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初始化状态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6" y="1304637"/>
            <a:ext cx="5867400" cy="2336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2837" y="4544294"/>
            <a:ext cx="533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客户端根据</a:t>
            </a:r>
            <a:r>
              <a:rPr kumimoji="1" lang="en-US" altLang="zh-CN" dirty="0" err="1" smtClean="0"/>
              <a:t>window.__INITIAL_STATE</a:t>
            </a:r>
            <a:r>
              <a:rPr kumimoji="1" lang="en-US" altLang="zh-CN" dirty="0" smtClean="0"/>
              <a:t>__</a:t>
            </a:r>
            <a:r>
              <a:rPr kumimoji="1" lang="zh-CN" altLang="en-US" dirty="0" smtClean="0"/>
              <a:t>初始化</a:t>
            </a:r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客户端数据获取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057173741"/>
              </p:ext>
            </p:extLst>
          </p:nvPr>
        </p:nvGraphicFramePr>
        <p:xfrm>
          <a:off x="749300" y="1620982"/>
          <a:ext cx="8178800" cy="310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2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先获取数据再跳转页面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14" y="1253895"/>
            <a:ext cx="3743727" cy="51525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0549" y="2147457"/>
            <a:ext cx="5067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router</a:t>
            </a:r>
            <a:r>
              <a:rPr kumimoji="1" lang="zh-CN" altLang="en-US" dirty="0" smtClean="0"/>
              <a:t>的初始化后，注册</a:t>
            </a:r>
            <a:r>
              <a:rPr kumimoji="1" lang="en-US" altLang="zh-CN" dirty="0" err="1" smtClean="0"/>
              <a:t>router.beforeResolve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事件，避免重复获取数据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38254" y="3851569"/>
            <a:ext cx="532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只处理之前没有渲染的组件， 提取未渲染组件的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方法构造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队列，全部</a:t>
            </a:r>
            <a:r>
              <a:rPr kumimoji="1" lang="en-US" altLang="zh-CN" dirty="0" smtClean="0"/>
              <a:t>resolve</a:t>
            </a:r>
            <a:r>
              <a:rPr kumimoji="1" lang="zh-CN" altLang="en-US" dirty="0" smtClean="0"/>
              <a:t>后再</a:t>
            </a:r>
            <a:endParaRPr kumimoji="1" lang="en-US" altLang="zh-CN" dirty="0" smtClean="0"/>
          </a:p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先跳转页面再获取数据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429905"/>
            <a:ext cx="6896100" cy="433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47703" y="1787236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把数据获取的逻辑放到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路由组件的</a:t>
            </a:r>
            <a:r>
              <a:rPr kumimoji="1" lang="en-US" altLang="zh-CN" dirty="0" err="1" smtClean="0"/>
              <a:t>beforeMount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06144" y="3269673"/>
            <a:ext cx="3307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把</a:t>
            </a:r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的执行结果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赋值给</a:t>
            </a:r>
            <a:r>
              <a:rPr kumimoji="1" lang="en-US" altLang="zh-CN" dirty="0" err="1" smtClean="0"/>
              <a:t>this.dataPromise</a:t>
            </a:r>
            <a:endParaRPr kumimoji="1" lang="en-US" altLang="zh-CN" dirty="0" smtClean="0"/>
          </a:p>
          <a:p>
            <a:r>
              <a:rPr kumimoji="1" lang="zh-CN" altLang="en-US" dirty="0" smtClean="0"/>
              <a:t>的目的是为了可以在</a:t>
            </a:r>
            <a:r>
              <a:rPr kumimoji="1" lang="en-US" altLang="zh-CN" dirty="0" err="1" smtClean="0"/>
              <a:t>asyncData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完成后可以执行其他任务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特别注意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599" y="1191280"/>
            <a:ext cx="8114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在路由组件被重新使用时，有必要重新获取数据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比如同一个路由，</a:t>
            </a:r>
            <a:r>
              <a:rPr kumimoji="1" lang="en-US" altLang="zh-CN" dirty="0" err="1" smtClean="0"/>
              <a:t>param</a:t>
            </a:r>
            <a:r>
              <a:rPr kumimoji="1" lang="zh-CN" altLang="en-US" dirty="0" smtClean="0"/>
              <a:t>和</a:t>
            </a:r>
            <a:endParaRPr kumimoji="1" lang="en-US" altLang="zh-CN" dirty="0" smtClean="0"/>
          </a:p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发生变化的时候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，可以通过注册一个只在客户端使用的全局</a:t>
            </a:r>
            <a:r>
              <a:rPr kumimoji="1" lang="en-US" altLang="zh-CN" dirty="0" err="1" smtClean="0"/>
              <a:t>mixin</a:t>
            </a:r>
            <a:r>
              <a:rPr kumimoji="1" lang="zh-CN" altLang="en-US" dirty="0" smtClean="0"/>
              <a:t>来实现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67659"/>
            <a:ext cx="8547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76598391"/>
              </p:ext>
            </p:extLst>
          </p:nvPr>
        </p:nvGraphicFramePr>
        <p:xfrm>
          <a:off x="876300" y="1418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9600" y="4064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VUE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SSR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的两种主流实现方式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1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使用模块化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store</a:t>
            </a:r>
            <a:endParaRPr kumimoji="1" lang="zh-CN" altLang="en-US" sz="36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53597467"/>
              </p:ext>
            </p:extLst>
          </p:nvPr>
        </p:nvGraphicFramePr>
        <p:xfrm>
          <a:off x="749300" y="1620982"/>
          <a:ext cx="8178800" cy="310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7" y="1545470"/>
            <a:ext cx="4467250" cy="30620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90" y="1545470"/>
            <a:ext cx="4392455" cy="51525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" y="4064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延迟模块注册</a:t>
            </a:r>
            <a:endParaRPr kumimoji="1" lang="zh-CN" altLang="en-US" sz="36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6617" y="3283527"/>
            <a:ext cx="3075709" cy="7065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74323" y="4618295"/>
            <a:ext cx="3075709" cy="5308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一次性初始化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27" y="1768763"/>
            <a:ext cx="5045364" cy="3694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09" y="1768763"/>
            <a:ext cx="3022600" cy="3937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46714" y="4156363"/>
            <a:ext cx="2541908" cy="7065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客户端混合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7415" y="1260760"/>
            <a:ext cx="841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客户端混合指的是客户端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利用服务器返回的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初始化成一个可以响应客户端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数据变化的动态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的过程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5" y="2115120"/>
            <a:ext cx="6477000" cy="965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6686" y="3338943"/>
            <a:ext cx="856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服务器端返回的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根节点带有特殊标记属性</a:t>
            </a:r>
            <a:r>
              <a:rPr kumimoji="1" lang="en-US" altLang="zh-CN" dirty="0" smtClean="0"/>
              <a:t>—data-server-rendered</a:t>
            </a:r>
            <a:r>
              <a:rPr kumimoji="1" lang="zh-CN" altLang="en-US" dirty="0" smtClean="0"/>
              <a:t>， 客户端</a:t>
            </a:r>
            <a:r>
              <a:rPr kumimoji="1" lang="en-US" altLang="zh-CN" dirty="0" err="1" smtClean="0"/>
              <a:t>vue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根据这个标识来决定开启混合模式。</a:t>
            </a:r>
            <a:endParaRPr kumimoji="1"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5" y="4131172"/>
            <a:ext cx="6870700" cy="76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394" y="5181596"/>
            <a:ext cx="9108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在开发模式下，客户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会拿客户端利用虚拟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生成的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 结构和服务器端返回的</a:t>
            </a:r>
            <a:r>
              <a:rPr kumimoji="1" lang="en-US" altLang="zh-CN" dirty="0" err="1" smtClean="0"/>
              <a:t>dom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结构进行比对，如果发现不一致，会抛出警告信息并重新渲染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生产环境</a:t>
            </a:r>
            <a:r>
              <a:rPr kumimoji="1" lang="zh-CN" altLang="en-US" dirty="0"/>
              <a:t>出于性能</a:t>
            </a:r>
            <a:r>
              <a:rPr kumimoji="1" lang="zh-CN" altLang="en-US" dirty="0" smtClean="0"/>
              <a:t>考虑不会进行该比对。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0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kumimoji="1" lang="en-US" altLang="zh-CN" sz="3600" dirty="0" err="1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BundleRender</a:t>
            </a:r>
            <a:endParaRPr kumimoji="1" lang="zh-CN" altLang="en-US" sz="36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61402193"/>
              </p:ext>
            </p:extLst>
          </p:nvPr>
        </p:nvGraphicFramePr>
        <p:xfrm>
          <a:off x="749300" y="1620982"/>
          <a:ext cx="8178800" cy="366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1346830"/>
            <a:ext cx="6119091" cy="4607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180" y="281705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如何创建和使用</a:t>
            </a:r>
            <a:r>
              <a:rPr kumimoji="1" lang="en-US" altLang="zh-CN" sz="3600" dirty="0" err="1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BunderRender</a:t>
            </a:r>
            <a:endParaRPr kumimoji="1" lang="zh-CN" altLang="en-US" sz="36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71321" y="2189015"/>
            <a:ext cx="3985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renderToString</a:t>
            </a:r>
            <a:r>
              <a:rPr kumimoji="1" lang="zh-CN" altLang="en-US" dirty="0" smtClean="0"/>
              <a:t>被调用时会自动执行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serverBundle</a:t>
            </a:r>
            <a:r>
              <a:rPr kumimoji="1" lang="zh-CN" altLang="en-US" dirty="0" smtClean="0"/>
              <a:t>中暴露的函数去创建</a:t>
            </a:r>
            <a:r>
              <a:rPr kumimoji="1" lang="en-US" altLang="zh-CN" dirty="0" smtClean="0"/>
              <a:t>app</a:t>
            </a:r>
          </a:p>
          <a:p>
            <a:r>
              <a:rPr kumimoji="1" lang="zh-CN" altLang="en-US" dirty="0" smtClean="0"/>
              <a:t>实例，并把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传给它。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108" y="4572000"/>
            <a:ext cx="4087092" cy="8589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endCxn id="6" idx="1"/>
          </p:cNvCxnSpPr>
          <p:nvPr/>
        </p:nvCxnSpPr>
        <p:spPr>
          <a:xfrm flipV="1">
            <a:off x="5056909" y="2650680"/>
            <a:ext cx="1914412" cy="232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0" y="281705"/>
            <a:ext cx="394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Webpack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构建配置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83117625"/>
              </p:ext>
            </p:extLst>
          </p:nvPr>
        </p:nvGraphicFramePr>
        <p:xfrm>
          <a:off x="749299" y="1620982"/>
          <a:ext cx="8990445" cy="394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5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1" y="946032"/>
            <a:ext cx="4867701" cy="56677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6613" y="857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服务器端构建配置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280" y="2099282"/>
            <a:ext cx="4538428" cy="7099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6050" y="4407057"/>
            <a:ext cx="4538428" cy="10140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46003" y="4407057"/>
            <a:ext cx="524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External</a:t>
            </a:r>
            <a:r>
              <a:rPr kumimoji="1" lang="zh-CN" altLang="en-US" dirty="0" smtClean="0"/>
              <a:t>本身是配置不需要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处理的资源，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但这里的白名单，指的是需要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处理的资源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416730" y="4730222"/>
            <a:ext cx="422367" cy="1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613" y="8576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客户端构建配置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4778" y="1185911"/>
            <a:ext cx="3292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clientManifest</a:t>
            </a:r>
            <a:r>
              <a:rPr kumimoji="1" lang="zh-CN" altLang="en-US" dirty="0" smtClean="0"/>
              <a:t>的使用可以代替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html-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-plugin</a:t>
            </a:r>
            <a:r>
              <a:rPr kumimoji="1" lang="zh-CN" altLang="en-US" dirty="0" smtClean="0"/>
              <a:t>来正确的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注入资源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17029" y="2592975"/>
            <a:ext cx="37641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在通过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的按需代码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割特性</a:t>
            </a:r>
            <a:r>
              <a:rPr lang="zh-CN" altLang="en-US" dirty="0"/>
              <a:t>渲染 </a:t>
            </a:r>
            <a:r>
              <a:rPr lang="en-US" altLang="zh-CN" dirty="0"/>
              <a:t>bundle </a:t>
            </a:r>
            <a:r>
              <a:rPr lang="zh-CN" altLang="en-US" dirty="0"/>
              <a:t>时</a:t>
            </a:r>
            <a:r>
              <a:rPr lang="zh-CN" altLang="en-US" dirty="0" smtClean="0"/>
              <a:t>，我们可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确保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chunk </a:t>
            </a:r>
            <a:r>
              <a:rPr lang="zh-CN" altLang="en-US" dirty="0"/>
              <a:t>进行最优化的</a:t>
            </a:r>
            <a:r>
              <a:rPr lang="zh-CN" altLang="en-US" dirty="0" smtClean="0"/>
              <a:t>资</a:t>
            </a:r>
            <a:endParaRPr lang="en-US" altLang="zh-CN" dirty="0" smtClean="0"/>
          </a:p>
          <a:p>
            <a:r>
              <a:rPr lang="zh-CN" altLang="en-US" dirty="0" smtClean="0"/>
              <a:t>源预</a:t>
            </a:r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 smtClean="0"/>
              <a:t>数据预取</a:t>
            </a:r>
            <a:r>
              <a:rPr lang="zh-CN" altLang="en-US" dirty="0"/>
              <a:t>，并且还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将所需的异步 </a:t>
            </a:r>
            <a:r>
              <a:rPr lang="en-US" altLang="zh-CN" dirty="0" smtClean="0"/>
              <a:t>chunk </a:t>
            </a:r>
            <a:r>
              <a:rPr lang="zh-CN" altLang="en-US" dirty="0"/>
              <a:t>智能地</a:t>
            </a:r>
            <a:r>
              <a:rPr lang="zh-CN" altLang="en-US" dirty="0" smtClean="0"/>
              <a:t>注</a:t>
            </a:r>
            <a:endParaRPr lang="en-US" altLang="zh-CN" dirty="0" smtClean="0"/>
          </a:p>
          <a:p>
            <a:r>
              <a:rPr lang="zh-CN" altLang="en-US" dirty="0" smtClean="0"/>
              <a:t>入为</a:t>
            </a:r>
            <a:r>
              <a:rPr lang="en-US" altLang="zh-CN" dirty="0" smtClean="0"/>
              <a:t>&lt;</a:t>
            </a:r>
            <a:r>
              <a:rPr lang="en-US" altLang="zh-CN" dirty="0"/>
              <a:t>script&gt;</a:t>
            </a:r>
            <a:r>
              <a:rPr lang="zh-CN" altLang="en-US" dirty="0"/>
              <a:t> 标签，以避免客户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瀑布式请求</a:t>
            </a:r>
            <a:r>
              <a:rPr lang="en-US" altLang="zh-CN" dirty="0"/>
              <a:t>(</a:t>
            </a:r>
            <a:r>
              <a:rPr lang="en-US" altLang="zh-CN" dirty="0" smtClean="0"/>
              <a:t>waterfall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r>
              <a:rPr lang="zh-CN" altLang="en-US" dirty="0"/>
              <a:t>改善可交互时间</a:t>
            </a:r>
            <a:r>
              <a:rPr lang="en-US" altLang="zh-CN" dirty="0"/>
              <a:t>(TTI - </a:t>
            </a:r>
            <a:r>
              <a:rPr lang="en-US" altLang="zh-CN" dirty="0" smtClean="0"/>
              <a:t>time-to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interactive)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3" y="1168582"/>
            <a:ext cx="4990308" cy="41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4180" y="2817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手动注入资源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8" y="2856263"/>
            <a:ext cx="7758545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495" y="1124079"/>
            <a:ext cx="81682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当使用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选项时，默认是资源自动注入的，如需要手动注入的话，需要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在创建</a:t>
            </a:r>
            <a:r>
              <a:rPr kumimoji="1" lang="en-US" altLang="zh-CN" dirty="0" smtClean="0"/>
              <a:t>bundle</a:t>
            </a:r>
            <a:r>
              <a:rPr kumimoji="1" lang="zh-CN" altLang="en-US" dirty="0" smtClean="0"/>
              <a:t>对象时设置</a:t>
            </a:r>
            <a:r>
              <a:rPr kumimoji="1" lang="en-US" altLang="zh-CN" dirty="0" smtClean="0"/>
              <a:t>inject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renderToSting</a:t>
            </a:r>
            <a:r>
              <a:rPr kumimoji="1" lang="zh-CN" altLang="en-US" dirty="0" smtClean="0"/>
              <a:t>方法传入的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会暴露相关方法</a:t>
            </a:r>
            <a:r>
              <a:rPr kumimoji="1" lang="en-US" altLang="zh-CN" dirty="0"/>
              <a:t>(</a:t>
            </a:r>
            <a:r>
              <a:rPr kumimoji="1" lang="en-US" altLang="zh-CN" dirty="0" err="1" smtClean="0"/>
              <a:t>renderResourceHints,render</a:t>
            </a:r>
            <a:endParaRPr kumimoji="1" lang="en-US" altLang="zh-CN" dirty="0" smtClean="0"/>
          </a:p>
          <a:p>
            <a:r>
              <a:rPr kumimoji="1" lang="en-US" altLang="zh-CN" dirty="0" smtClean="0"/>
              <a:t>Styles,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renderState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renderScript</a:t>
            </a:r>
            <a:r>
              <a:rPr kumimoji="1" lang="zh-CN" altLang="en-US" dirty="0"/>
              <a:t>等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供在模板中使用。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89820298"/>
              </p:ext>
            </p:extLst>
          </p:nvPr>
        </p:nvGraphicFramePr>
        <p:xfrm>
          <a:off x="292100" y="986366"/>
          <a:ext cx="924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主要内容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5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0" y="2817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缓存管理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39309337"/>
              </p:ext>
            </p:extLst>
          </p:nvPr>
        </p:nvGraphicFramePr>
        <p:xfrm>
          <a:off x="749299" y="1620982"/>
          <a:ext cx="8990445" cy="370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0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0" y="2817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页面级别缓存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0" y="1065378"/>
            <a:ext cx="3977743" cy="56677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7062" y="2220685"/>
            <a:ext cx="3750767" cy="8589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8832" y="3773692"/>
            <a:ext cx="3750767" cy="2261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2224" y="5598138"/>
            <a:ext cx="3750767" cy="2261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5851" y="22808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判断是否需要缓存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13418" y="36314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zh-CN" altLang="en-US" smtClean="0"/>
              <a:t>缓存中取值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44044" y="5421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设置缓存</a:t>
            </a:r>
            <a:endParaRPr kumimoji="1" lang="zh-CN" altLang="en-US"/>
          </a:p>
        </p:txBody>
      </p:sp>
      <p:cxnSp>
        <p:nvCxnSpPr>
          <p:cNvPr id="13" name="直线箭头连接符 12"/>
          <p:cNvCxnSpPr>
            <a:stCxn id="6" idx="3"/>
          </p:cNvCxnSpPr>
          <p:nvPr/>
        </p:nvCxnSpPr>
        <p:spPr>
          <a:xfrm flipV="1">
            <a:off x="4487829" y="2465510"/>
            <a:ext cx="162558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3"/>
            <a:endCxn id="10" idx="1"/>
          </p:cNvCxnSpPr>
          <p:nvPr/>
        </p:nvCxnSpPr>
        <p:spPr>
          <a:xfrm flipV="1">
            <a:off x="4531923" y="3816138"/>
            <a:ext cx="1581495" cy="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 flipV="1">
            <a:off x="4487829" y="5605752"/>
            <a:ext cx="1756215" cy="10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0" y="2817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组件级别缓存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9" y="1674223"/>
            <a:ext cx="39751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01" y="1704587"/>
            <a:ext cx="3798455" cy="243609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480675" y="3997234"/>
            <a:ext cx="2054787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创建拥有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render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13634" y="3997233"/>
            <a:ext cx="2054787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在组件中指定</a:t>
            </a:r>
            <a:r>
              <a:rPr kumimoji="1" lang="en-US" altLang="zh-CN" dirty="0" err="1" smtClean="0"/>
              <a:t>cacheKey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180" y="28170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组件缓存使用的场景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180" y="1218483"/>
            <a:ext cx="827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适用于缓存的最常见类型的组件，是在大的 </a:t>
            </a:r>
            <a:r>
              <a:rPr lang="en-US" altLang="zh-CN" dirty="0"/>
              <a:t>v-for</a:t>
            </a:r>
            <a:r>
              <a:rPr lang="zh-CN" altLang="en-US" dirty="0"/>
              <a:t> 列表中重复出现的</a:t>
            </a:r>
            <a:r>
              <a:rPr lang="zh-CN" altLang="en-US" dirty="0" smtClean="0"/>
              <a:t>组件， 可以</a:t>
            </a:r>
            <a:endParaRPr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和最后更新时间结合生成</a:t>
            </a:r>
            <a:r>
              <a:rPr kumimoji="1" lang="en-US" altLang="zh-CN" dirty="0" err="1" smtClean="0"/>
              <a:t>serverCacheKey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0" y="2225038"/>
            <a:ext cx="864870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6203" y="363147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accent2"/>
                </a:solidFill>
              </a:rPr>
              <a:t>对于以下情况的组件，不推荐使用缓存：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834" y="4480560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它可能有依赖全局状态的子组件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它本身或它的子组件有影响全局上下文的副作用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271" y="1180871"/>
            <a:ext cx="8596668" cy="451453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编写代码时避免访问特定平台的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， 如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，这些在服务器端执行时会出错，如果需要写针对特定平台的代码，请使用</a:t>
            </a:r>
            <a:r>
              <a:rPr kumimoji="1" lang="en-US" altLang="zh-CN" dirty="0" err="1" smtClean="0"/>
              <a:t>process.env.VUE_ENV</a:t>
            </a:r>
            <a:r>
              <a:rPr kumimoji="1" lang="zh-CN" altLang="en-US" dirty="0" smtClean="0"/>
              <a:t>来判断执行环境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有些第三方库不支持</a:t>
            </a:r>
            <a:r>
              <a:rPr kumimoji="1" lang="en-US" altLang="zh-CN" dirty="0" err="1" smtClean="0"/>
              <a:t>ssr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如</a:t>
            </a:r>
            <a:r>
              <a:rPr kumimoji="1" lang="en-US" altLang="zh-CN" dirty="0" err="1" smtClean="0"/>
              <a:t>vux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 需要手动做一些兼容处理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避免在服务器端生成响应式数据， 因为服务器渲染前需要确定性，需要把数据提前准备好的。响应式数据起不到任何作用，反而增加开销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避免在</a:t>
            </a:r>
            <a:r>
              <a:rPr kumimoji="1" lang="en-US" altLang="zh-CN" dirty="0" err="1" smtClean="0"/>
              <a:t>beforeCreate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hooks</a:t>
            </a:r>
            <a:r>
              <a:rPr kumimoji="1" lang="zh-CN" altLang="en-US" dirty="0" smtClean="0"/>
              <a:t>中执行影响全局副作用的代码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拆分模块化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时，如果采用延迟注册的方式，记得在</a:t>
            </a:r>
            <a:r>
              <a:rPr kumimoji="1" lang="en-US" altLang="zh-CN" dirty="0" smtClean="0"/>
              <a:t>destroy</a:t>
            </a:r>
            <a:r>
              <a:rPr kumimoji="1" lang="zh-CN" altLang="en-US" dirty="0" smtClean="0"/>
              <a:t>中销毁，不然客户端可能重复注册。如果需要在多个模块中共享该模块的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，需要在全局入口中注册该模块，或者</a:t>
            </a:r>
            <a:r>
              <a:rPr kumimoji="1" lang="zh-CN" altLang="en-US" dirty="0"/>
              <a:t>最好在初始化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时就拆分好，不要采用</a:t>
            </a:r>
            <a:r>
              <a:rPr kumimoji="1" lang="zh-CN" altLang="en-US" dirty="0" smtClean="0"/>
              <a:t>延迟注册策略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，在服务器构建过程中不要外置提取，</a:t>
            </a:r>
            <a:r>
              <a:rPr lang="zh-CN" altLang="en-US" dirty="0"/>
              <a:t>如果使用 </a:t>
            </a:r>
            <a:r>
              <a:rPr lang="en-US" altLang="zh-CN" dirty="0"/>
              <a:t>CSS </a:t>
            </a:r>
            <a:r>
              <a:rPr lang="zh-CN" altLang="en-US" dirty="0"/>
              <a:t>提取 </a:t>
            </a:r>
            <a:r>
              <a:rPr lang="en-US" altLang="zh-CN" dirty="0"/>
              <a:t>+ </a:t>
            </a:r>
            <a:r>
              <a:rPr lang="zh-CN" altLang="en-US" dirty="0" smtClean="0"/>
              <a:t>使用用</a:t>
            </a:r>
            <a:r>
              <a:rPr lang="zh-CN" altLang="en-US" dirty="0"/>
              <a:t> </a:t>
            </a:r>
            <a:r>
              <a:rPr lang="en-US" altLang="zh-CN" dirty="0" err="1"/>
              <a:t>CommonsChunkPlugin</a:t>
            </a:r>
            <a:r>
              <a:rPr lang="zh-CN" altLang="en-US" dirty="0"/>
              <a:t> 插件提取 </a:t>
            </a:r>
            <a:r>
              <a:rPr lang="en-US" altLang="zh-CN" dirty="0"/>
              <a:t>vendor</a:t>
            </a:r>
            <a:r>
              <a:rPr lang="zh-CN" altLang="en-US" dirty="0"/>
              <a:t>，在 </a:t>
            </a:r>
            <a:r>
              <a:rPr lang="en-US" altLang="zh-CN" dirty="0"/>
              <a:t>extract-text-</a:t>
            </a:r>
            <a:r>
              <a:rPr lang="en-US" altLang="zh-CN" dirty="0" err="1"/>
              <a:t>webpack</a:t>
            </a:r>
            <a:r>
              <a:rPr lang="en-US" altLang="zh-CN" dirty="0"/>
              <a:t>-plugin</a:t>
            </a:r>
            <a:r>
              <a:rPr lang="zh-CN" altLang="en-US" dirty="0"/>
              <a:t> 提取 </a:t>
            </a:r>
            <a:r>
              <a:rPr lang="en-US" altLang="zh-CN" dirty="0"/>
              <a:t>CSS </a:t>
            </a:r>
            <a:r>
              <a:rPr lang="zh-CN" altLang="en-US" dirty="0"/>
              <a:t>到 </a:t>
            </a:r>
            <a:r>
              <a:rPr lang="en-US" altLang="zh-CN" dirty="0"/>
              <a:t>vendor chunk </a:t>
            </a:r>
            <a:r>
              <a:rPr lang="zh-CN" altLang="en-US" dirty="0"/>
              <a:t>时将遇到问题。为了应对这个问题，请避免在 </a:t>
            </a:r>
            <a:r>
              <a:rPr lang="en-US" altLang="zh-CN" dirty="0"/>
              <a:t>vendor chunk </a:t>
            </a:r>
            <a:r>
              <a:rPr lang="zh-CN" altLang="en-US" dirty="0"/>
              <a:t>中包含 </a:t>
            </a:r>
            <a:r>
              <a:rPr lang="en-US" altLang="zh-CN" dirty="0"/>
              <a:t>CSS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asyncData</a:t>
            </a:r>
            <a:r>
              <a:rPr kumimoji="1" lang="zh-CN" altLang="en-US" dirty="0" smtClean="0"/>
              <a:t>函数中不能通过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访问组件实例，因为它在运行在组件初始化之前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180" y="28170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遇到的问题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4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Q&amp;A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460" y="1572758"/>
            <a:ext cx="8596668" cy="429246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现有代码改造需要做哪些准备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服务器端渲染支持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模式吗？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服务器端渲染和客户端渲染的区别，什么时候／如何触发服务器端渲染？</a:t>
            </a:r>
            <a:endParaRPr kumimoji="1" lang="en-US" altLang="zh-CN" dirty="0" smtClean="0"/>
          </a:p>
          <a:p>
            <a:r>
              <a:rPr lang="en-US" altLang="zh-CN" dirty="0" smtClean="0"/>
              <a:t>那些</a:t>
            </a:r>
            <a:r>
              <a:rPr lang="zh-CN" altLang="en-US" dirty="0" smtClean="0"/>
              <a:t>生命周期</a:t>
            </a:r>
            <a:r>
              <a:rPr lang="en-US" altLang="zh-CN" dirty="0" err="1" smtClean="0"/>
              <a:t>hooks是在服务器和客户端都调用的</a:t>
            </a:r>
            <a:r>
              <a:rPr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资源预加载提示里面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rel</a:t>
            </a:r>
            <a:r>
              <a:rPr kumimoji="1" lang="en-US" altLang="zh-CN" dirty="0"/>
              <a:t>=</a:t>
            </a:r>
            <a:r>
              <a:rPr kumimoji="1" lang="zh-CN" altLang="en-US" dirty="0"/>
              <a:t>“</a:t>
            </a:r>
            <a:r>
              <a:rPr kumimoji="1" lang="en-US" altLang="zh-CN" dirty="0"/>
              <a:t>preload</a:t>
            </a:r>
            <a:r>
              <a:rPr kumimoji="1" lang="zh-CN" altLang="en-US" dirty="0"/>
              <a:t>／</a:t>
            </a:r>
            <a:r>
              <a:rPr kumimoji="1" lang="en-US" altLang="zh-CN" dirty="0" err="1"/>
              <a:t>prefetch</a:t>
            </a:r>
            <a:r>
              <a:rPr kumimoji="1" lang="zh-CN" altLang="en-US" dirty="0"/>
              <a:t>”的区别和</a:t>
            </a:r>
            <a:r>
              <a:rPr kumimoji="1" lang="zh-CN" altLang="en-US" dirty="0" smtClean="0"/>
              <a:t>作用？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什么是客户端混合</a:t>
            </a:r>
            <a:r>
              <a:rPr kumimoji="1" lang="en-US" altLang="zh-CN" dirty="0" smtClean="0"/>
              <a:t>(client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hydration)?</a:t>
            </a:r>
          </a:p>
          <a:p>
            <a:r>
              <a:rPr kumimoji="1" lang="zh-CN" altLang="en-US" dirty="0" smtClean="0"/>
              <a:t>为什要使用</a:t>
            </a:r>
            <a:r>
              <a:rPr kumimoji="1" lang="en-US" altLang="zh-CN" dirty="0" smtClean="0"/>
              <a:t>bundle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render?</a:t>
            </a:r>
          </a:p>
          <a:p>
            <a:r>
              <a:rPr kumimoji="1" lang="zh-CN" altLang="en-US" dirty="0"/>
              <a:t>使用模板的情况下，如何手动注入</a:t>
            </a:r>
            <a:r>
              <a:rPr kumimoji="1" lang="zh-CN" altLang="en-US" dirty="0" smtClean="0"/>
              <a:t>资源？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如何选择性的针对某些特定</a:t>
            </a:r>
            <a:r>
              <a:rPr kumimoji="1" lang="zh-CN" altLang="en-US" dirty="0"/>
              <a:t>资源</a:t>
            </a:r>
            <a:r>
              <a:rPr kumimoji="1" lang="zh-CN" altLang="en-US" dirty="0" smtClean="0"/>
              <a:t>设置预加载提示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shouldPrload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客户端数据预先获取的两种方式和他们的区别？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路由组件被重用时是否应该重新获数据，路由组件被重用的场景有哪些？在什么地方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执行重新获取数据的逻辑？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4180" y="28170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Demo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源码地址</a:t>
            </a:r>
            <a:endParaRPr kumimoji="1" lang="en-US" altLang="zh-CN" sz="3600" dirty="0" smtClean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180" y="2248525"/>
            <a:ext cx="79640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Nuxt</a:t>
            </a:r>
            <a:r>
              <a:rPr kumimoji="1" lang="en-US" altLang="zh-CN" sz="2000" dirty="0" smtClean="0"/>
              <a:t> Demo</a:t>
            </a:r>
            <a:r>
              <a:rPr kumimoji="1" lang="en-US" altLang="zh-CN" sz="2000" dirty="0"/>
              <a:t>: </a:t>
            </a:r>
            <a:r>
              <a:rPr kumimoji="1" lang="en-US" altLang="zh-CN" sz="2000" dirty="0">
                <a:hlinkClick r:id="rId2"/>
              </a:rPr>
              <a:t>http://</a:t>
            </a:r>
            <a:r>
              <a:rPr kumimoji="1" lang="en-US" altLang="zh-CN" sz="2000" dirty="0" smtClean="0">
                <a:hlinkClick r:id="rId2"/>
              </a:rPr>
              <a:t>gitlab.zhonganonline.com/zanchen/express-ssr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2000" dirty="0" smtClean="0"/>
              <a:t>SSR  Demo</a:t>
            </a:r>
            <a:r>
              <a:rPr kumimoji="1" lang="en-US" altLang="zh-CN" sz="2000" dirty="0"/>
              <a:t>: 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hlinkClick r:id="rId3"/>
              </a:rPr>
              <a:t>http</a:t>
            </a:r>
            <a:r>
              <a:rPr kumimoji="1" lang="en-US" altLang="zh-CN" sz="2000" dirty="0">
                <a:hlinkClick r:id="rId3"/>
              </a:rPr>
              <a:t>://</a:t>
            </a:r>
            <a:r>
              <a:rPr kumimoji="1" lang="en-US" altLang="zh-CN" sz="2000" dirty="0" smtClean="0">
                <a:hlinkClick r:id="rId3"/>
              </a:rPr>
              <a:t>gitlab.zhonganonline.com/zanchen/demo_ssr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610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586" y="1324566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6000" dirty="0" smtClean="0">
              <a:solidFill>
                <a:schemeClr val="accent2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0" dirty="0" smtClean="0">
                <a:solidFill>
                  <a:schemeClr val="accent2"/>
                </a:solidFill>
              </a:rPr>
              <a:t>Thanks</a:t>
            </a:r>
            <a:r>
              <a:rPr kumimoji="1" lang="zh-CN" altLang="en-US" sz="6000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accent2"/>
                </a:solidFill>
              </a:rPr>
              <a:t>Everyone!</a:t>
            </a:r>
          </a:p>
        </p:txBody>
      </p:sp>
    </p:spTree>
    <p:extLst>
      <p:ext uri="{BB962C8B-B14F-4D97-AF65-F5344CB8AC3E}">
        <p14:creationId xmlns:p14="http://schemas.microsoft.com/office/powerpoint/2010/main" val="13996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2673" y="2285998"/>
            <a:ext cx="6168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600" dirty="0" smtClean="0">
                <a:solidFill>
                  <a:schemeClr val="accent2"/>
                </a:solidFill>
                <a:latin typeface="SimHei" charset="-122"/>
                <a:ea typeface="SimHei" charset="-122"/>
                <a:cs typeface="SimHei" charset="-122"/>
              </a:rPr>
              <a:t>第一部分</a:t>
            </a:r>
            <a:r>
              <a:rPr kumimoji="1" lang="en-US" altLang="zh-CN" sz="5600" dirty="0" smtClean="0">
                <a:solidFill>
                  <a:schemeClr val="accent2"/>
                </a:solidFill>
                <a:latin typeface="SimHei" charset="-122"/>
                <a:ea typeface="SimHei" charset="-122"/>
                <a:cs typeface="SimHei" charset="-122"/>
              </a:rPr>
              <a:t>: </a:t>
            </a:r>
            <a:r>
              <a:rPr kumimoji="1" lang="zh-CN" altLang="en-US" sz="56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5600" dirty="0" err="1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Nuxt.js</a:t>
            </a:r>
            <a:endParaRPr kumimoji="1" lang="zh-CN" altLang="en-US" sz="56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创建项目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34085320"/>
              </p:ext>
            </p:extLst>
          </p:nvPr>
        </p:nvGraphicFramePr>
        <p:xfrm>
          <a:off x="1206500" y="1278467"/>
          <a:ext cx="6946900" cy="477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445043"/>
              </p:ext>
            </p:extLst>
          </p:nvPr>
        </p:nvGraphicFramePr>
        <p:xfrm>
          <a:off x="-249237" y="1195388"/>
          <a:ext cx="6726237" cy="5040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600" y="406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目录结构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7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32969719"/>
              </p:ext>
            </p:extLst>
          </p:nvPr>
        </p:nvGraphicFramePr>
        <p:xfrm>
          <a:off x="460829" y="1184383"/>
          <a:ext cx="8518071" cy="4657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9600" y="4064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重要目录结构讲解</a:t>
            </a:r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4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932266743"/>
              </p:ext>
            </p:extLst>
          </p:nvPr>
        </p:nvGraphicFramePr>
        <p:xfrm>
          <a:off x="460829" y="1184383"/>
          <a:ext cx="8518071" cy="238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9600" y="40640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SimHei" charset="-122"/>
                <a:ea typeface="SimHei" charset="-122"/>
                <a:cs typeface="SimHei" charset="-122"/>
              </a:rPr>
              <a:t>重要目录结构讲解</a:t>
            </a:r>
            <a:endParaRPr kumimoji="1" lang="en-US" altLang="zh-CN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3600" dirty="0">
              <a:solidFill>
                <a:schemeClr val="accent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39561068"/>
              </p:ext>
            </p:extLst>
          </p:nvPr>
        </p:nvGraphicFramePr>
        <p:xfrm>
          <a:off x="647700" y="3162300"/>
          <a:ext cx="8128000" cy="414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6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1514</TotalTime>
  <Words>2061</Words>
  <Application>Microsoft Macintosh PowerPoint</Application>
  <PresentationFormat>宽屏</PresentationFormat>
  <Paragraphs>318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 Narrow</vt:lpstr>
      <vt:lpstr>DengXian</vt:lpstr>
      <vt:lpstr>SimHei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VUE的SSR解决方案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基于VUE的SSR解决方案</dc:title>
  <dc:creator>chenzaining@yeah.net</dc:creator>
  <cp:lastModifiedBy>chenzaining@yeah.net</cp:lastModifiedBy>
  <cp:revision>148</cp:revision>
  <dcterms:created xsi:type="dcterms:W3CDTF">2018-01-23T12:02:13Z</dcterms:created>
  <dcterms:modified xsi:type="dcterms:W3CDTF">2018-01-29T08:54:07Z</dcterms:modified>
</cp:coreProperties>
</file>